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xml" ContentType="application/vnd.openxmlformats-officedocument.drawingml.chart+xml"/>
  <Override PartName="/ppt/charts/chart20.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diagrams/colors1.xml" ContentType="application/vnd.openxmlformats-officedocument.drawingml.diagramColors+xml"/>
  <Override PartName="/ppt/diagrams/colors2.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Override1.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9"/>
  </p:notesMasterIdLst>
  <p:sldIdLst>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浅色样式 1 - 强调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100" d="100"/>
          <a:sy n="100" d="100"/>
        </p:scale>
        <p:origin x="-1308" y="-720"/>
      </p:cViewPr>
      <p:guideLst>
        <p:guide orient="horz" pos="162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7.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6.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5.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4.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notesMaster" Target="notesMasters/notesMaster1.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5" Type="http://schemas.openxmlformats.org/officeDocument/2006/relationships/tableStyles" Target="tableStyles.xml"/><Relationship Id="rId104" Type="http://schemas.openxmlformats.org/officeDocument/2006/relationships/viewProps" Target="viewProps.xml"/><Relationship Id="rId103" Type="http://schemas.openxmlformats.org/officeDocument/2006/relationships/presProps" Target="presProps.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themeOverride" Target="../theme/themeOverride1.xml"/><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Workbook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Workbook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Workbook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Workbook13.xlsx"/></Relationships>
</file>

<file path=ppt/charts/_rels/chart14.xml.rels><?xml version="1.0" encoding="UTF-8" standalone="yes"?>
<Relationships xmlns="http://schemas.openxmlformats.org/package/2006/relationships"><Relationship Id="rId2" Type="http://schemas.openxmlformats.org/officeDocument/2006/relationships/themeOverride" Target="../theme/themeOverride9.xml"/><Relationship Id="rId1" Type="http://schemas.openxmlformats.org/officeDocument/2006/relationships/package" Target="../embeddings/Workbook14.xlsx"/></Relationships>
</file>

<file path=ppt/charts/_rels/chart15.xml.rels><?xml version="1.0" encoding="UTF-8" standalone="yes"?>
<Relationships xmlns="http://schemas.openxmlformats.org/package/2006/relationships"><Relationship Id="rId2" Type="http://schemas.openxmlformats.org/officeDocument/2006/relationships/themeOverride" Target="../theme/themeOverride10.xml"/><Relationship Id="rId1" Type="http://schemas.openxmlformats.org/officeDocument/2006/relationships/package" Target="../embeddings/Workbook15.xlsx"/></Relationships>
</file>

<file path=ppt/charts/_rels/chart16.xml.rels><?xml version="1.0" encoding="UTF-8" standalone="yes"?>
<Relationships xmlns="http://schemas.openxmlformats.org/package/2006/relationships"><Relationship Id="rId2" Type="http://schemas.openxmlformats.org/officeDocument/2006/relationships/themeOverride" Target="../theme/themeOverride11.xml"/><Relationship Id="rId1" Type="http://schemas.openxmlformats.org/officeDocument/2006/relationships/package" Target="../embeddings/Workbook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Workbook17.xlsx"/></Relationships>
</file>

<file path=ppt/charts/_rels/chart18.xml.rels><?xml version="1.0" encoding="UTF-8" standalone="yes"?>
<Relationships xmlns="http://schemas.openxmlformats.org/package/2006/relationships"><Relationship Id="rId2" Type="http://schemas.openxmlformats.org/officeDocument/2006/relationships/themeOverride" Target="../theme/themeOverride12.xml"/><Relationship Id="rId1" Type="http://schemas.openxmlformats.org/officeDocument/2006/relationships/package" Target="../embeddings/Workbook18.xlsx"/></Relationships>
</file>

<file path=ppt/charts/_rels/chart19.xml.rels><?xml version="1.0" encoding="UTF-8" standalone="yes"?>
<Relationships xmlns="http://schemas.openxmlformats.org/package/2006/relationships"><Relationship Id="rId2" Type="http://schemas.openxmlformats.org/officeDocument/2006/relationships/themeOverride" Target="../theme/themeOverride13.xml"/><Relationship Id="rId1" Type="http://schemas.openxmlformats.org/officeDocument/2006/relationships/package" Target="../embeddings/Workbook19.xlsx"/></Relationships>
</file>

<file path=ppt/charts/_rels/chart2.xml.rels><?xml version="1.0" encoding="UTF-8" standalone="yes"?>
<Relationships xmlns="http://schemas.openxmlformats.org/package/2006/relationships"><Relationship Id="rId2" Type="http://schemas.openxmlformats.org/officeDocument/2006/relationships/themeOverride" Target="../theme/themeOverride2.xml"/><Relationship Id="rId1" Type="http://schemas.openxmlformats.org/officeDocument/2006/relationships/package" Target="../embeddings/Workbook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Workbook20.xlsx"/></Relationships>
</file>

<file path=ppt/charts/_rels/chart3.xml.rels><?xml version="1.0" encoding="UTF-8" standalone="yes"?>
<Relationships xmlns="http://schemas.openxmlformats.org/package/2006/relationships"><Relationship Id="rId2" Type="http://schemas.openxmlformats.org/officeDocument/2006/relationships/themeOverride" Target="../theme/themeOverrid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2" Type="http://schemas.openxmlformats.org/officeDocument/2006/relationships/themeOverride" Target="../theme/themeOverrid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2" Type="http://schemas.openxmlformats.org/officeDocument/2006/relationships/themeOverride" Target="../theme/themeOverrid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2" Type="http://schemas.openxmlformats.org/officeDocument/2006/relationships/themeOverride" Target="../theme/themeOverride6.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2" Type="http://schemas.openxmlformats.org/officeDocument/2006/relationships/themeOverride" Target="../theme/themeOverride7.xml"/><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2" Type="http://schemas.openxmlformats.org/officeDocument/2006/relationships/themeOverride" Target="../theme/themeOverride8.xml"/><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lumMod val="40000"/>
                  <a:lumOff val="60000"/>
                </a:srgbClr>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75000"/>
                </a:schemeClr>
              </a:solidFill>
              <a:prstDash val="solid"/>
              <a:round/>
            </a:ln>
          </c:spPr>
          <c:marker>
            <c:spPr>
              <a:solidFill>
                <a:schemeClr val="accent2">
                  <a:lumMod val="75000"/>
                </a:schemeClr>
              </a:solidFill>
              <a:ln w="9525" cap="flat" cmpd="sng" algn="ctr">
                <a:solidFill>
                  <a:schemeClr val="accent2">
                    <a:lumMod val="75000"/>
                  </a:schemeClr>
                </a:solidFill>
                <a:prstDash val="solid"/>
                <a:round/>
              </a:ln>
            </c:spPr>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dLbls>
          <c:showLegendKey val="0"/>
          <c:showVal val="0"/>
          <c:showCatName val="0"/>
          <c:showSerName val="0"/>
          <c:showPercent val="0"/>
          <c:showBubbleSize val="0"/>
        </c:dLbls>
        <c:marker val="1"/>
        <c:smooth val="0"/>
        <c:axId val="165794816"/>
        <c:axId val="168720576"/>
      </c:lineChart>
      <c:catAx>
        <c:axId val="165794816"/>
        <c:scaling>
          <c:orientation val="minMax"/>
        </c:scaling>
        <c:delete val="1"/>
        <c:axPos val="b"/>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8720576"/>
        <c:crosses val="autoZero"/>
        <c:auto val="1"/>
        <c:lblAlgn val="ctr"/>
        <c:lblOffset val="100"/>
        <c:noMultiLvlLbl val="0"/>
      </c:catAx>
      <c:valAx>
        <c:axId val="168720576"/>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5794816"/>
        <c:crosses val="autoZero"/>
        <c:crossBetween val="between"/>
      </c:valAx>
      <c:spPr>
        <a:noFill/>
        <a:ln w="25400">
          <a:noFill/>
        </a:ln>
      </c:spPr>
    </c:plotArea>
    <c:plotVisOnly val="1"/>
    <c:dispBlanksAs val="zero"/>
    <c:showDLblsOverMax val="0"/>
  </c:chart>
  <c:spPr>
    <a:ln w="12700">
      <a:noFill/>
    </a:ln>
  </c:spPr>
  <c:txPr>
    <a:bodyPr/>
    <a:lstStyle/>
    <a:p>
      <a:pPr>
        <a:defRPr lang="zh-CN" sz="1800"/>
      </a:pP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60000"/>
                  <a:lumOff val="40000"/>
                </a:schemeClr>
              </a:solidFill>
              <a:prstDash val="solid"/>
              <a:round/>
            </a:ln>
          </c:spPr>
          <c:marker>
            <c:spPr>
              <a:solidFill>
                <a:schemeClr val="accent2">
                  <a:lumMod val="60000"/>
                  <a:lumOff val="40000"/>
                </a:schemeClr>
              </a:solidFill>
              <a:ln w="9525" cap="flat" cmpd="sng" algn="ctr">
                <a:solidFill>
                  <a:schemeClr val="accent2">
                    <a:lumMod val="60000"/>
                    <a:lumOff val="40000"/>
                  </a:schemeClr>
                </a:solidFill>
                <a:prstDash val="solid"/>
                <a:round/>
              </a:ln>
            </c:spPr>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dLbls>
          <c:showLegendKey val="0"/>
          <c:showVal val="0"/>
          <c:showCatName val="0"/>
          <c:showSerName val="0"/>
          <c:showPercent val="0"/>
          <c:showBubbleSize val="0"/>
        </c:dLbls>
        <c:marker val="1"/>
        <c:smooth val="0"/>
        <c:axId val="165797376"/>
        <c:axId val="169099264"/>
      </c:lineChart>
      <c:catAx>
        <c:axId val="165797376"/>
        <c:scaling>
          <c:orientation val="minMax"/>
        </c:scaling>
        <c:delete val="1"/>
        <c:axPos val="b"/>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9099264"/>
        <c:crosses val="autoZero"/>
        <c:auto val="1"/>
        <c:lblAlgn val="ctr"/>
        <c:lblOffset val="100"/>
        <c:noMultiLvlLbl val="0"/>
      </c:catAx>
      <c:valAx>
        <c:axId val="169099264"/>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5797376"/>
        <c:crosses val="autoZero"/>
        <c:crossBetween val="between"/>
      </c:valAx>
      <c:spPr>
        <a:noFill/>
        <a:ln w="25400">
          <a:noFill/>
        </a:ln>
      </c:spPr>
    </c:plotArea>
    <c:plotVisOnly val="1"/>
    <c:dispBlanksAs val="zero"/>
    <c:showDLblsOverMax val="0"/>
  </c:chart>
  <c:spPr>
    <a:ln w="12700">
      <a:noFill/>
    </a:ln>
  </c:spPr>
  <c:txPr>
    <a:bodyPr/>
    <a:lstStyle/>
    <a:p>
      <a:pPr>
        <a:defRPr lang="zh-CN" sz="1800"/>
      </a:pP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1"/>
          <c:order val="0"/>
          <c:tx>
            <c:strRef>
              <c:f>Sheet1!$C$1</c:f>
              <c:strCache>
                <c:ptCount val="1"/>
                <c:pt idx="0">
                  <c:v>Series 2</c:v>
                </c:pt>
              </c:strCache>
            </c:strRef>
          </c:tx>
          <c:spPr>
            <a:ln w="28575" cap="rnd" cmpd="sng" algn="ctr">
              <a:solidFill>
                <a:schemeClr val="accent2">
                  <a:lumMod val="40000"/>
                  <a:lumOff val="60000"/>
                </a:schemeClr>
              </a:solidFill>
              <a:prstDash val="solid"/>
              <a:round/>
            </a:ln>
          </c:spPr>
          <c:marker>
            <c:spPr>
              <a:solidFill>
                <a:schemeClr val="accent2">
                  <a:lumMod val="40000"/>
                  <a:lumOff val="60000"/>
                </a:schemeClr>
              </a:solidFill>
              <a:ln w="9525" cap="flat" cmpd="sng" algn="ctr">
                <a:solidFill>
                  <a:schemeClr val="accent2">
                    <a:lumMod val="40000"/>
                    <a:lumOff val="60000"/>
                  </a:schemeClr>
                </a:solidFill>
                <a:prstDash val="solid"/>
                <a:round/>
              </a:ln>
            </c:spPr>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dLbls>
          <c:showLegendKey val="0"/>
          <c:showVal val="0"/>
          <c:showCatName val="0"/>
          <c:showSerName val="0"/>
          <c:showPercent val="0"/>
          <c:showBubbleSize val="0"/>
        </c:dLbls>
        <c:marker val="1"/>
        <c:smooth val="0"/>
        <c:axId val="165795328"/>
        <c:axId val="168716544"/>
      </c:lineChart>
      <c:catAx>
        <c:axId val="165795328"/>
        <c:scaling>
          <c:orientation val="minMax"/>
        </c:scaling>
        <c:delete val="1"/>
        <c:axPos val="b"/>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8716544"/>
        <c:crosses val="autoZero"/>
        <c:auto val="1"/>
        <c:lblAlgn val="ctr"/>
        <c:lblOffset val="100"/>
        <c:noMultiLvlLbl val="0"/>
      </c:catAx>
      <c:valAx>
        <c:axId val="168716544"/>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5795328"/>
        <c:crosses val="autoZero"/>
        <c:crossBetween val="between"/>
      </c:valAx>
      <c:spPr>
        <a:noFill/>
        <a:ln w="25400">
          <a:noFill/>
        </a:ln>
      </c:spPr>
    </c:plotArea>
    <c:plotVisOnly val="1"/>
    <c:dispBlanksAs val="zero"/>
    <c:showDLblsOverMax val="0"/>
  </c:chart>
  <c:spPr>
    <a:ln w="12700">
      <a:noFill/>
    </a:ln>
  </c:spPr>
  <c:txPr>
    <a:bodyPr/>
    <a:lstStyle/>
    <a:p>
      <a:pPr>
        <a:defRPr lang="zh-CN" sz="1800"/>
      </a:pP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Column3</c:v>
                </c:pt>
              </c:strCache>
            </c:strRef>
          </c:tx>
          <c:spPr>
            <a:solidFill>
              <a:schemeClr val="accent2"/>
            </a:solidFill>
          </c:spPr>
          <c:invertIfNegative val="0"/>
          <c:dLbls>
            <c:delete val="1"/>
          </c:dLbls>
          <c:cat>
            <c:strRef>
              <c:f>Sheet1!$A$2:$A$5</c:f>
              <c:strCache>
                <c:ptCount val="4"/>
                <c:pt idx="0">
                  <c:v>JANUARI</c:v>
                </c:pt>
                <c:pt idx="1">
                  <c:v>JANUARI</c:v>
                </c:pt>
                <c:pt idx="2">
                  <c:v>JANUARI</c:v>
                </c:pt>
                <c:pt idx="3">
                  <c:v>JANUARI</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Column2</c:v>
                </c:pt>
              </c:strCache>
            </c:strRef>
          </c:tx>
          <c:spPr>
            <a:solidFill>
              <a:schemeClr val="accent2">
                <a:lumMod val="60000"/>
                <a:lumOff val="40000"/>
              </a:schemeClr>
            </a:solidFill>
            <a:ln>
              <a:noFill/>
            </a:ln>
          </c:spPr>
          <c:invertIfNegative val="0"/>
          <c:dLbls>
            <c:delete val="1"/>
          </c:dLbls>
          <c:cat>
            <c:strRef>
              <c:f>Sheet1!$A$2:$A$5</c:f>
              <c:strCache>
                <c:ptCount val="4"/>
                <c:pt idx="0">
                  <c:v>JANUARI</c:v>
                </c:pt>
                <c:pt idx="1">
                  <c:v>JANUARI</c:v>
                </c:pt>
                <c:pt idx="2">
                  <c:v>JANUARI</c:v>
                </c:pt>
                <c:pt idx="3">
                  <c:v>JANUARI</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Column1</c:v>
                </c:pt>
              </c:strCache>
            </c:strRef>
          </c:tx>
          <c:spPr>
            <a:solidFill>
              <a:schemeClr val="accent2">
                <a:lumMod val="20000"/>
                <a:lumOff val="80000"/>
              </a:schemeClr>
            </a:solidFill>
            <a:ln>
              <a:noFill/>
            </a:ln>
          </c:spPr>
          <c:invertIfNegative val="0"/>
          <c:dLbls>
            <c:delete val="1"/>
          </c:dLbls>
          <c:cat>
            <c:strRef>
              <c:f>Sheet1!$A$2:$A$5</c:f>
              <c:strCache>
                <c:ptCount val="4"/>
                <c:pt idx="0">
                  <c:v>JANUARI</c:v>
                </c:pt>
                <c:pt idx="1">
                  <c:v>JANUARI</c:v>
                </c:pt>
                <c:pt idx="2">
                  <c:v>JANUARI</c:v>
                </c:pt>
                <c:pt idx="3">
                  <c:v>JANUARI</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75"/>
        <c:overlap val="-25"/>
        <c:axId val="165854720"/>
        <c:axId val="169103296"/>
      </c:barChart>
      <c:catAx>
        <c:axId val="165854720"/>
        <c:scaling>
          <c:orientation val="minMax"/>
        </c:scaling>
        <c:delete val="1"/>
        <c:axPos val="b"/>
        <c:majorTickMark val="none"/>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9103296"/>
        <c:crosses val="autoZero"/>
        <c:auto val="1"/>
        <c:lblAlgn val="ctr"/>
        <c:lblOffset val="100"/>
        <c:noMultiLvlLbl val="0"/>
      </c:catAx>
      <c:valAx>
        <c:axId val="169103296"/>
        <c:scaling>
          <c:orientation val="minMax"/>
        </c:scaling>
        <c:delete val="1"/>
        <c:axPos val="l"/>
        <c:numFmt formatCode="General" sourceLinked="1"/>
        <c:majorTickMark val="none"/>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65854720"/>
        <c:crosses val="autoZero"/>
        <c:crossBetween val="between"/>
      </c:valAx>
      <c:spPr>
        <a:noFill/>
        <a:ln w="25400">
          <a:noFill/>
        </a:ln>
      </c:spPr>
    </c:plotArea>
    <c:plotVisOnly val="1"/>
    <c:dispBlanksAs val="gap"/>
    <c:showDLblsOverMax val="0"/>
  </c:chart>
  <c:txPr>
    <a:bodyPr/>
    <a:lstStyle/>
    <a:p>
      <a:pPr>
        <a:defRPr lang="zh-CN" sz="1800"/>
      </a:pP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chemeClr val="accent2">
                  <a:lumMod val="20000"/>
                  <a:lumOff val="80000"/>
                </a:schemeClr>
              </a:solidFill>
            </c:spPr>
          </c:dPt>
          <c:dPt>
            <c:idx val="1"/>
            <c:bubble3D val="0"/>
            <c:spPr>
              <a:solidFill>
                <a:schemeClr val="accent2">
                  <a:lumMod val="50000"/>
                </a:schemeClr>
              </a:solidFill>
            </c:spPr>
          </c:dPt>
          <c:dPt>
            <c:idx val="2"/>
            <c:bubble3D val="0"/>
            <c:spPr>
              <a:solidFill>
                <a:schemeClr val="accent2"/>
              </a:solidFill>
            </c:spPr>
          </c:dPt>
          <c:dPt>
            <c:idx val="3"/>
            <c:bubble3D val="0"/>
          </c:dPt>
          <c:dLbls>
            <c:delete val="1"/>
          </c:dLbls>
          <c:cat>
            <c:strRef>
              <c:f>Sheet1!$A$2:$A$5</c:f>
              <c:strCache>
                <c:ptCount val="3"/>
                <c:pt idx="0">
                  <c:v>1st Qtr</c:v>
                </c:pt>
                <c:pt idx="1">
                  <c:v>2nd Qtr</c:v>
                </c:pt>
                <c:pt idx="2">
                  <c:v>3rd Qtr</c:v>
                </c:pt>
              </c:strCache>
            </c:strRef>
          </c:cat>
          <c:val>
            <c:numRef>
              <c:f>Sheet1!$B$2:$B$5</c:f>
              <c:numCache>
                <c:formatCode>General</c:formatCode>
                <c:ptCount val="4"/>
                <c:pt idx="0">
                  <c:v>8.2</c:v>
                </c:pt>
                <c:pt idx="1">
                  <c:v>3.2</c:v>
                </c:pt>
                <c:pt idx="2">
                  <c:v>5.4</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lang="zh-CN" sz="1800"/>
      </a:pP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lumMod val="40000"/>
                  <a:lumOff val="60000"/>
                </a:srgbClr>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0671337389644479"/>
          <c:y val="0.047187335958006"/>
          <c:w val="0.869734947904239"/>
          <c:h val="0.814833661417322"/>
        </c:manualLayout>
      </c:layout>
      <c:lineChart>
        <c:grouping val="standard"/>
        <c:varyColors val="0"/>
        <c:ser>
          <c:idx val="0"/>
          <c:order val="0"/>
          <c:tx>
            <c:strRef>
              <c:f>Sheet1!$B$1</c:f>
              <c:strCache>
                <c:ptCount val="1"/>
                <c:pt idx="0">
                  <c:v>Series 1</c:v>
                </c:pt>
              </c:strCache>
            </c:strRef>
          </c:tx>
          <c:spPr>
            <a:ln w="28575" cap="rnd" cmpd="sng" algn="ctr">
              <a:solidFill>
                <a:schemeClr val="accent2">
                  <a:lumMod val="20000"/>
                  <a:lumOff val="80000"/>
                </a:schemeClr>
              </a:solidFill>
              <a:prstDash val="solid"/>
              <a:round/>
            </a:ln>
          </c:spPr>
          <c:marker>
            <c:symbol val="none"/>
          </c:marker>
          <c:dLbls>
            <c:delete val="1"/>
          </c:dLbls>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cmpd="sng" algn="ctr">
              <a:solidFill>
                <a:schemeClr val="accent2">
                  <a:lumMod val="60000"/>
                  <a:lumOff val="40000"/>
                </a:schemeClr>
              </a:solidFill>
              <a:prstDash val="solid"/>
              <a:round/>
            </a:ln>
          </c:spPr>
          <c:marker>
            <c:symbol val="none"/>
          </c:marker>
          <c:dLbls>
            <c:delete val="1"/>
          </c:dLbls>
          <c:cat>
            <c:strRef>
              <c:f>Sheet1!$A$2:$A$5</c:f>
              <c:strCache>
                <c:ptCount val="4"/>
                <c:pt idx="0">
                  <c:v>APRIL</c:v>
                </c:pt>
                <c:pt idx="1">
                  <c:v>MAY</c:v>
                </c:pt>
                <c:pt idx="2">
                  <c:v>JUNI</c:v>
                </c:pt>
                <c:pt idx="3">
                  <c:v>JULY</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cmpd="sng" algn="ctr">
              <a:solidFill>
                <a:schemeClr val="accent2"/>
              </a:solidFill>
              <a:prstDash val="solid"/>
              <a:round/>
            </a:ln>
          </c:spPr>
          <c:marker>
            <c:symbol val="none"/>
          </c:marker>
          <c:dLbls>
            <c:delete val="1"/>
          </c:dLbls>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0"/>
        <c:smooth val="0"/>
        <c:axId val="211148800"/>
        <c:axId val="208543744"/>
      </c:lineChart>
      <c:catAx>
        <c:axId val="211148800"/>
        <c:scaling>
          <c:orientation val="minMax"/>
        </c:scaling>
        <c:delete val="0"/>
        <c:axPos val="b"/>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800" b="0"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208543744"/>
        <c:crosses val="autoZero"/>
        <c:auto val="1"/>
        <c:lblAlgn val="ctr"/>
        <c:lblOffset val="100"/>
        <c:noMultiLvlLbl val="0"/>
      </c:catAx>
      <c:valAx>
        <c:axId val="208543744"/>
        <c:scaling>
          <c:orientation val="minMax"/>
        </c:scaling>
        <c:delete val="0"/>
        <c:axPos val="l"/>
        <c:numFmt formatCode="General" sourceLinked="1"/>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800" b="0"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211148800"/>
        <c:crosses val="autoZero"/>
        <c:crossBetween val="between"/>
      </c:valAx>
    </c:plotArea>
    <c:plotVisOnly val="1"/>
    <c:dispBlanksAs val="gap"/>
    <c:showDLblsOverMax val="0"/>
  </c:chart>
  <c:txPr>
    <a:bodyPr/>
    <a:lstStyle/>
    <a:p>
      <a:pPr>
        <a:defRPr lang="zh-CN" sz="800">
          <a:solidFill>
            <a:schemeClr val="bg1">
              <a:lumMod val="65000"/>
            </a:schemeClr>
          </a:solidFill>
          <a:latin typeface="Open Sans" pitchFamily="34" charset="0"/>
          <a:ea typeface="Open Sans" pitchFamily="34" charset="0"/>
          <a:cs typeface="Open Sans" pitchFamily="34" charset="0"/>
        </a:defRPr>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lumMod val="40000"/>
                  <a:lumOff val="60000"/>
                </a:srgbClr>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explosion val="0"/>
          <c:dPt>
            <c:idx val="0"/>
            <c:bubble3D val="0"/>
            <c:spPr>
              <a:solidFill>
                <a:srgbClr val="1B6AA3">
                  <a:lumMod val="40000"/>
                  <a:lumOff val="60000"/>
                </a:srgbClr>
              </a:solidFill>
            </c:spPr>
          </c:dPt>
          <c:dPt>
            <c:idx val="1"/>
            <c:bubble3D val="0"/>
            <c:spPr>
              <a:solidFill>
                <a:sysClr val="window" lastClr="FFFFFF">
                  <a:lumMod val="95000"/>
                </a:sysClr>
              </a:solidFill>
            </c:spPr>
          </c:dPt>
          <c:dLbls>
            <c:delete val="1"/>
          </c:dLbls>
          <c:cat>
            <c:numRef>
              <c:f>Sheet1!$A$2:$A$3</c:f>
              <c:numCache>
                <c:formatCode>General</c:formatCode>
                <c:ptCount val="2"/>
              </c:numCache>
            </c:numRef>
          </c:cat>
          <c:val>
            <c:numRef>
              <c:f>Sheet1!$B$2:$B$3</c:f>
              <c:numCache>
                <c:formatCode>General</c:formatCode>
                <c:ptCount val="2"/>
                <c:pt idx="0">
                  <c:v>87</c:v>
                </c:pt>
                <c:pt idx="1">
                  <c:v>13</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Series 1</c:v>
                </c:pt>
              </c:strCache>
            </c:strRef>
          </c:tx>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Sheet1!$B$2:$B$4</c:f>
              <c:numCache>
                <c:formatCode>General</c:formatCode>
                <c:ptCount val="3"/>
                <c:pt idx="0">
                  <c:v>32</c:v>
                </c:pt>
                <c:pt idx="1">
                  <c:v>32</c:v>
                </c:pt>
                <c:pt idx="2">
                  <c:v>28</c:v>
                </c:pt>
              </c:numCache>
            </c:numRef>
          </c:val>
        </c:ser>
        <c:ser>
          <c:idx val="1"/>
          <c:order val="1"/>
          <c:tx>
            <c:strRef>
              <c:f>Sheet1!$C$1</c:f>
              <c:strCache>
                <c:ptCount val="1"/>
                <c:pt idx="0">
                  <c:v>Series 12</c:v>
                </c:pt>
              </c:strCache>
            </c:strRef>
          </c:tx>
          <c:spPr>
            <a:solidFill>
              <a:srgbClr val="1B6AA3">
                <a:lumMod val="60000"/>
                <a:lumOff val="40000"/>
              </a:srgbClr>
            </a:solidFill>
          </c:spPr>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Sheet1!$C$2:$C$4</c:f>
              <c:numCache>
                <c:formatCode>General</c:formatCode>
                <c:ptCount val="3"/>
                <c:pt idx="0">
                  <c:v>25</c:v>
                </c:pt>
                <c:pt idx="1">
                  <c:v>35</c:v>
                </c:pt>
                <c:pt idx="2">
                  <c:v>20</c:v>
                </c:pt>
              </c:numCache>
            </c:numRef>
          </c:val>
        </c:ser>
        <c:ser>
          <c:idx val="2"/>
          <c:order val="2"/>
          <c:tx>
            <c:strRef>
              <c:f>Sheet1!$D$1</c:f>
              <c:strCache>
                <c:ptCount val="1"/>
                <c:pt idx="0">
                  <c:v>Series 13</c:v>
                </c:pt>
              </c:strCache>
            </c:strRef>
          </c:tx>
          <c:spPr>
            <a:solidFill>
              <a:srgbClr val="1B6AA3">
                <a:lumMod val="20000"/>
                <a:lumOff val="80000"/>
              </a:srgbClr>
            </a:solidFill>
          </c:spPr>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Sheet1!$D$2:$D$4</c:f>
              <c:numCache>
                <c:formatCode>General</c:formatCode>
                <c:ptCount val="3"/>
                <c:pt idx="0">
                  <c:v>15</c:v>
                </c:pt>
                <c:pt idx="1">
                  <c:v>23</c:v>
                </c:pt>
                <c:pt idx="2">
                  <c:v>60</c:v>
                </c:pt>
              </c:numCache>
            </c:numRef>
          </c:val>
        </c:ser>
        <c:dLbls>
          <c:showLegendKey val="0"/>
          <c:showVal val="0"/>
          <c:showCatName val="0"/>
          <c:showSerName val="0"/>
          <c:showPercent val="0"/>
          <c:showBubbleSize val="0"/>
        </c:dLbls>
        <c:gapWidth val="150"/>
        <c:overlap val="100"/>
        <c:axId val="200818688"/>
        <c:axId val="160230208"/>
      </c:barChart>
      <c:dateAx>
        <c:axId val="200818688"/>
        <c:scaling>
          <c:orientation val="minMax"/>
        </c:scaling>
        <c:delete val="0"/>
        <c:axPos val="l"/>
        <c:numFmt formatCode="m/d/yyyy"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p>
        </c:txPr>
        <c:crossAx val="160230208"/>
        <c:crosses val="autoZero"/>
        <c:auto val="1"/>
        <c:lblOffset val="100"/>
        <c:baseTimeUnit val="months"/>
      </c:dateAx>
      <c:valAx>
        <c:axId val="160230208"/>
        <c:scaling>
          <c:orientation val="minMax"/>
        </c:scaling>
        <c:delete val="0"/>
        <c:axPos val="b"/>
        <c:majorGridlines>
          <c:spPr>
            <a:ln w="9525" cap="flat" cmpd="sng" algn="ctr">
              <a:solidFill>
                <a:schemeClr val="bg1">
                  <a:lumMod val="50000"/>
                  <a:alpha val="5000"/>
                </a:schemeClr>
              </a:solidFill>
              <a:prstDash val="solid"/>
              <a:round/>
            </a:ln>
          </c:spPr>
        </c:majorGridlines>
        <c:numFmt formatCode="0%"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p>
        </c:txPr>
        <c:crossAx val="200818688"/>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Source Sans Pro" pitchFamily="34" charset="0"/>
        </a:defRPr>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Series 1</c:v>
                </c:pt>
              </c:strCache>
            </c:strRef>
          </c:tx>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Sheet1!$B$2:$B$4</c:f>
              <c:numCache>
                <c:formatCode>General</c:formatCode>
                <c:ptCount val="3"/>
                <c:pt idx="0">
                  <c:v>32</c:v>
                </c:pt>
                <c:pt idx="1">
                  <c:v>32</c:v>
                </c:pt>
                <c:pt idx="2">
                  <c:v>28</c:v>
                </c:pt>
              </c:numCache>
            </c:numRef>
          </c:val>
        </c:ser>
        <c:ser>
          <c:idx val="1"/>
          <c:order val="1"/>
          <c:tx>
            <c:strRef>
              <c:f>Sheet1!$C$1</c:f>
              <c:strCache>
                <c:ptCount val="1"/>
                <c:pt idx="0">
                  <c:v>Series 12</c:v>
                </c:pt>
              </c:strCache>
            </c:strRef>
          </c:tx>
          <c:spPr>
            <a:solidFill>
              <a:srgbClr val="1B6AA3">
                <a:lumMod val="60000"/>
                <a:lumOff val="40000"/>
              </a:srgbClr>
            </a:solidFill>
          </c:spPr>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Sheet1!$C$2:$C$4</c:f>
              <c:numCache>
                <c:formatCode>General</c:formatCode>
                <c:ptCount val="3"/>
                <c:pt idx="0">
                  <c:v>25</c:v>
                </c:pt>
                <c:pt idx="1">
                  <c:v>35</c:v>
                </c:pt>
                <c:pt idx="2">
                  <c:v>20</c:v>
                </c:pt>
              </c:numCache>
            </c:numRef>
          </c:val>
        </c:ser>
        <c:ser>
          <c:idx val="2"/>
          <c:order val="2"/>
          <c:tx>
            <c:strRef>
              <c:f>Sheet1!$D$1</c:f>
              <c:strCache>
                <c:ptCount val="1"/>
                <c:pt idx="0">
                  <c:v>Series 13</c:v>
                </c:pt>
              </c:strCache>
            </c:strRef>
          </c:tx>
          <c:spPr>
            <a:solidFill>
              <a:srgbClr val="1B6AA3">
                <a:lumMod val="20000"/>
                <a:lumOff val="80000"/>
              </a:srgbClr>
            </a:solidFill>
          </c:spPr>
          <c:invertIfNegative val="0"/>
          <c:dLbls>
            <c:delete val="1"/>
          </c:dLbls>
          <c:cat>
            <c:numRef>
              <c:f>Sheet1!$A$2:$A$4</c:f>
              <c:numCache>
                <c:formatCode>yyyy/m/d</c:formatCode>
                <c:ptCount val="3"/>
                <c:pt idx="0" c:formatCode="yyyy/m/d">
                  <c:v>42125</c:v>
                </c:pt>
                <c:pt idx="1" c:formatCode="yyyy/m/d">
                  <c:v>42156</c:v>
                </c:pt>
                <c:pt idx="2" c:formatCode="yyyy/m/d">
                  <c:v>42186</c:v>
                </c:pt>
              </c:numCache>
            </c:numRef>
          </c:cat>
          <c:val>
            <c:numRef>
              <c:f>Sheet1!$D$2:$D$4</c:f>
              <c:numCache>
                <c:formatCode>General</c:formatCode>
                <c:ptCount val="3"/>
                <c:pt idx="0">
                  <c:v>15</c:v>
                </c:pt>
                <c:pt idx="1">
                  <c:v>23</c:v>
                </c:pt>
                <c:pt idx="2">
                  <c:v>60</c:v>
                </c:pt>
              </c:numCache>
            </c:numRef>
          </c:val>
        </c:ser>
        <c:dLbls>
          <c:showLegendKey val="0"/>
          <c:showVal val="0"/>
          <c:showCatName val="0"/>
          <c:showSerName val="0"/>
          <c:showPercent val="0"/>
          <c:showBubbleSize val="0"/>
        </c:dLbls>
        <c:gapWidth val="150"/>
        <c:overlap val="100"/>
        <c:axId val="200876544"/>
        <c:axId val="160231936"/>
      </c:barChart>
      <c:dateAx>
        <c:axId val="200876544"/>
        <c:scaling>
          <c:orientation val="minMax"/>
        </c:scaling>
        <c:delete val="0"/>
        <c:axPos val="l"/>
        <c:numFmt formatCode="m/d/yyyy"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p>
        </c:txPr>
        <c:crossAx val="160231936"/>
        <c:crosses val="autoZero"/>
        <c:auto val="1"/>
        <c:lblOffset val="100"/>
        <c:baseTimeUnit val="months"/>
      </c:dateAx>
      <c:valAx>
        <c:axId val="160231936"/>
        <c:scaling>
          <c:orientation val="minMax"/>
        </c:scaling>
        <c:delete val="0"/>
        <c:axPos val="b"/>
        <c:majorGridlines>
          <c:spPr>
            <a:ln w="9525" cap="flat" cmpd="sng" algn="ctr">
              <a:solidFill>
                <a:schemeClr val="bg1">
                  <a:lumMod val="50000"/>
                  <a:alpha val="5000"/>
                </a:schemeClr>
              </a:solidFill>
              <a:prstDash val="solid"/>
              <a:round/>
            </a:ln>
          </c:spPr>
        </c:majorGridlines>
        <c:numFmt formatCode="0%"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65000"/>
                  </a:schemeClr>
                </a:solidFill>
                <a:latin typeface="Source Sans Pro" pitchFamily="34" charset="0"/>
                <a:ea typeface="+mn-ea"/>
                <a:cs typeface="+mn-cs"/>
              </a:defRPr>
            </a:pPr>
          </a:p>
        </c:txPr>
        <c:crossAx val="200876544"/>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Source Sans Pro" pitchFamily="34" charset="0"/>
        </a:defRPr>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areaChart>
        <c:grouping val="standard"/>
        <c:varyColors val="0"/>
        <c:ser>
          <c:idx val="0"/>
          <c:order val="0"/>
          <c:tx>
            <c:strRef>
              <c:f>Sheet1!$B$1</c:f>
              <c:strCache>
                <c:ptCount val="1"/>
                <c:pt idx="0">
                  <c:v>Series 1</c:v>
                </c:pt>
              </c:strCache>
            </c:strRef>
          </c:tx>
          <c:spPr>
            <a:solidFill>
              <a:srgbClr val="1B6AA3">
                <a:lumMod val="20000"/>
                <a:lumOff val="80000"/>
              </a:srgbClr>
            </a:solidFill>
          </c:spP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12</c:v>
                </c:pt>
              </c:strCache>
            </c:strRef>
          </c:tx>
          <c:spPr>
            <a:solidFill>
              <a:srgbClr val="1B6AA3">
                <a:lumMod val="40000"/>
                <a:lumOff val="60000"/>
              </a:srgbClr>
            </a:solidFill>
          </c:spP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Sheet1!$C$2:$C$6</c:f>
              <c:numCache>
                <c:formatCode>General</c:formatCode>
                <c:ptCount val="5"/>
                <c:pt idx="0">
                  <c:v>25</c:v>
                </c:pt>
                <c:pt idx="1">
                  <c:v>35</c:v>
                </c:pt>
                <c:pt idx="2">
                  <c:v>20</c:v>
                </c:pt>
                <c:pt idx="3">
                  <c:v>30</c:v>
                </c:pt>
                <c:pt idx="4">
                  <c:v>26</c:v>
                </c:pt>
              </c:numCache>
            </c:numRef>
          </c:val>
        </c:ser>
        <c:ser>
          <c:idx val="2"/>
          <c:order val="2"/>
          <c:tx>
            <c:strRef>
              <c:f>Sheet1!$D$1</c:f>
              <c:strCache>
                <c:ptCount val="1"/>
                <c:pt idx="0">
                  <c:v>Series 13</c:v>
                </c:pt>
              </c:strCache>
            </c:strRef>
          </c:tx>
          <c:spPr>
            <a:solidFill>
              <a:srgbClr val="1B6AA3">
                <a:lumMod val="60000"/>
                <a:lumOff val="40000"/>
              </a:srgbClr>
            </a:solidFill>
            <a:ln w="25400">
              <a:noFill/>
            </a:ln>
          </c:spP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Sheet1!$D$2:$D$6</c:f>
              <c:numCache>
                <c:formatCode>General</c:formatCode>
                <c:ptCount val="5"/>
                <c:pt idx="0">
                  <c:v>15</c:v>
                </c:pt>
                <c:pt idx="1">
                  <c:v>23</c:v>
                </c:pt>
                <c:pt idx="2">
                  <c:v>60</c:v>
                </c:pt>
                <c:pt idx="3">
                  <c:v>48</c:v>
                </c:pt>
                <c:pt idx="4">
                  <c:v>52</c:v>
                </c:pt>
              </c:numCache>
            </c:numRef>
          </c:val>
        </c:ser>
        <c:ser>
          <c:idx val="3"/>
          <c:order val="3"/>
          <c:tx>
            <c:strRef>
              <c:f>Sheet1!$E$1</c:f>
              <c:strCache>
                <c:ptCount val="1"/>
                <c:pt idx="0">
                  <c:v>Series 2</c:v>
                </c:pt>
              </c:strCache>
            </c:strRef>
          </c:tx>
          <c:spPr>
            <a:solidFill>
              <a:srgbClr val="1B6AA3"/>
            </a:solidFill>
          </c:spP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Sheet1!$E$2:$E$6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axId val="169222656"/>
        <c:axId val="41360128"/>
      </c:areaChart>
      <c:dateAx>
        <c:axId val="169222656"/>
        <c:scaling>
          <c:orientation val="minMax"/>
        </c:scaling>
        <c:delete val="0"/>
        <c:axPos val="b"/>
        <c:numFmt formatCode="m/d/yyyy"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p>
        </c:txPr>
        <c:crossAx val="41360128"/>
        <c:crosses val="autoZero"/>
        <c:auto val="1"/>
        <c:lblOffset val="100"/>
        <c:baseTimeUnit val="months"/>
      </c:dateAx>
      <c:valAx>
        <c:axId val="41360128"/>
        <c:scaling>
          <c:orientation val="minMax"/>
        </c:scaling>
        <c:delete val="0"/>
        <c:axPos val="l"/>
        <c:majorGridlines>
          <c:spPr>
            <a:ln w="9525" cap="flat" cmpd="sng" algn="ctr">
              <a:solidFill>
                <a:schemeClr val="bg1">
                  <a:lumMod val="50000"/>
                  <a:alpha val="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p>
        </c:txPr>
        <c:crossAx val="169222656"/>
        <c:crosses val="autoZero"/>
        <c:crossBetween val="midCat"/>
      </c:valAx>
      <c:spPr>
        <a:noFill/>
        <a:ln>
          <a:noFill/>
        </a:ln>
      </c:spPr>
    </c:plotArea>
    <c:plotVisOnly val="1"/>
    <c:dispBlanksAs val="zero"/>
    <c:showDLblsOverMax val="0"/>
  </c:chart>
  <c:txPr>
    <a:bodyPr/>
    <a:lstStyle/>
    <a:p>
      <a:pPr>
        <a:defRPr lang="zh-CN" sz="800">
          <a:solidFill>
            <a:schemeClr val="bg1">
              <a:lumMod val="75000"/>
            </a:schemeClr>
          </a:solidFill>
          <a:latin typeface="Open Sans" pitchFamily="34" charset="0"/>
          <a:ea typeface="Open Sans" pitchFamily="34" charset="0"/>
          <a:cs typeface="Open Sans" pitchFamily="34" charset="0"/>
        </a:defRPr>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Sheet1!$B$1</c:f>
              <c:strCache>
                <c:ptCount val="1"/>
                <c:pt idx="0">
                  <c:v>Series 1</c:v>
                </c:pt>
              </c:strCache>
            </c:strRef>
          </c:tx>
          <c:spPr>
            <a:ln w="28575" cap="rnd" cmpd="sng" algn="ctr">
              <a:solidFill>
                <a:srgbClr val="1B6AA3">
                  <a:lumMod val="40000"/>
                  <a:lumOff val="60000"/>
                </a:srgbClr>
              </a:solidFill>
              <a:prstDash val="solid"/>
              <a:round/>
            </a:ln>
          </c:spPr>
          <c:marker>
            <c:symbol val="none"/>
          </c:marke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Sheet1!$B$2:$B$6</c:f>
              <c:numCache>
                <c:formatCode>General</c:formatCode>
                <c:ptCount val="5"/>
                <c:pt idx="0">
                  <c:v>30</c:v>
                </c:pt>
                <c:pt idx="1">
                  <c:v>35</c:v>
                </c:pt>
                <c:pt idx="2">
                  <c:v>25</c:v>
                </c:pt>
                <c:pt idx="3">
                  <c:v>15</c:v>
                </c:pt>
                <c:pt idx="4">
                  <c:v>45</c:v>
                </c:pt>
              </c:numCache>
            </c:numRef>
          </c:val>
          <c:smooth val="0"/>
        </c:ser>
        <c:ser>
          <c:idx val="1"/>
          <c:order val="1"/>
          <c:tx>
            <c:strRef>
              <c:f>Sheet1!$C$1</c:f>
              <c:strCache>
                <c:ptCount val="1"/>
                <c:pt idx="0">
                  <c:v>Series 12</c:v>
                </c:pt>
              </c:strCache>
            </c:strRef>
          </c:tx>
          <c:spPr>
            <a:ln w="28575" cap="rnd" cmpd="sng" algn="ctr">
              <a:solidFill>
                <a:srgbClr val="1B6AA3">
                  <a:lumMod val="75000"/>
                </a:srgbClr>
              </a:solidFill>
              <a:prstDash val="solid"/>
              <a:round/>
            </a:ln>
          </c:spPr>
          <c:marker>
            <c:symbol val="none"/>
          </c:marker>
          <c:dLbls>
            <c:delete val="1"/>
          </c:dLbls>
          <c:cat>
            <c:numRef>
              <c:f>Sheet1!$A$2:$A$6</c:f>
              <c:numCache>
                <c:formatCode>yyyy/m/d</c:formatCode>
                <c:ptCount val="5"/>
                <c:pt idx="0" c:formatCode="yyyy/m/d">
                  <c:v>42125</c:v>
                </c:pt>
                <c:pt idx="1" c:formatCode="yyyy/m/d">
                  <c:v>42156</c:v>
                </c:pt>
                <c:pt idx="2" c:formatCode="yyyy/m/d">
                  <c:v>42186</c:v>
                </c:pt>
                <c:pt idx="3" c:formatCode="yyyy/m/d">
                  <c:v>42217</c:v>
                </c:pt>
                <c:pt idx="4" c:formatCode="yyyy/m/d">
                  <c:v>42248</c:v>
                </c:pt>
              </c:numCache>
            </c:numRef>
          </c:cat>
          <c:val>
            <c:numRef>
              <c:f>Sheet1!$C$2:$C$6</c:f>
              <c:numCache>
                <c:formatCode>General</c:formatCode>
                <c:ptCount val="5"/>
                <c:pt idx="0">
                  <c:v>40</c:v>
                </c:pt>
                <c:pt idx="1">
                  <c:v>18</c:v>
                </c:pt>
                <c:pt idx="2">
                  <c:v>20</c:v>
                </c:pt>
                <c:pt idx="3">
                  <c:v>30</c:v>
                </c:pt>
                <c:pt idx="4">
                  <c:v>47</c:v>
                </c:pt>
              </c:numCache>
            </c:numRef>
          </c:val>
          <c:smooth val="0"/>
        </c:ser>
        <c:dLbls>
          <c:showLegendKey val="0"/>
          <c:showVal val="0"/>
          <c:showCatName val="0"/>
          <c:showSerName val="0"/>
          <c:showPercent val="0"/>
          <c:showBubbleSize val="0"/>
        </c:dLbls>
        <c:marker val="0"/>
        <c:smooth val="0"/>
        <c:axId val="165670912"/>
        <c:axId val="168715392"/>
      </c:lineChart>
      <c:dateAx>
        <c:axId val="165670912"/>
        <c:scaling>
          <c:orientation val="minMax"/>
        </c:scaling>
        <c:delete val="0"/>
        <c:axPos val="b"/>
        <c:numFmt formatCode="m/d/yyyy"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p>
        </c:txPr>
        <c:crossAx val="168715392"/>
        <c:crosses val="autoZero"/>
        <c:auto val="1"/>
        <c:lblOffset val="100"/>
        <c:baseTimeUnit val="months"/>
      </c:dateAx>
      <c:valAx>
        <c:axId val="168715392"/>
        <c:scaling>
          <c:orientation val="minMax"/>
        </c:scaling>
        <c:delete val="0"/>
        <c:axPos val="l"/>
        <c:majorGridlines>
          <c:spPr>
            <a:ln w="9525" cap="flat" cmpd="sng" algn="ctr">
              <a:solidFill>
                <a:schemeClr val="bg1">
                  <a:lumMod val="50000"/>
                  <a:alpha val="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en-US" sz="800" b="0" i="0" u="none" strike="noStrike" kern="1200" baseline="0">
                <a:solidFill>
                  <a:schemeClr val="bg1">
                    <a:lumMod val="75000"/>
                  </a:schemeClr>
                </a:solidFill>
                <a:latin typeface="Open Sans" pitchFamily="34" charset="0"/>
                <a:ea typeface="Open Sans" pitchFamily="34" charset="0"/>
                <a:cs typeface="Open Sans" pitchFamily="34" charset="0"/>
              </a:defRPr>
            </a:pPr>
          </a:p>
        </c:txPr>
        <c:crossAx val="165670912"/>
        <c:crosses val="autoZero"/>
        <c:crossBetween val="between"/>
      </c:valAx>
      <c:spPr>
        <a:noFill/>
        <a:ln>
          <a:noFill/>
        </a:ln>
      </c:spPr>
    </c:plotArea>
    <c:plotVisOnly val="1"/>
    <c:dispBlanksAs val="zero"/>
    <c:showDLblsOverMax val="0"/>
  </c:chart>
  <c:txPr>
    <a:bodyPr/>
    <a:lstStyle/>
    <a:p>
      <a:pPr>
        <a:defRPr lang="zh-CN" sz="800">
          <a:solidFill>
            <a:schemeClr val="bg1">
              <a:lumMod val="75000"/>
            </a:schemeClr>
          </a:solidFill>
          <a:latin typeface="Open Sans" pitchFamily="34" charset="0"/>
          <a:ea typeface="Open Sans" pitchFamily="34" charset="0"/>
          <a:cs typeface="Open Sans" pitchFamily="34" charset="0"/>
        </a:defRPr>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0671337389644479"/>
          <c:y val="0.047187335958006"/>
          <c:w val="0.869734947904239"/>
          <c:h val="0.814833661417322"/>
        </c:manualLayout>
      </c:layout>
      <c:lineChart>
        <c:grouping val="standard"/>
        <c:varyColors val="0"/>
        <c:ser>
          <c:idx val="0"/>
          <c:order val="0"/>
          <c:tx>
            <c:strRef>
              <c:f>Sheet1!$B$1</c:f>
              <c:strCache>
                <c:ptCount val="1"/>
                <c:pt idx="0">
                  <c:v>Series 1</c:v>
                </c:pt>
              </c:strCache>
            </c:strRef>
          </c:tx>
          <c:spPr>
            <a:ln w="28575" cap="rnd" cmpd="sng" algn="ctr">
              <a:solidFill>
                <a:schemeClr val="accent2">
                  <a:lumMod val="40000"/>
                  <a:lumOff val="60000"/>
                </a:schemeClr>
              </a:solidFill>
              <a:prstDash val="solid"/>
              <a:round/>
            </a:ln>
          </c:spPr>
          <c:marker>
            <c:spPr>
              <a:solidFill>
                <a:schemeClr val="accent2">
                  <a:lumMod val="40000"/>
                  <a:lumOff val="60000"/>
                </a:schemeClr>
              </a:solidFill>
              <a:ln w="9525" cap="flat" cmpd="sng" algn="ctr">
                <a:solidFill>
                  <a:schemeClr val="accent2">
                    <a:lumMod val="40000"/>
                    <a:lumOff val="60000"/>
                  </a:schemeClr>
                </a:solidFill>
                <a:prstDash val="solid"/>
                <a:round/>
              </a:ln>
            </c:spPr>
          </c:marker>
          <c:dLbls>
            <c:delete val="1"/>
          </c:dLbls>
          <c:cat>
            <c:strRef>
              <c:f>Sheet1!$A$2:$A$5</c:f>
              <c:strCache>
                <c:ptCount val="4"/>
                <c:pt idx="0">
                  <c:v>APRIL</c:v>
                </c:pt>
                <c:pt idx="1">
                  <c:v>MAY</c:v>
                </c:pt>
                <c:pt idx="2">
                  <c:v>JUNI</c:v>
                </c:pt>
                <c:pt idx="3">
                  <c:v>JULY</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cmpd="sng" algn="ctr">
              <a:solidFill>
                <a:schemeClr val="accent2">
                  <a:lumMod val="60000"/>
                  <a:lumOff val="40000"/>
                </a:schemeClr>
              </a:solidFill>
              <a:prstDash val="solid"/>
              <a:round/>
            </a:ln>
          </c:spPr>
          <c:marker>
            <c:spPr>
              <a:solidFill>
                <a:schemeClr val="accent2">
                  <a:lumMod val="60000"/>
                  <a:lumOff val="40000"/>
                </a:schemeClr>
              </a:solidFill>
              <a:ln w="9525" cap="flat" cmpd="sng" algn="ctr">
                <a:solidFill>
                  <a:schemeClr val="accent2">
                    <a:lumMod val="60000"/>
                    <a:lumOff val="40000"/>
                  </a:schemeClr>
                </a:solidFill>
                <a:prstDash val="solid"/>
                <a:round/>
              </a:ln>
            </c:spPr>
          </c:marker>
          <c:dLbls>
            <c:delete val="1"/>
          </c:dLbls>
          <c:cat>
            <c:strRef>
              <c:f>Sheet1!$A$2:$A$5</c:f>
              <c:strCache>
                <c:ptCount val="4"/>
                <c:pt idx="0">
                  <c:v>APRIL</c:v>
                </c:pt>
                <c:pt idx="1">
                  <c:v>MAY</c:v>
                </c:pt>
                <c:pt idx="2">
                  <c:v>JUNI</c:v>
                </c:pt>
                <c:pt idx="3">
                  <c:v>JULY</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cmpd="sng" algn="ctr">
              <a:solidFill>
                <a:schemeClr val="accent2">
                  <a:lumMod val="75000"/>
                </a:schemeClr>
              </a:solidFill>
              <a:prstDash val="solid"/>
              <a:round/>
            </a:ln>
          </c:spPr>
          <c:marker>
            <c:spPr>
              <a:solidFill>
                <a:schemeClr val="accent2">
                  <a:lumMod val="75000"/>
                </a:schemeClr>
              </a:solidFill>
              <a:ln w="9525" cap="flat" cmpd="sng" algn="ctr">
                <a:solidFill>
                  <a:schemeClr val="accent2">
                    <a:lumMod val="75000"/>
                  </a:schemeClr>
                </a:solidFill>
                <a:prstDash val="solid"/>
                <a:round/>
              </a:ln>
            </c:spPr>
          </c:marker>
          <c:dLbls>
            <c:delete val="1"/>
          </c:dLbls>
          <c:cat>
            <c:strRef>
              <c:f>Sheet1!$A$2:$A$5</c:f>
              <c:strCache>
                <c:ptCount val="4"/>
                <c:pt idx="0">
                  <c:v>APRIL</c:v>
                </c:pt>
                <c:pt idx="1">
                  <c:v>MAY</c:v>
                </c:pt>
                <c:pt idx="2">
                  <c:v>JUNI</c:v>
                </c:pt>
                <c:pt idx="3">
                  <c:v>JULY</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1"/>
        <c:smooth val="0"/>
        <c:axId val="169072128"/>
        <c:axId val="168718848"/>
      </c:lineChart>
      <c:catAx>
        <c:axId val="169072128"/>
        <c:scaling>
          <c:orientation val="minMax"/>
        </c:scaling>
        <c:delete val="0"/>
        <c:axPos val="b"/>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1000" b="0"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168718848"/>
        <c:crosses val="autoZero"/>
        <c:auto val="1"/>
        <c:lblAlgn val="ctr"/>
        <c:lblOffset val="100"/>
        <c:noMultiLvlLbl val="0"/>
      </c:catAx>
      <c:valAx>
        <c:axId val="168718848"/>
        <c:scaling>
          <c:orientation val="minMax"/>
        </c:scaling>
        <c:delete val="0"/>
        <c:axPos val="l"/>
        <c:numFmt formatCode="General" sourceLinked="1"/>
        <c:majorTickMark val="none"/>
        <c:minorTickMark val="none"/>
        <c:tickLblPos val="nextTo"/>
        <c:spPr>
          <a:ln w="9525" cap="flat" cmpd="sng" algn="ctr">
            <a:solidFill>
              <a:schemeClr val="bg1">
                <a:lumMod val="75000"/>
              </a:schemeClr>
            </a:solidFill>
            <a:prstDash val="solid"/>
            <a:round/>
          </a:ln>
        </c:spPr>
        <c:txPr>
          <a:bodyPr rot="-60000000" spcFirstLastPara="0" vertOverflow="ellipsis" vert="horz" wrap="square" anchor="ctr" anchorCtr="1"/>
          <a:lstStyle/>
          <a:p>
            <a:pPr>
              <a:defRPr lang="en-US" sz="1000" b="0" i="0" u="none" strike="noStrike" kern="1200" baseline="0">
                <a:solidFill>
                  <a:schemeClr val="bg1">
                    <a:lumMod val="65000"/>
                  </a:schemeClr>
                </a:solidFill>
                <a:latin typeface="Open Sans" pitchFamily="34" charset="0"/>
                <a:ea typeface="Open Sans" pitchFamily="34" charset="0"/>
                <a:cs typeface="Open Sans" pitchFamily="34" charset="0"/>
              </a:defRPr>
            </a:pPr>
          </a:p>
        </c:txPr>
        <c:crossAx val="169072128"/>
        <c:crosses val="autoZero"/>
        <c:crossBetween val="between"/>
      </c:valAx>
    </c:plotArea>
    <c:plotVisOnly val="1"/>
    <c:dispBlanksAs val="gap"/>
    <c:showDLblsOverMax val="0"/>
  </c:chart>
  <c:txPr>
    <a:bodyPr/>
    <a:lstStyle/>
    <a:p>
      <a:pPr>
        <a:defRPr lang="zh-CN" sz="1000">
          <a:solidFill>
            <a:schemeClr val="bg1">
              <a:lumMod val="65000"/>
            </a:schemeClr>
          </a:solidFill>
          <a:latin typeface="Open Sans" pitchFamily="34" charset="0"/>
          <a:ea typeface="Open Sans" pitchFamily="34" charset="0"/>
          <a:cs typeface="Open Sans" pitchFamily="34" charset="0"/>
        </a:defRPr>
      </a:pP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6">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F013052C-82AD-40C0-B765-AB9B3DFA16CC}" type="doc">
      <dgm:prSet loTypeId="urn:microsoft.com/office/officeart/2005/8/layout/cycle3" loCatId="cycle" qsTypeId="urn:microsoft.com/office/officeart/2005/8/quickstyle/simple1" qsCatId="simple" csTypeId="urn:microsoft.com/office/officeart/2005/8/colors/colorful1#6" csCatId="colorful" phldr="1"/>
      <dgm:spPr/>
      <dgm:t>
        <a:bodyPr/>
        <a:lstStyle/>
        <a:p>
          <a:endParaRPr lang="id-ID"/>
        </a:p>
      </dgm:t>
    </dgm:pt>
    <dgm:pt modelId="{C4E18EBD-965C-49C5-817C-2A89EC5DF304}">
      <dgm:prSet phldrT="[Text]" custT="1"/>
      <dgm:spPr>
        <a:solidFill>
          <a:schemeClr val="accent2"/>
        </a:solidFill>
      </dgm:spPr>
      <dgm:t>
        <a:bodyPr/>
        <a:lstStyle/>
        <a:p>
          <a:endParaRPr lang="id-ID" sz="1800" dirty="0"/>
        </a:p>
      </dgm:t>
    </dgm:pt>
    <dgm:pt modelId="{D5B8C5AB-B11C-4BCA-8DA8-E4DEED2E1AC6}" cxnId="{A5F6D177-97AF-42E6-9349-3E16D570C17F}" type="parTrans">
      <dgm:prSet/>
      <dgm:spPr/>
      <dgm:t>
        <a:bodyPr/>
        <a:lstStyle/>
        <a:p>
          <a:endParaRPr lang="id-ID"/>
        </a:p>
      </dgm:t>
    </dgm:pt>
    <dgm:pt modelId="{2C0AD0C7-02E5-4E7E-9CF8-233F81EEB652}" cxnId="{A5F6D177-97AF-42E6-9349-3E16D570C17F}" type="sibTrans">
      <dgm:prSet/>
      <dgm:spPr/>
      <dgm:t>
        <a:bodyPr/>
        <a:lstStyle/>
        <a:p>
          <a:endParaRPr lang="id-ID"/>
        </a:p>
      </dgm:t>
    </dgm:pt>
    <dgm:pt modelId="{7206A464-0DD9-484E-9D0E-97A110C734C3}">
      <dgm:prSet phldrT="[Text]" custT="1"/>
      <dgm:spPr>
        <a:solidFill>
          <a:schemeClr val="accent2"/>
        </a:solidFill>
      </dgm:spPr>
      <dgm:t>
        <a:bodyPr/>
        <a:lstStyle/>
        <a:p>
          <a:endParaRPr lang="id-ID" sz="2000" dirty="0"/>
        </a:p>
      </dgm:t>
    </dgm:pt>
    <dgm:pt modelId="{59DC58F1-CAFA-4E8F-81F2-780496CA714F}" cxnId="{BEF91C5F-EF63-447F-B347-38A97A2574E1}" type="parTrans">
      <dgm:prSet/>
      <dgm:spPr/>
      <dgm:t>
        <a:bodyPr/>
        <a:lstStyle/>
        <a:p>
          <a:endParaRPr lang="id-ID"/>
        </a:p>
      </dgm:t>
    </dgm:pt>
    <dgm:pt modelId="{A3A39347-EFF0-4CEC-A354-48B665A4218E}" cxnId="{BEF91C5F-EF63-447F-B347-38A97A2574E1}" type="sibTrans">
      <dgm:prSet/>
      <dgm:spPr/>
      <dgm:t>
        <a:bodyPr/>
        <a:lstStyle/>
        <a:p>
          <a:endParaRPr lang="id-ID"/>
        </a:p>
      </dgm:t>
    </dgm:pt>
    <dgm:pt modelId="{9F8DDEF9-EBDF-4E6E-8E87-E0DB3BE48153}">
      <dgm:prSet phldrT="[Text]" custT="1"/>
      <dgm:spPr>
        <a:solidFill>
          <a:schemeClr val="accent2"/>
        </a:solidFill>
      </dgm:spPr>
      <dgm:t>
        <a:bodyPr/>
        <a:lstStyle/>
        <a:p>
          <a:endParaRPr lang="id-ID" sz="1800" dirty="0"/>
        </a:p>
      </dgm:t>
    </dgm:pt>
    <dgm:pt modelId="{77490054-D989-444C-928B-F34AEFDA8BCC}" cxnId="{A3E61B77-D5DC-455F-9394-D21A6F3E1181}" type="parTrans">
      <dgm:prSet/>
      <dgm:spPr/>
      <dgm:t>
        <a:bodyPr/>
        <a:lstStyle/>
        <a:p>
          <a:endParaRPr lang="id-ID"/>
        </a:p>
      </dgm:t>
    </dgm:pt>
    <dgm:pt modelId="{D6FCE0A1-16C2-48E3-877B-4FCFEE14124A}" cxnId="{A3E61B77-D5DC-455F-9394-D21A6F3E1181}" type="sibTrans">
      <dgm:prSet/>
      <dgm:spPr/>
      <dgm:t>
        <a:bodyPr/>
        <a:lstStyle/>
        <a:p>
          <a:endParaRPr lang="id-ID"/>
        </a:p>
      </dgm:t>
    </dgm:pt>
    <dgm:pt modelId="{5C4D2A29-7D00-422F-B303-0C2BFBE44081}">
      <dgm:prSet phldrT="[Text]" custT="1"/>
      <dgm:spPr>
        <a:solidFill>
          <a:schemeClr val="accent2"/>
        </a:solidFill>
      </dgm:spPr>
      <dgm:t>
        <a:bodyPr/>
        <a:lstStyle/>
        <a:p>
          <a:endParaRPr lang="id-ID" sz="1800" dirty="0"/>
        </a:p>
      </dgm:t>
    </dgm:pt>
    <dgm:pt modelId="{36D037B0-E3F2-4E9E-B659-E781DED4D724}" cxnId="{37B3E69A-938C-483D-96B6-C75E9AA01ED0}" type="parTrans">
      <dgm:prSet/>
      <dgm:spPr/>
      <dgm:t>
        <a:bodyPr/>
        <a:lstStyle/>
        <a:p>
          <a:endParaRPr lang="id-ID"/>
        </a:p>
      </dgm:t>
    </dgm:pt>
    <dgm:pt modelId="{0EBF36B0-91F8-4C40-A7C3-DA57ADF5902A}" cxnId="{37B3E69A-938C-483D-96B6-C75E9AA01ED0}" type="sibTrans">
      <dgm:prSet/>
      <dgm:spPr/>
      <dgm:t>
        <a:bodyPr/>
        <a:lstStyle/>
        <a:p>
          <a:endParaRPr lang="id-ID"/>
        </a:p>
      </dgm:t>
    </dgm:pt>
    <dgm:pt modelId="{CA8C915B-A975-4904-8104-D3558DF4CD34}" type="pres">
      <dgm:prSet presAssocID="{F013052C-82AD-40C0-B765-AB9B3DFA16CC}" presName="Name0" presStyleCnt="0">
        <dgm:presLayoutVars>
          <dgm:dir/>
          <dgm:resizeHandles val="exact"/>
        </dgm:presLayoutVars>
      </dgm:prSet>
      <dgm:spPr/>
      <dgm:t>
        <a:bodyPr/>
        <a:lstStyle/>
        <a:p>
          <a:endParaRPr lang="id-ID"/>
        </a:p>
      </dgm:t>
    </dgm:pt>
    <dgm:pt modelId="{A416648F-47AF-4762-A5E1-4AC5AA1E9ACA}" type="pres">
      <dgm:prSet presAssocID="{F013052C-82AD-40C0-B765-AB9B3DFA16CC}" presName="cycle" presStyleCnt="0"/>
      <dgm:spPr/>
      <dgm:t>
        <a:bodyPr/>
        <a:lstStyle/>
        <a:p>
          <a:endParaRPr lang="en-US"/>
        </a:p>
      </dgm:t>
    </dgm:pt>
    <dgm:pt modelId="{BCF71FFA-5E90-4D4C-A8AB-7BAC2FB16A5D}" type="pres">
      <dgm:prSet presAssocID="{C4E18EBD-965C-49C5-817C-2A89EC5DF304}" presName="nodeFirstNode" presStyleLbl="node1" presStyleIdx="0" presStyleCnt="4" custScaleX="78968" custRadScaleRad="100568" custRadScaleInc="8458">
        <dgm:presLayoutVars>
          <dgm:bulletEnabled val="1"/>
        </dgm:presLayoutVars>
      </dgm:prSet>
      <dgm:spPr/>
      <dgm:t>
        <a:bodyPr/>
        <a:lstStyle/>
        <a:p>
          <a:endParaRPr lang="id-ID"/>
        </a:p>
      </dgm:t>
    </dgm:pt>
    <dgm:pt modelId="{1649D0D4-28C6-45FC-87C8-D53DDEFF0384}" type="pres">
      <dgm:prSet presAssocID="{2C0AD0C7-02E5-4E7E-9CF8-233F81EEB652}" presName="sibTransFirstNode" presStyleLbl="bgShp" presStyleIdx="0" presStyleCnt="1"/>
      <dgm:spPr/>
      <dgm:t>
        <a:bodyPr/>
        <a:lstStyle/>
        <a:p>
          <a:endParaRPr lang="id-ID"/>
        </a:p>
      </dgm:t>
    </dgm:pt>
    <dgm:pt modelId="{8CB5A2E9-E5CA-4311-B3C0-74A8EC456B78}" type="pres">
      <dgm:prSet presAssocID="{7206A464-0DD9-484E-9D0E-97A110C734C3}" presName="nodeFollowingNodes" presStyleLbl="node1" presStyleIdx="1" presStyleCnt="4" custScaleX="78968" custRadScaleRad="110669">
        <dgm:presLayoutVars>
          <dgm:bulletEnabled val="1"/>
        </dgm:presLayoutVars>
      </dgm:prSet>
      <dgm:spPr/>
      <dgm:t>
        <a:bodyPr/>
        <a:lstStyle/>
        <a:p>
          <a:endParaRPr lang="id-ID"/>
        </a:p>
      </dgm:t>
    </dgm:pt>
    <dgm:pt modelId="{C229547C-F03D-4FAA-98F3-4F015D0AB2E5}" type="pres">
      <dgm:prSet presAssocID="{9F8DDEF9-EBDF-4E6E-8E87-E0DB3BE48153}" presName="nodeFollowingNodes" presStyleLbl="node1" presStyleIdx="2" presStyleCnt="4" custScaleX="78968" custRadScaleRad="104163" custRadScaleInc="125133">
        <dgm:presLayoutVars>
          <dgm:bulletEnabled val="1"/>
        </dgm:presLayoutVars>
      </dgm:prSet>
      <dgm:spPr/>
      <dgm:t>
        <a:bodyPr/>
        <a:lstStyle/>
        <a:p>
          <a:endParaRPr lang="id-ID"/>
        </a:p>
      </dgm:t>
    </dgm:pt>
    <dgm:pt modelId="{17F0959E-AD6D-41A9-8798-74071E6B38B2}" type="pres">
      <dgm:prSet presAssocID="{5C4D2A29-7D00-422F-B303-0C2BFBE44081}" presName="nodeFollowingNodes" presStyleLbl="node1" presStyleIdx="3" presStyleCnt="4" custScaleX="78968" custRadScaleRad="98041" custRadScaleInc="-134724">
        <dgm:presLayoutVars>
          <dgm:bulletEnabled val="1"/>
        </dgm:presLayoutVars>
      </dgm:prSet>
      <dgm:spPr/>
      <dgm:t>
        <a:bodyPr/>
        <a:lstStyle/>
        <a:p>
          <a:endParaRPr lang="id-ID"/>
        </a:p>
      </dgm:t>
    </dgm:pt>
  </dgm:ptLst>
  <dgm:cxnLst>
    <dgm:cxn modelId="{A3E61B77-D5DC-455F-9394-D21A6F3E1181}" srcId="{F013052C-82AD-40C0-B765-AB9B3DFA16CC}" destId="{9F8DDEF9-EBDF-4E6E-8E87-E0DB3BE48153}" srcOrd="2" destOrd="0" parTransId="{77490054-D989-444C-928B-F34AEFDA8BCC}" sibTransId="{D6FCE0A1-16C2-48E3-877B-4FCFEE14124A}"/>
    <dgm:cxn modelId="{BEF91C5F-EF63-447F-B347-38A97A2574E1}" srcId="{F013052C-82AD-40C0-B765-AB9B3DFA16CC}" destId="{7206A464-0DD9-484E-9D0E-97A110C734C3}" srcOrd="1" destOrd="0" parTransId="{59DC58F1-CAFA-4E8F-81F2-780496CA714F}" sibTransId="{A3A39347-EFF0-4CEC-A354-48B665A4218E}"/>
    <dgm:cxn modelId="{2756D522-3141-4F2C-A341-F959D323B667}" type="presOf" srcId="{5C4D2A29-7D00-422F-B303-0C2BFBE44081}" destId="{17F0959E-AD6D-41A9-8798-74071E6B38B2}" srcOrd="0" destOrd="0" presId="urn:microsoft.com/office/officeart/2005/8/layout/cycle3"/>
    <dgm:cxn modelId="{09F71DF6-4311-4910-A697-998F5A2E7477}" type="presOf" srcId="{2C0AD0C7-02E5-4E7E-9CF8-233F81EEB652}" destId="{1649D0D4-28C6-45FC-87C8-D53DDEFF0384}" srcOrd="0" destOrd="0" presId="urn:microsoft.com/office/officeart/2005/8/layout/cycle3"/>
    <dgm:cxn modelId="{B424FB36-BFAC-4B09-9595-2BC572046452}" type="presOf" srcId="{9F8DDEF9-EBDF-4E6E-8E87-E0DB3BE48153}" destId="{C229547C-F03D-4FAA-98F3-4F015D0AB2E5}" srcOrd="0" destOrd="0" presId="urn:microsoft.com/office/officeart/2005/8/layout/cycle3"/>
    <dgm:cxn modelId="{4F59BD5C-4993-4065-B369-1A9BD584C50E}" type="presOf" srcId="{7206A464-0DD9-484E-9D0E-97A110C734C3}" destId="{8CB5A2E9-E5CA-4311-B3C0-74A8EC456B78}" srcOrd="0" destOrd="0" presId="urn:microsoft.com/office/officeart/2005/8/layout/cycle3"/>
    <dgm:cxn modelId="{8CBCFDE3-C085-4FD6-8FF4-165806199F1A}" type="presOf" srcId="{F013052C-82AD-40C0-B765-AB9B3DFA16CC}" destId="{CA8C915B-A975-4904-8104-D3558DF4CD34}" srcOrd="0" destOrd="0" presId="urn:microsoft.com/office/officeart/2005/8/layout/cycle3"/>
    <dgm:cxn modelId="{37B3E69A-938C-483D-96B6-C75E9AA01ED0}" srcId="{F013052C-82AD-40C0-B765-AB9B3DFA16CC}" destId="{5C4D2A29-7D00-422F-B303-0C2BFBE44081}" srcOrd="3" destOrd="0" parTransId="{36D037B0-E3F2-4E9E-B659-E781DED4D724}" sibTransId="{0EBF36B0-91F8-4C40-A7C3-DA57ADF5902A}"/>
    <dgm:cxn modelId="{A5F6D177-97AF-42E6-9349-3E16D570C17F}" srcId="{F013052C-82AD-40C0-B765-AB9B3DFA16CC}" destId="{C4E18EBD-965C-49C5-817C-2A89EC5DF304}" srcOrd="0" destOrd="0" parTransId="{D5B8C5AB-B11C-4BCA-8DA8-E4DEED2E1AC6}" sibTransId="{2C0AD0C7-02E5-4E7E-9CF8-233F81EEB652}"/>
    <dgm:cxn modelId="{C00585B3-1F1B-46A3-B7B9-D54955D7B8A7}" type="presOf" srcId="{C4E18EBD-965C-49C5-817C-2A89EC5DF304}" destId="{BCF71FFA-5E90-4D4C-A8AB-7BAC2FB16A5D}" srcOrd="0" destOrd="0" presId="urn:microsoft.com/office/officeart/2005/8/layout/cycle3"/>
    <dgm:cxn modelId="{0823529A-30B5-44AA-94BA-CF9592B321C2}" type="presParOf" srcId="{CA8C915B-A975-4904-8104-D3558DF4CD34}" destId="{A416648F-47AF-4762-A5E1-4AC5AA1E9ACA}" srcOrd="0" destOrd="0" presId="urn:microsoft.com/office/officeart/2005/8/layout/cycle3"/>
    <dgm:cxn modelId="{974FB0BF-ED6D-4C3A-B54A-060352673807}" type="presParOf" srcId="{A416648F-47AF-4762-A5E1-4AC5AA1E9ACA}" destId="{BCF71FFA-5E90-4D4C-A8AB-7BAC2FB16A5D}" srcOrd="0" destOrd="0" presId="urn:microsoft.com/office/officeart/2005/8/layout/cycle3"/>
    <dgm:cxn modelId="{1090FB63-A743-4405-81D8-5141D649D810}" type="presParOf" srcId="{A416648F-47AF-4762-A5E1-4AC5AA1E9ACA}" destId="{1649D0D4-28C6-45FC-87C8-D53DDEFF0384}" srcOrd="1" destOrd="0" presId="urn:microsoft.com/office/officeart/2005/8/layout/cycle3"/>
    <dgm:cxn modelId="{01A30FE6-594D-4DC7-B2FC-3543A239C2E4}" type="presParOf" srcId="{A416648F-47AF-4762-A5E1-4AC5AA1E9ACA}" destId="{8CB5A2E9-E5CA-4311-B3C0-74A8EC456B78}" srcOrd="2" destOrd="0" presId="urn:microsoft.com/office/officeart/2005/8/layout/cycle3"/>
    <dgm:cxn modelId="{6C5F436E-B97B-4471-9425-00FEB24CE109}" type="presParOf" srcId="{A416648F-47AF-4762-A5E1-4AC5AA1E9ACA}" destId="{C229547C-F03D-4FAA-98F3-4F015D0AB2E5}" srcOrd="3" destOrd="0" presId="urn:microsoft.com/office/officeart/2005/8/layout/cycle3"/>
    <dgm:cxn modelId="{17555062-8FE4-444A-A1C3-009522C1AD2C}" type="presParOf" srcId="{A416648F-47AF-4762-A5E1-4AC5AA1E9ACA}" destId="{17F0959E-AD6D-41A9-8798-74071E6B38B2}" srcOrd="4" destOrd="0" presId="urn:microsoft.com/office/officeart/2005/8/layout/cycle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1CDFD29-5600-451F-91B5-2109C28768B9}" type="doc">
      <dgm:prSet loTypeId="urn:microsoft.com/office/officeart/2005/8/layout/matrix2" loCatId="matrix" qsTypeId="urn:microsoft.com/office/officeart/2005/8/quickstyle/simple1" qsCatId="simple" csTypeId="urn:microsoft.com/office/officeart/2005/8/colors/accent1_2" csCatId="accent1" phldr="1"/>
      <dgm:spPr/>
      <dgm:t>
        <a:bodyPr/>
        <a:lstStyle/>
        <a:p>
          <a:endParaRPr lang="en-US"/>
        </a:p>
      </dgm:t>
    </dgm:pt>
    <dgm:pt modelId="{8F50B8B5-888D-4864-9E59-5AE47A8EC6C0}">
      <dgm:prSet phldrT="[Text]" custT="1"/>
      <dgm:spPr>
        <a:solidFill>
          <a:schemeClr val="accent2"/>
        </a:solidFill>
      </dgm:spPr>
      <dgm:t>
        <a:bodyPr/>
        <a:lstStyle/>
        <a:p>
          <a:r>
            <a:rPr lang="en-US" sz="1000" dirty="0" smtClean="0"/>
            <a:t> </a:t>
          </a:r>
          <a:endParaRPr lang="en-US" sz="1000" dirty="0"/>
        </a:p>
      </dgm:t>
    </dgm:pt>
    <dgm:pt modelId="{2C53C54F-5B24-4F71-A2BF-9FBAE97FE0CD}" cxnId="{068110C7-7222-49FE-9C8C-014EBE9A1707}" type="parTrans">
      <dgm:prSet/>
      <dgm:spPr/>
      <dgm:t>
        <a:bodyPr/>
        <a:lstStyle/>
        <a:p>
          <a:endParaRPr lang="en-US"/>
        </a:p>
      </dgm:t>
    </dgm:pt>
    <dgm:pt modelId="{60BC0E20-D399-476A-9392-464DF2C45E71}" cxnId="{068110C7-7222-49FE-9C8C-014EBE9A1707}" type="sibTrans">
      <dgm:prSet/>
      <dgm:spPr/>
      <dgm:t>
        <a:bodyPr/>
        <a:lstStyle/>
        <a:p>
          <a:endParaRPr lang="en-US"/>
        </a:p>
      </dgm:t>
    </dgm:pt>
    <dgm:pt modelId="{0C90414D-D9D7-4FE1-A564-EA9D368CF73D}">
      <dgm:prSet phldrT="[Text]" custT="1"/>
      <dgm:spPr>
        <a:solidFill>
          <a:schemeClr val="accent2">
            <a:lumMod val="60000"/>
            <a:lumOff val="40000"/>
          </a:schemeClr>
        </a:solidFill>
      </dgm:spPr>
      <dgm:t>
        <a:bodyPr/>
        <a:lstStyle/>
        <a:p>
          <a:r>
            <a:rPr lang="en-US" sz="1000" dirty="0" smtClean="0"/>
            <a:t> </a:t>
          </a:r>
          <a:endParaRPr lang="en-US" sz="1000" dirty="0"/>
        </a:p>
      </dgm:t>
    </dgm:pt>
    <dgm:pt modelId="{5212712A-32B4-4C10-AF30-09620D0BE98C}" cxnId="{FBFFDB7F-DC4B-4328-B336-4920A3B56704}" type="parTrans">
      <dgm:prSet/>
      <dgm:spPr/>
      <dgm:t>
        <a:bodyPr/>
        <a:lstStyle/>
        <a:p>
          <a:endParaRPr lang="en-US"/>
        </a:p>
      </dgm:t>
    </dgm:pt>
    <dgm:pt modelId="{463130C0-7F28-4B70-BBBE-5813EDDD52DD}" cxnId="{FBFFDB7F-DC4B-4328-B336-4920A3B56704}" type="sibTrans">
      <dgm:prSet/>
      <dgm:spPr/>
      <dgm:t>
        <a:bodyPr/>
        <a:lstStyle/>
        <a:p>
          <a:endParaRPr lang="en-US"/>
        </a:p>
      </dgm:t>
    </dgm:pt>
    <dgm:pt modelId="{1983DEEF-2178-49E4-AC73-9D26197ABA4D}">
      <dgm:prSet phldrT="[Text]" custT="1"/>
      <dgm:spPr>
        <a:solidFill>
          <a:schemeClr val="accent2">
            <a:lumMod val="40000"/>
            <a:lumOff val="60000"/>
          </a:schemeClr>
        </a:solidFill>
      </dgm:spPr>
      <dgm:t>
        <a:bodyPr/>
        <a:lstStyle/>
        <a:p>
          <a:r>
            <a:rPr lang="en-US" sz="1000" dirty="0" smtClean="0"/>
            <a:t> </a:t>
          </a:r>
          <a:endParaRPr lang="en-US" sz="1000" dirty="0"/>
        </a:p>
      </dgm:t>
    </dgm:pt>
    <dgm:pt modelId="{0CAC87AC-3D72-4FDC-AF53-5444962E6414}" cxnId="{1B173D51-BDED-4FC0-82F5-ACD5C90D0662}" type="parTrans">
      <dgm:prSet/>
      <dgm:spPr/>
      <dgm:t>
        <a:bodyPr/>
        <a:lstStyle/>
        <a:p>
          <a:endParaRPr lang="en-US"/>
        </a:p>
      </dgm:t>
    </dgm:pt>
    <dgm:pt modelId="{756D256D-8589-4A16-8F37-B6CC7E81711B}" cxnId="{1B173D51-BDED-4FC0-82F5-ACD5C90D0662}" type="sibTrans">
      <dgm:prSet/>
      <dgm:spPr/>
      <dgm:t>
        <a:bodyPr/>
        <a:lstStyle/>
        <a:p>
          <a:endParaRPr lang="en-US"/>
        </a:p>
      </dgm:t>
    </dgm:pt>
    <dgm:pt modelId="{CB20022C-5AD3-4067-916D-15599D927FC5}">
      <dgm:prSet phldrT="[Text]" custT="1"/>
      <dgm:spPr>
        <a:solidFill>
          <a:schemeClr val="accent2">
            <a:lumMod val="20000"/>
            <a:lumOff val="80000"/>
          </a:schemeClr>
        </a:solidFill>
      </dgm:spPr>
      <dgm:t>
        <a:bodyPr/>
        <a:lstStyle/>
        <a:p>
          <a:r>
            <a:rPr lang="en-US" sz="1000" dirty="0" smtClean="0"/>
            <a:t> </a:t>
          </a:r>
          <a:endParaRPr lang="en-US" sz="1000" dirty="0"/>
        </a:p>
      </dgm:t>
    </dgm:pt>
    <dgm:pt modelId="{DF2E454A-F4B1-4803-97B7-58472CEADBEB}" cxnId="{A2600C31-CB8E-42D1-8F93-725647A776BF}" type="parTrans">
      <dgm:prSet/>
      <dgm:spPr/>
      <dgm:t>
        <a:bodyPr/>
        <a:lstStyle/>
        <a:p>
          <a:endParaRPr lang="en-US"/>
        </a:p>
      </dgm:t>
    </dgm:pt>
    <dgm:pt modelId="{8A55484D-B6D0-4A7B-98BA-C0A38181BA63}" cxnId="{A2600C31-CB8E-42D1-8F93-725647A776BF}" type="sibTrans">
      <dgm:prSet/>
      <dgm:spPr/>
      <dgm:t>
        <a:bodyPr/>
        <a:lstStyle/>
        <a:p>
          <a:endParaRPr lang="en-US"/>
        </a:p>
      </dgm:t>
    </dgm:pt>
    <dgm:pt modelId="{14090DB9-0A23-4C3E-963F-AC6488D34277}" type="pres">
      <dgm:prSet presAssocID="{31CDFD29-5600-451F-91B5-2109C28768B9}" presName="matrix" presStyleCnt="0">
        <dgm:presLayoutVars>
          <dgm:chMax val="1"/>
          <dgm:dir/>
          <dgm:resizeHandles val="exact"/>
        </dgm:presLayoutVars>
      </dgm:prSet>
      <dgm:spPr/>
      <dgm:t>
        <a:bodyPr/>
        <a:lstStyle/>
        <a:p>
          <a:endParaRPr lang="en-US"/>
        </a:p>
      </dgm:t>
    </dgm:pt>
    <dgm:pt modelId="{8F782FA5-10F4-4D7C-B52F-BDC2F0BC9843}" type="pres">
      <dgm:prSet presAssocID="{31CDFD29-5600-451F-91B5-2109C28768B9}" presName="axisShape" presStyleLbl="bgShp" presStyleIdx="0" presStyleCnt="1"/>
      <dgm:spPr>
        <a:solidFill>
          <a:schemeClr val="bg1">
            <a:lumMod val="95000"/>
          </a:schemeClr>
        </a:solidFill>
      </dgm:spPr>
    </dgm:pt>
    <dgm:pt modelId="{B8CA5C69-06DE-4B06-B0A3-7BB569CBF1A4}" type="pres">
      <dgm:prSet presAssocID="{31CDFD29-5600-451F-91B5-2109C28768B9}" presName="rect1" presStyleLbl="node1" presStyleIdx="0" presStyleCnt="4">
        <dgm:presLayoutVars>
          <dgm:chMax val="0"/>
          <dgm:chPref val="0"/>
          <dgm:bulletEnabled val="1"/>
        </dgm:presLayoutVars>
      </dgm:prSet>
      <dgm:spPr>
        <a:prstGeom prst="ellipse">
          <a:avLst/>
        </a:prstGeom>
      </dgm:spPr>
      <dgm:t>
        <a:bodyPr/>
        <a:lstStyle/>
        <a:p>
          <a:endParaRPr lang="en-US"/>
        </a:p>
      </dgm:t>
    </dgm:pt>
    <dgm:pt modelId="{6B02FEFB-1E12-4B61-8DB6-EF3EC71E4AA3}" type="pres">
      <dgm:prSet presAssocID="{31CDFD29-5600-451F-91B5-2109C28768B9}" presName="rect2" presStyleLbl="node1" presStyleIdx="1" presStyleCnt="4">
        <dgm:presLayoutVars>
          <dgm:chMax val="0"/>
          <dgm:chPref val="0"/>
          <dgm:bulletEnabled val="1"/>
        </dgm:presLayoutVars>
      </dgm:prSet>
      <dgm:spPr>
        <a:prstGeom prst="ellipse">
          <a:avLst/>
        </a:prstGeom>
      </dgm:spPr>
      <dgm:t>
        <a:bodyPr/>
        <a:lstStyle/>
        <a:p>
          <a:endParaRPr lang="en-US"/>
        </a:p>
      </dgm:t>
    </dgm:pt>
    <dgm:pt modelId="{4461674B-7841-4BB7-8DDF-01A840B3B8AA}" type="pres">
      <dgm:prSet presAssocID="{31CDFD29-5600-451F-91B5-2109C28768B9}" presName="rect3" presStyleLbl="node1" presStyleIdx="2" presStyleCnt="4">
        <dgm:presLayoutVars>
          <dgm:chMax val="0"/>
          <dgm:chPref val="0"/>
          <dgm:bulletEnabled val="1"/>
        </dgm:presLayoutVars>
      </dgm:prSet>
      <dgm:spPr>
        <a:prstGeom prst="ellipse">
          <a:avLst/>
        </a:prstGeom>
      </dgm:spPr>
      <dgm:t>
        <a:bodyPr/>
        <a:lstStyle/>
        <a:p>
          <a:endParaRPr lang="en-US"/>
        </a:p>
      </dgm:t>
    </dgm:pt>
    <dgm:pt modelId="{B2D5FB7F-98A4-4FE8-8120-F832B0FED003}" type="pres">
      <dgm:prSet presAssocID="{31CDFD29-5600-451F-91B5-2109C28768B9}" presName="rect4" presStyleLbl="node1" presStyleIdx="3" presStyleCnt="4">
        <dgm:presLayoutVars>
          <dgm:chMax val="0"/>
          <dgm:chPref val="0"/>
          <dgm:bulletEnabled val="1"/>
        </dgm:presLayoutVars>
      </dgm:prSet>
      <dgm:spPr>
        <a:prstGeom prst="ellipse">
          <a:avLst/>
        </a:prstGeom>
      </dgm:spPr>
      <dgm:t>
        <a:bodyPr/>
        <a:lstStyle/>
        <a:p>
          <a:endParaRPr lang="en-US"/>
        </a:p>
      </dgm:t>
    </dgm:pt>
  </dgm:ptLst>
  <dgm:cxnLst>
    <dgm:cxn modelId="{FC7E1A21-5F33-419C-B0CD-5AB04CA6FDD0}" type="presOf" srcId="{1983DEEF-2178-49E4-AC73-9D26197ABA4D}" destId="{4461674B-7841-4BB7-8DDF-01A840B3B8AA}" srcOrd="0" destOrd="0" presId="urn:microsoft.com/office/officeart/2005/8/layout/matrix2"/>
    <dgm:cxn modelId="{A2600C31-CB8E-42D1-8F93-725647A776BF}" srcId="{31CDFD29-5600-451F-91B5-2109C28768B9}" destId="{CB20022C-5AD3-4067-916D-15599D927FC5}" srcOrd="3" destOrd="0" parTransId="{DF2E454A-F4B1-4803-97B7-58472CEADBEB}" sibTransId="{8A55484D-B6D0-4A7B-98BA-C0A38181BA63}"/>
    <dgm:cxn modelId="{068110C7-7222-49FE-9C8C-014EBE9A1707}" srcId="{31CDFD29-5600-451F-91B5-2109C28768B9}" destId="{8F50B8B5-888D-4864-9E59-5AE47A8EC6C0}" srcOrd="0" destOrd="0" parTransId="{2C53C54F-5B24-4F71-A2BF-9FBAE97FE0CD}" sibTransId="{60BC0E20-D399-476A-9392-464DF2C45E71}"/>
    <dgm:cxn modelId="{797D4662-9DA6-44E4-B4E3-5360EA267BA5}" type="presOf" srcId="{CB20022C-5AD3-4067-916D-15599D927FC5}" destId="{B2D5FB7F-98A4-4FE8-8120-F832B0FED003}" srcOrd="0" destOrd="0" presId="urn:microsoft.com/office/officeart/2005/8/layout/matrix2"/>
    <dgm:cxn modelId="{FBFFDB7F-DC4B-4328-B336-4920A3B56704}" srcId="{31CDFD29-5600-451F-91B5-2109C28768B9}" destId="{0C90414D-D9D7-4FE1-A564-EA9D368CF73D}" srcOrd="1" destOrd="0" parTransId="{5212712A-32B4-4C10-AF30-09620D0BE98C}" sibTransId="{463130C0-7F28-4B70-BBBE-5813EDDD52DD}"/>
    <dgm:cxn modelId="{EB26607D-74E2-4D48-BB1B-AFAA6887FFAC}" type="presOf" srcId="{8F50B8B5-888D-4864-9E59-5AE47A8EC6C0}" destId="{B8CA5C69-06DE-4B06-B0A3-7BB569CBF1A4}" srcOrd="0" destOrd="0" presId="urn:microsoft.com/office/officeart/2005/8/layout/matrix2"/>
    <dgm:cxn modelId="{BF4D9A3D-198B-421D-8431-700EC0FC4111}" type="presOf" srcId="{0C90414D-D9D7-4FE1-A564-EA9D368CF73D}" destId="{6B02FEFB-1E12-4B61-8DB6-EF3EC71E4AA3}" srcOrd="0" destOrd="0" presId="urn:microsoft.com/office/officeart/2005/8/layout/matrix2"/>
    <dgm:cxn modelId="{1B173D51-BDED-4FC0-82F5-ACD5C90D0662}" srcId="{31CDFD29-5600-451F-91B5-2109C28768B9}" destId="{1983DEEF-2178-49E4-AC73-9D26197ABA4D}" srcOrd="2" destOrd="0" parTransId="{0CAC87AC-3D72-4FDC-AF53-5444962E6414}" sibTransId="{756D256D-8589-4A16-8F37-B6CC7E81711B}"/>
    <dgm:cxn modelId="{5CE2D837-7D65-440D-887B-286349BD5995}" type="presOf" srcId="{31CDFD29-5600-451F-91B5-2109C28768B9}" destId="{14090DB9-0A23-4C3E-963F-AC6488D34277}" srcOrd="0" destOrd="0" presId="urn:microsoft.com/office/officeart/2005/8/layout/matrix2"/>
    <dgm:cxn modelId="{81F94D87-B552-4153-8A12-112635C4B6FB}" type="presParOf" srcId="{14090DB9-0A23-4C3E-963F-AC6488D34277}" destId="{8F782FA5-10F4-4D7C-B52F-BDC2F0BC9843}" srcOrd="0" destOrd="0" presId="urn:microsoft.com/office/officeart/2005/8/layout/matrix2"/>
    <dgm:cxn modelId="{97F1C967-17AC-4C99-95CE-F3F65A7D3B6D}" type="presParOf" srcId="{14090DB9-0A23-4C3E-963F-AC6488D34277}" destId="{B8CA5C69-06DE-4B06-B0A3-7BB569CBF1A4}" srcOrd="1" destOrd="0" presId="urn:microsoft.com/office/officeart/2005/8/layout/matrix2"/>
    <dgm:cxn modelId="{A2CE949C-E7B5-461B-9F5C-A03E1C16DE9E}" type="presParOf" srcId="{14090DB9-0A23-4C3E-963F-AC6488D34277}" destId="{6B02FEFB-1E12-4B61-8DB6-EF3EC71E4AA3}" srcOrd="2" destOrd="0" presId="urn:microsoft.com/office/officeart/2005/8/layout/matrix2"/>
    <dgm:cxn modelId="{542A1949-0DF3-46C6-9CF6-196790F47047}" type="presParOf" srcId="{14090DB9-0A23-4C3E-963F-AC6488D34277}" destId="{4461674B-7841-4BB7-8DDF-01A840B3B8AA}" srcOrd="3" destOrd="0" presId="urn:microsoft.com/office/officeart/2005/8/layout/matrix2"/>
    <dgm:cxn modelId="{6FC82C5E-BA07-4572-B17E-0707100F53CA}" type="presParOf" srcId="{14090DB9-0A23-4C3E-963F-AC6488D34277}" destId="{B2D5FB7F-98A4-4FE8-8120-F832B0FED003}" srcOrd="4" destOrd="0" presId="urn:microsoft.com/office/officeart/2005/8/layout/matrix2"/>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49D0D4-28C6-45FC-87C8-D53DDEFF0384}">
      <dsp:nvSpPr>
        <dsp:cNvPr id="0" name=""/>
        <dsp:cNvSpPr/>
      </dsp:nvSpPr>
      <dsp:spPr>
        <a:xfrm>
          <a:off x="799160" y="115142"/>
          <a:ext cx="3235774" cy="3235774"/>
        </a:xfrm>
        <a:prstGeom prst="circularArrow">
          <a:avLst>
            <a:gd name="adj1" fmla="val 4668"/>
            <a:gd name="adj2" fmla="val 272909"/>
            <a:gd name="adj3" fmla="val 13796668"/>
            <a:gd name="adj4" fmla="val 17408541"/>
            <a:gd name="adj5" fmla="val 484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CF71FFA-5E90-4D4C-A8AB-7BAC2FB16A5D}">
      <dsp:nvSpPr>
        <dsp:cNvPr id="0" name=""/>
        <dsp:cNvSpPr/>
      </dsp:nvSpPr>
      <dsp:spPr>
        <a:xfrm>
          <a:off x="1631892" y="315"/>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80428" y="48851"/>
        <a:ext cx="1473237" cy="897197"/>
      </dsp:txXfrm>
    </dsp:sp>
    <dsp:sp modelId="{8CB5A2E9-E5CA-4311-B3C0-74A8EC456B78}">
      <dsp:nvSpPr>
        <dsp:cNvPr id="0" name=""/>
        <dsp:cNvSpPr/>
      </dsp:nvSpPr>
      <dsp:spPr>
        <a:xfrm>
          <a:off x="2793751" y="1162179"/>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endParaRPr lang="id-ID" sz="2000" kern="1200" dirty="0"/>
        </a:p>
      </dsp:txBody>
      <dsp:txXfrm>
        <a:off x="2842287" y="1210715"/>
        <a:ext cx="1473237" cy="897197"/>
      </dsp:txXfrm>
    </dsp:sp>
    <dsp:sp modelId="{C229547C-F03D-4FAA-98F3-4F015D0AB2E5}">
      <dsp:nvSpPr>
        <dsp:cNvPr id="0" name=""/>
        <dsp:cNvSpPr/>
      </dsp:nvSpPr>
      <dsp:spPr>
        <a:xfrm>
          <a:off x="297710" y="1160156"/>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346246" y="1208692"/>
        <a:ext cx="1473237" cy="897197"/>
      </dsp:txXfrm>
    </dsp:sp>
    <dsp:sp modelId="{17F0959E-AD6D-41A9-8798-74071E6B38B2}">
      <dsp:nvSpPr>
        <dsp:cNvPr id="0" name=""/>
        <dsp:cNvSpPr/>
      </dsp:nvSpPr>
      <dsp:spPr>
        <a:xfrm>
          <a:off x="1646781" y="2292782"/>
          <a:ext cx="1570309" cy="994269"/>
        </a:xfrm>
        <a:prstGeom prst="roundRect">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id-ID" sz="1800" kern="1200" dirty="0"/>
        </a:p>
      </dsp:txBody>
      <dsp:txXfrm>
        <a:off x="1695317" y="2341318"/>
        <a:ext cx="1473237" cy="89719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782FA5-10F4-4D7C-B52F-BDC2F0BC9843}">
      <dsp:nvSpPr>
        <dsp:cNvPr id="0" name=""/>
        <dsp:cNvSpPr/>
      </dsp:nvSpPr>
      <dsp:spPr>
        <a:xfrm>
          <a:off x="763711" y="0"/>
          <a:ext cx="3054850" cy="3054850"/>
        </a:xfrm>
        <a:prstGeom prst="quadArrow">
          <a:avLst>
            <a:gd name="adj1" fmla="val 2000"/>
            <a:gd name="adj2" fmla="val 4000"/>
            <a:gd name="adj3" fmla="val 5000"/>
          </a:avLst>
        </a:prstGeom>
        <a:solidFill>
          <a:schemeClr val="bg1">
            <a:lumMod val="95000"/>
          </a:schemeClr>
        </a:solidFill>
        <a:ln>
          <a:noFill/>
        </a:ln>
        <a:effectLst/>
      </dsp:spPr>
      <dsp:style>
        <a:lnRef idx="0">
          <a:scrgbClr r="0" g="0" b="0"/>
        </a:lnRef>
        <a:fillRef idx="1">
          <a:scrgbClr r="0" g="0" b="0"/>
        </a:fillRef>
        <a:effectRef idx="0">
          <a:scrgbClr r="0" g="0" b="0"/>
        </a:effectRef>
        <a:fontRef idx="minor"/>
      </dsp:style>
    </dsp:sp>
    <dsp:sp modelId="{B8CA5C69-06DE-4B06-B0A3-7BB569CBF1A4}">
      <dsp:nvSpPr>
        <dsp:cNvPr id="0" name=""/>
        <dsp:cNvSpPr/>
      </dsp:nvSpPr>
      <dsp:spPr>
        <a:xfrm>
          <a:off x="962277" y="198565"/>
          <a:ext cx="1221940" cy="1221940"/>
        </a:xfrm>
        <a:prstGeom prst="ellips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1141226" y="377514"/>
        <a:ext cx="864042" cy="864042"/>
      </dsp:txXfrm>
    </dsp:sp>
    <dsp:sp modelId="{6B02FEFB-1E12-4B61-8DB6-EF3EC71E4AA3}">
      <dsp:nvSpPr>
        <dsp:cNvPr id="0" name=""/>
        <dsp:cNvSpPr/>
      </dsp:nvSpPr>
      <dsp:spPr>
        <a:xfrm>
          <a:off x="2398056" y="198565"/>
          <a:ext cx="1221940" cy="1221940"/>
        </a:xfrm>
        <a:prstGeom prst="ellipse">
          <a:avLst/>
        </a:prstGeom>
        <a:solidFill>
          <a:schemeClr val="accent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2577005" y="377514"/>
        <a:ext cx="864042" cy="864042"/>
      </dsp:txXfrm>
    </dsp:sp>
    <dsp:sp modelId="{4461674B-7841-4BB7-8DDF-01A840B3B8AA}">
      <dsp:nvSpPr>
        <dsp:cNvPr id="0" name=""/>
        <dsp:cNvSpPr/>
      </dsp:nvSpPr>
      <dsp:spPr>
        <a:xfrm>
          <a:off x="962277" y="1634344"/>
          <a:ext cx="1221940" cy="1221940"/>
        </a:xfrm>
        <a:prstGeom prst="ellipse">
          <a:avLst/>
        </a:prstGeom>
        <a:solidFill>
          <a:schemeClr val="accent2">
            <a:lumMod val="40000"/>
            <a:lumOff val="6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1141226" y="1813293"/>
        <a:ext cx="864042" cy="864042"/>
      </dsp:txXfrm>
    </dsp:sp>
    <dsp:sp modelId="{B2D5FB7F-98A4-4FE8-8120-F832B0FED003}">
      <dsp:nvSpPr>
        <dsp:cNvPr id="0" name=""/>
        <dsp:cNvSpPr/>
      </dsp:nvSpPr>
      <dsp:spPr>
        <a:xfrm>
          <a:off x="2398056" y="1634344"/>
          <a:ext cx="1221940" cy="1221940"/>
        </a:xfrm>
        <a:prstGeom prst="ellipse">
          <a:avLst/>
        </a:prstGeom>
        <a:solidFill>
          <a:schemeClr val="accent2">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 </a:t>
          </a:r>
          <a:endParaRPr lang="en-US" sz="1000" kern="1200" dirty="0"/>
        </a:p>
      </dsp:txBody>
      <dsp:txXfrm>
        <a:off x="2577005" y="1813293"/>
        <a:ext cx="864042" cy="864042"/>
      </dsp:txXfrm>
    </dsp:sp>
  </dsp:spTree>
</dsp:drawing>
</file>

<file path=ppt/diagrams/layout1.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dstNode" val="node1"/>
                <dgm:param type="connRout" val="longCurve"/>
                <dgm:param type="begPts" val="midR"/>
                <dgm:param type="endPts" val="midL"/>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dstNode" val="node1"/>
                <dgm:param type="connRout" val="longCurve"/>
                <dgm:param type="begPts" val="midL"/>
                <dgm:param type="endPts" val="midR"/>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dstNode" val="nodeFirstNode"/>
                      <dgm:param type="connRout" val="longCurve"/>
                      <dgm:param type="begPts" val="midR"/>
                      <dgm:param type="endPts" val="midL"/>
                    </dgm:alg>
                  </dgm:if>
                  <dgm:else name="Name15">
                    <dgm:alg type="conn">
                      <dgm:param type="dstNode" val="nodeFirstNode"/>
                      <dgm:param type="connRout" val="longCurve"/>
                      <dgm:param type="begPts" val="midL"/>
                      <dgm:param type="endPts" val="midR"/>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AADD754-F49E-4351-AAFE-19D83F43501C}" type="datetimeFigureOut">
              <a:rPr lang="en-US" smtClean="0"/>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78F6036-E835-44CB-A25A-34C755DFD5D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CBE59CBF-988E-49CD-9332-1FDB085E001D}" type="slidenum">
              <a:rPr lang="en-US" smtClean="0"/>
            </a:fld>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id-ID"/>
          </a:p>
        </p:txBody>
      </p:sp>
      <p:sp>
        <p:nvSpPr>
          <p:cNvPr id="4" name="Slide Number Placeholder 3"/>
          <p:cNvSpPr>
            <a:spLocks noGrp="1"/>
          </p:cNvSpPr>
          <p:nvPr>
            <p:ph type="sldNum" sz="quarter" idx="10"/>
          </p:nvPr>
        </p:nvSpPr>
        <p:spPr/>
        <p:txBody>
          <a:bodyPr/>
          <a:lstStyle/>
          <a:p>
            <a:fld id="{04FC627C-686A-4B74-88F2-4352E9CC4AFC}" type="slidenum">
              <a:rPr lang="id-ID" smtClean="0"/>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noTextEdit="1"/>
          </p:cNvSpPr>
          <p:nvPr>
            <p:ph type="sldImg"/>
          </p:nvPr>
        </p:nvSpPr>
        <p:spPr>
          <a:xfrm>
            <a:off x="685800" y="1143000"/>
            <a:ext cx="5486400" cy="3086100"/>
          </a:xfrm>
          <a:ln>
            <a:solidFill>
              <a:srgbClr val="000000"/>
            </a:solidFill>
            <a:miter/>
          </a:ln>
        </p:spPr>
      </p:sp>
      <p:sp>
        <p:nvSpPr>
          <p:cNvPr id="16387" name="灯片编号占位符 3"/>
          <p:cNvSpPr>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p>
            <a:pPr lvl="0" indent="0"/>
            <a:fld id="{9A0DB2DC-4C9A-4742-B13C-FB6460FD3503}" type="slidenum">
              <a:rPr lang="zh-CN" altLang="en-US" sz="1800">
                <a:solidFill>
                  <a:srgbClr val="000000"/>
                </a:solidFill>
                <a:latin typeface="Calibri" panose="020F0502020204030204" charset="0"/>
                <a:ea typeface="宋体" panose="02010600030101010101" pitchFamily="2" charset="-122"/>
              </a:rPr>
            </a:fld>
            <a:endParaRPr lang="zh-CN" altLang="en-US" sz="18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261557" y="182280"/>
            <a:ext cx="3697941" cy="411956"/>
          </a:xfrm>
          <a:prstGeom prst="rect">
            <a:avLst/>
          </a:prstGeom>
        </p:spPr>
        <p:txBody>
          <a:bodyPr>
            <a:normAutofit/>
          </a:bodyPr>
          <a:lstStyle>
            <a:lvl1pPr>
              <a:defRPr sz="2400" b="1"/>
            </a:lvl1pPr>
          </a:lstStyle>
          <a:p>
            <a:r>
              <a:rPr lang="zh-CN" altLang="en-US" dirty="0" smtClean="0"/>
              <a:t>单击此处添加标题</a:t>
            </a:r>
            <a:endParaRPr lang="zh-CN" altLang="en-US" dirty="0"/>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09BDC11D-C56D-43F7-9324-A802D50A10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p>
            <a:fld id="{09BDC11D-C56D-43F7-9324-A802D50A10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10"/>
          </p:nvPr>
        </p:nvSpPr>
        <p:spPr/>
        <p:txBody>
          <a:bodyPr/>
          <a:lstStyle/>
          <a:p>
            <a:fld id="{09BDC11D-C56D-43F7-9324-A802D50A10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10"/>
          </p:nvPr>
        </p:nvSpPr>
        <p:spPr/>
        <p:txBody>
          <a:bodyPr/>
          <a:lstStyle/>
          <a:p>
            <a:fld id="{09BDC11D-C56D-43F7-9324-A802D50A1050}"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09BDC11D-C56D-43F7-9324-A802D50A1050}"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9BDC11D-C56D-43F7-9324-A802D50A1050}"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09BDC11D-C56D-43F7-9324-A802D50A10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09BDC11D-C56D-43F7-9324-A802D50A10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16EE1C3-4C97-4D89-86D4-AB0FC9C35DCF}"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09BDC11D-C56D-43F7-9324-A802D50A1050}" type="datetimeFigureOut">
              <a:rPr lang="en-US" smtClean="0"/>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16EE1C3-4C97-4D89-86D4-AB0FC9C35DCF}"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image" Target="../media/image1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chart" Target="../charts/chart4.xml"/><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chart" Target="../charts/chart1.xml"/></Relationships>
</file>

<file path=ppt/slides/_rels/slide42.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microsoft.com/office/2007/relationships/diagramDrawing" Target="../diagrams/drawing2.xml"/><Relationship Id="rId4" Type="http://schemas.openxmlformats.org/officeDocument/2006/relationships/diagramColors" Target="../diagrams/colors2.xml"/><Relationship Id="rId3" Type="http://schemas.openxmlformats.org/officeDocument/2006/relationships/diagramQuickStyle" Target="../diagrams/quickStyle2.xml"/><Relationship Id="rId2" Type="http://schemas.openxmlformats.org/officeDocument/2006/relationships/diagramLayout" Target="../diagrams/layout2.xml"/><Relationship Id="rId1" Type="http://schemas.openxmlformats.org/officeDocument/2006/relationships/diagramData" Target="../diagrams/data2.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7.xml"/><Relationship Id="rId2" Type="http://schemas.openxmlformats.org/officeDocument/2006/relationships/chart" Target="../charts/chart6.xml"/><Relationship Id="rId1" Type="http://schemas.openxmlformats.org/officeDocument/2006/relationships/chart" Target="../charts/char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chart" Target="../charts/chart7.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chart" Target="../charts/chart8.xml"/></Relationships>
</file>

<file path=ppt/slides/_rels/slide5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chart" Target="../charts/chart12.xml"/><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chart" Target="../charts/chart9.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chart" Target="../charts/char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jpe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5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tags" Target="../tags/tag3.xml"/><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chart" Target="../charts/char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6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image" Target="../media/image21.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chart" Target="../charts/chart1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chart" Target="../charts/chart19.xml"/><Relationship Id="rId1" Type="http://schemas.openxmlformats.org/officeDocument/2006/relationships/chart" Target="../charts/char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jpeg"/><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image" Target="../media/image5.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4.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8.jpeg"/><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image" Target="../media/image25.jpeg"/></Relationships>
</file>

<file path=ppt/slides/_rels/slide7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33.jpeg"/><Relationship Id="rId4" Type="http://schemas.openxmlformats.org/officeDocument/2006/relationships/image" Target="../media/image32.jpeg"/><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image" Target="../media/image29.jpeg"/></Relationships>
</file>

<file path=ppt/slides/_rels/slide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2.jpeg"/><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jpeg"/></Relationships>
</file>

<file path=ppt/slides/_rels/slide8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8.jpeg"/><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image" Target="../media/image35.jpeg"/></Relationships>
</file>

<file path=ppt/slides/_rels/slide8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2.png"/><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image" Target="../media/image39.jpeg"/></Relationships>
</file>

<file path=ppt/slides/_rels/slide8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image" Target="../media/image43.jpeg"/></Relationships>
</file>

<file path=ppt/slides/_rels/slide8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9.jpeg"/><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image" Target="../media/image46.jpeg"/></Relationships>
</file>

<file path=ppt/slides/_rels/slide8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1.jpeg"/><Relationship Id="rId1" Type="http://schemas.openxmlformats.org/officeDocument/2006/relationships/image" Target="../media/image50.png"/></Relationships>
</file>

<file path=ppt/slides/_rels/slide8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3.jpeg"/><Relationship Id="rId2" Type="http://schemas.openxmlformats.org/officeDocument/2006/relationships/image" Target="../media/image52.png"/><Relationship Id="rId1" Type="http://schemas.openxmlformats.org/officeDocument/2006/relationships/image" Target="../media/image2.jpeg"/></Relationships>
</file>

<file path=ppt/slides/_rels/slide8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7.jpeg"/><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image" Target="../media/image54.jpeg"/></Relationships>
</file>

<file path=ppt/slides/_rels/slide8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9.jpeg"/><Relationship Id="rId1" Type="http://schemas.openxmlformats.org/officeDocument/2006/relationships/image" Target="../media/image58.jpeg"/></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0.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jpeg"/></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1.jpeg"/><Relationship Id="rId1" Type="http://schemas.openxmlformats.org/officeDocument/2006/relationships/image" Target="../media/image50.png"/></Relationships>
</file>

<file path=ppt/slides/_rels/slide9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2.png"/><Relationship Id="rId2" Type="http://schemas.openxmlformats.org/officeDocument/2006/relationships/image" Target="../media/image40.png"/><Relationship Id="rId1" Type="http://schemas.openxmlformats.org/officeDocument/2006/relationships/chart" Target="../charts/chart20.xml"/></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3.jpeg"/><Relationship Id="rId1" Type="http://schemas.openxmlformats.org/officeDocument/2006/relationships/image" Target="../media/image50.pn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jpe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5.jpe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12.xml"/><Relationship Id="rId2" Type="http://schemas.openxmlformats.org/officeDocument/2006/relationships/image" Target="../media/image67.png"/><Relationship Id="rId1" Type="http://schemas.openxmlformats.org/officeDocument/2006/relationships/hyperlink" Target="https://www.freeppt7.com/"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138557" y="2000246"/>
            <a:ext cx="2345055" cy="706755"/>
          </a:xfrm>
          <a:prstGeom prst="rect">
            <a:avLst/>
          </a:prstGeom>
        </p:spPr>
        <p:txBody>
          <a:bodyPr wrap="none">
            <a:spAutoFit/>
          </a:bodyPr>
          <a:lstStyle/>
          <a:p>
            <a:pPr algn="ctr"/>
            <a:r>
              <a:rPr lang="id-ID" sz="4000" b="1" dirty="0" smtClean="0">
                <a:solidFill>
                  <a:schemeClr val="bg1">
                    <a:lumMod val="65000"/>
                  </a:schemeClr>
                </a:solidFill>
                <a:latin typeface="Arial Unicode MS" panose="020B0604020202020204" charset="-122"/>
                <a:ea typeface="Arial Unicode MS" panose="020B0604020202020204" charset="-122"/>
                <a:cs typeface="Open Sans" pitchFamily="34" charset="0"/>
              </a:rPr>
              <a:t>MONICA</a:t>
            </a:r>
            <a:r>
              <a:rPr lang="id-ID" sz="4000" b="1" dirty="0" smtClean="0">
                <a:solidFill>
                  <a:schemeClr val="bg1">
                    <a:lumMod val="65000"/>
                  </a:schemeClr>
                </a:solidFill>
                <a:latin typeface="Open Sans" pitchFamily="34" charset="0"/>
                <a:ea typeface="Open Sans" pitchFamily="34" charset="0"/>
                <a:cs typeface="Open Sans" pitchFamily="34" charset="0"/>
              </a:rPr>
              <a:t> </a:t>
            </a:r>
            <a:endParaRPr lang="id-ID" sz="4000" b="1"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4"/>
          <p:cNvGrpSpPr/>
          <p:nvPr/>
        </p:nvGrpSpPr>
        <p:grpSpPr>
          <a:xfrm rot="5400000">
            <a:off x="1857354" y="2071686"/>
            <a:ext cx="844552" cy="844548"/>
            <a:chOff x="252413" y="1676400"/>
            <a:chExt cx="479425" cy="479425"/>
          </a:xfrm>
        </p:grpSpPr>
        <p:sp>
          <p:nvSpPr>
            <p:cNvPr id="9" name="Freeform 485"/>
            <p:cNvSpPr/>
            <p:nvPr/>
          </p:nvSpPr>
          <p:spPr bwMode="auto">
            <a:xfrm>
              <a:off x="252413" y="1676400"/>
              <a:ext cx="479425" cy="479425"/>
            </a:xfrm>
            <a:custGeom>
              <a:avLst/>
              <a:gdLst/>
              <a:ahLst/>
              <a:cxnLst>
                <a:cxn ang="0">
                  <a:pos x="140" y="72"/>
                </a:cxn>
                <a:cxn ang="0">
                  <a:pos x="106" y="116"/>
                </a:cxn>
                <a:cxn ang="0">
                  <a:pos x="80" y="163"/>
                </a:cxn>
                <a:cxn ang="0">
                  <a:pos x="65" y="214"/>
                </a:cxn>
                <a:cxn ang="0">
                  <a:pos x="60" y="267"/>
                </a:cxn>
                <a:cxn ang="0">
                  <a:pos x="65" y="320"/>
                </a:cxn>
                <a:cxn ang="0">
                  <a:pos x="80" y="370"/>
                </a:cxn>
                <a:cxn ang="0">
                  <a:pos x="106" y="418"/>
                </a:cxn>
                <a:cxn ang="0">
                  <a:pos x="140" y="462"/>
                </a:cxn>
                <a:cxn ang="0">
                  <a:pos x="161" y="481"/>
                </a:cxn>
                <a:cxn ang="0">
                  <a:pos x="207" y="510"/>
                </a:cxn>
                <a:cxn ang="0">
                  <a:pos x="256" y="531"/>
                </a:cxn>
                <a:cxn ang="0">
                  <a:pos x="308" y="541"/>
                </a:cxn>
                <a:cxn ang="0">
                  <a:pos x="361" y="541"/>
                </a:cxn>
                <a:cxn ang="0">
                  <a:pos x="414" y="531"/>
                </a:cxn>
                <a:cxn ang="0">
                  <a:pos x="463" y="510"/>
                </a:cxn>
                <a:cxn ang="0">
                  <a:pos x="508" y="481"/>
                </a:cxn>
                <a:cxn ang="0">
                  <a:pos x="530" y="462"/>
                </a:cxn>
                <a:cxn ang="0">
                  <a:pos x="556" y="431"/>
                </a:cxn>
                <a:cxn ang="0">
                  <a:pos x="576" y="399"/>
                </a:cxn>
                <a:cxn ang="0">
                  <a:pos x="592" y="363"/>
                </a:cxn>
                <a:cxn ang="0">
                  <a:pos x="604" y="327"/>
                </a:cxn>
                <a:cxn ang="0">
                  <a:pos x="600" y="353"/>
                </a:cxn>
                <a:cxn ang="0">
                  <a:pos x="587" y="402"/>
                </a:cxn>
                <a:cxn ang="0">
                  <a:pos x="564" y="450"/>
                </a:cxn>
                <a:cxn ang="0">
                  <a:pos x="534" y="495"/>
                </a:cxn>
                <a:cxn ang="0">
                  <a:pos x="516" y="515"/>
                </a:cxn>
                <a:cxn ang="0">
                  <a:pos x="469" y="554"/>
                </a:cxn>
                <a:cxn ang="0">
                  <a:pos x="415" y="582"/>
                </a:cxn>
                <a:cxn ang="0">
                  <a:pos x="359" y="597"/>
                </a:cxn>
                <a:cxn ang="0">
                  <a:pos x="303" y="604"/>
                </a:cxn>
                <a:cxn ang="0">
                  <a:pos x="244" y="597"/>
                </a:cxn>
                <a:cxn ang="0">
                  <a:pos x="188" y="582"/>
                </a:cxn>
                <a:cxn ang="0">
                  <a:pos x="135" y="554"/>
                </a:cxn>
                <a:cxn ang="0">
                  <a:pos x="89" y="515"/>
                </a:cxn>
                <a:cxn ang="0">
                  <a:pos x="68" y="491"/>
                </a:cxn>
                <a:cxn ang="0">
                  <a:pos x="34" y="442"/>
                </a:cxn>
                <a:cxn ang="0">
                  <a:pos x="12" y="387"/>
                </a:cxn>
                <a:cxn ang="0">
                  <a:pos x="2" y="330"/>
                </a:cxn>
                <a:cxn ang="0">
                  <a:pos x="2" y="272"/>
                </a:cxn>
                <a:cxn ang="0">
                  <a:pos x="12" y="216"/>
                </a:cxn>
                <a:cxn ang="0">
                  <a:pos x="34" y="161"/>
                </a:cxn>
                <a:cxn ang="0">
                  <a:pos x="68" y="110"/>
                </a:cxn>
                <a:cxn ang="0">
                  <a:pos x="89" y="87"/>
                </a:cxn>
                <a:cxn ang="0">
                  <a:pos x="128" y="53"/>
                </a:cxn>
                <a:cxn ang="0">
                  <a:pos x="171" y="27"/>
                </a:cxn>
                <a:cxn ang="0">
                  <a:pos x="217" y="10"/>
                </a:cxn>
                <a:cxn ang="0">
                  <a:pos x="265" y="0"/>
                </a:cxn>
                <a:cxn ang="0">
                  <a:pos x="248" y="5"/>
                </a:cxn>
                <a:cxn ang="0">
                  <a:pos x="215" y="19"/>
                </a:cxn>
                <a:cxn ang="0">
                  <a:pos x="185" y="38"/>
                </a:cxn>
                <a:cxn ang="0">
                  <a:pos x="154" y="60"/>
                </a:cxn>
                <a:cxn ang="0">
                  <a:pos x="140" y="72"/>
                </a:cxn>
              </a:cxnLst>
              <a:rect l="0" t="0" r="r" b="b"/>
              <a:pathLst>
                <a:path w="604" h="604">
                  <a:moveTo>
                    <a:pt x="140" y="72"/>
                  </a:moveTo>
                  <a:lnTo>
                    <a:pt x="140" y="72"/>
                  </a:lnTo>
                  <a:lnTo>
                    <a:pt x="121" y="94"/>
                  </a:lnTo>
                  <a:lnTo>
                    <a:pt x="106" y="116"/>
                  </a:lnTo>
                  <a:lnTo>
                    <a:pt x="92" y="139"/>
                  </a:lnTo>
                  <a:lnTo>
                    <a:pt x="80" y="163"/>
                  </a:lnTo>
                  <a:lnTo>
                    <a:pt x="72" y="188"/>
                  </a:lnTo>
                  <a:lnTo>
                    <a:pt x="65" y="214"/>
                  </a:lnTo>
                  <a:lnTo>
                    <a:pt x="61" y="241"/>
                  </a:lnTo>
                  <a:lnTo>
                    <a:pt x="60" y="267"/>
                  </a:lnTo>
                  <a:lnTo>
                    <a:pt x="61" y="293"/>
                  </a:lnTo>
                  <a:lnTo>
                    <a:pt x="65" y="320"/>
                  </a:lnTo>
                  <a:lnTo>
                    <a:pt x="72" y="346"/>
                  </a:lnTo>
                  <a:lnTo>
                    <a:pt x="80" y="370"/>
                  </a:lnTo>
                  <a:lnTo>
                    <a:pt x="92" y="395"/>
                  </a:lnTo>
                  <a:lnTo>
                    <a:pt x="106" y="418"/>
                  </a:lnTo>
                  <a:lnTo>
                    <a:pt x="121" y="440"/>
                  </a:lnTo>
                  <a:lnTo>
                    <a:pt x="140" y="462"/>
                  </a:lnTo>
                  <a:lnTo>
                    <a:pt x="140" y="462"/>
                  </a:lnTo>
                  <a:lnTo>
                    <a:pt x="161" y="481"/>
                  </a:lnTo>
                  <a:lnTo>
                    <a:pt x="183" y="496"/>
                  </a:lnTo>
                  <a:lnTo>
                    <a:pt x="207" y="510"/>
                  </a:lnTo>
                  <a:lnTo>
                    <a:pt x="231" y="522"/>
                  </a:lnTo>
                  <a:lnTo>
                    <a:pt x="256" y="531"/>
                  </a:lnTo>
                  <a:lnTo>
                    <a:pt x="282" y="537"/>
                  </a:lnTo>
                  <a:lnTo>
                    <a:pt x="308" y="541"/>
                  </a:lnTo>
                  <a:lnTo>
                    <a:pt x="335" y="543"/>
                  </a:lnTo>
                  <a:lnTo>
                    <a:pt x="361" y="541"/>
                  </a:lnTo>
                  <a:lnTo>
                    <a:pt x="388" y="537"/>
                  </a:lnTo>
                  <a:lnTo>
                    <a:pt x="414" y="531"/>
                  </a:lnTo>
                  <a:lnTo>
                    <a:pt x="438" y="522"/>
                  </a:lnTo>
                  <a:lnTo>
                    <a:pt x="463" y="510"/>
                  </a:lnTo>
                  <a:lnTo>
                    <a:pt x="486" y="496"/>
                  </a:lnTo>
                  <a:lnTo>
                    <a:pt x="508" y="481"/>
                  </a:lnTo>
                  <a:lnTo>
                    <a:pt x="530" y="462"/>
                  </a:lnTo>
                  <a:lnTo>
                    <a:pt x="530" y="462"/>
                  </a:lnTo>
                  <a:lnTo>
                    <a:pt x="544" y="447"/>
                  </a:lnTo>
                  <a:lnTo>
                    <a:pt x="556" y="431"/>
                  </a:lnTo>
                  <a:lnTo>
                    <a:pt x="566" y="416"/>
                  </a:lnTo>
                  <a:lnTo>
                    <a:pt x="576" y="399"/>
                  </a:lnTo>
                  <a:lnTo>
                    <a:pt x="585" y="382"/>
                  </a:lnTo>
                  <a:lnTo>
                    <a:pt x="592" y="363"/>
                  </a:lnTo>
                  <a:lnTo>
                    <a:pt x="599" y="346"/>
                  </a:lnTo>
                  <a:lnTo>
                    <a:pt x="604" y="327"/>
                  </a:lnTo>
                  <a:lnTo>
                    <a:pt x="604" y="327"/>
                  </a:lnTo>
                  <a:lnTo>
                    <a:pt x="600" y="353"/>
                  </a:lnTo>
                  <a:lnTo>
                    <a:pt x="595" y="378"/>
                  </a:lnTo>
                  <a:lnTo>
                    <a:pt x="587" y="402"/>
                  </a:lnTo>
                  <a:lnTo>
                    <a:pt x="576" y="426"/>
                  </a:lnTo>
                  <a:lnTo>
                    <a:pt x="564" y="450"/>
                  </a:lnTo>
                  <a:lnTo>
                    <a:pt x="551" y="472"/>
                  </a:lnTo>
                  <a:lnTo>
                    <a:pt x="534" y="495"/>
                  </a:lnTo>
                  <a:lnTo>
                    <a:pt x="516" y="515"/>
                  </a:lnTo>
                  <a:lnTo>
                    <a:pt x="516" y="515"/>
                  </a:lnTo>
                  <a:lnTo>
                    <a:pt x="492" y="536"/>
                  </a:lnTo>
                  <a:lnTo>
                    <a:pt x="469" y="554"/>
                  </a:lnTo>
                  <a:lnTo>
                    <a:pt x="443" y="568"/>
                  </a:lnTo>
                  <a:lnTo>
                    <a:pt x="415" y="582"/>
                  </a:lnTo>
                  <a:lnTo>
                    <a:pt x="388" y="590"/>
                  </a:lnTo>
                  <a:lnTo>
                    <a:pt x="359" y="597"/>
                  </a:lnTo>
                  <a:lnTo>
                    <a:pt x="332" y="602"/>
                  </a:lnTo>
                  <a:lnTo>
                    <a:pt x="303" y="604"/>
                  </a:lnTo>
                  <a:lnTo>
                    <a:pt x="273" y="602"/>
                  </a:lnTo>
                  <a:lnTo>
                    <a:pt x="244" y="597"/>
                  </a:lnTo>
                  <a:lnTo>
                    <a:pt x="215" y="590"/>
                  </a:lnTo>
                  <a:lnTo>
                    <a:pt x="188" y="582"/>
                  </a:lnTo>
                  <a:lnTo>
                    <a:pt x="161" y="568"/>
                  </a:lnTo>
                  <a:lnTo>
                    <a:pt x="135" y="554"/>
                  </a:lnTo>
                  <a:lnTo>
                    <a:pt x="111" y="536"/>
                  </a:lnTo>
                  <a:lnTo>
                    <a:pt x="89" y="515"/>
                  </a:lnTo>
                  <a:lnTo>
                    <a:pt x="89" y="515"/>
                  </a:lnTo>
                  <a:lnTo>
                    <a:pt x="68" y="491"/>
                  </a:lnTo>
                  <a:lnTo>
                    <a:pt x="49" y="467"/>
                  </a:lnTo>
                  <a:lnTo>
                    <a:pt x="34" y="442"/>
                  </a:lnTo>
                  <a:lnTo>
                    <a:pt x="22" y="414"/>
                  </a:lnTo>
                  <a:lnTo>
                    <a:pt x="12" y="387"/>
                  </a:lnTo>
                  <a:lnTo>
                    <a:pt x="5" y="359"/>
                  </a:lnTo>
                  <a:lnTo>
                    <a:pt x="2" y="330"/>
                  </a:lnTo>
                  <a:lnTo>
                    <a:pt x="0" y="301"/>
                  </a:lnTo>
                  <a:lnTo>
                    <a:pt x="2" y="272"/>
                  </a:lnTo>
                  <a:lnTo>
                    <a:pt x="5" y="243"/>
                  </a:lnTo>
                  <a:lnTo>
                    <a:pt x="12" y="216"/>
                  </a:lnTo>
                  <a:lnTo>
                    <a:pt x="22" y="187"/>
                  </a:lnTo>
                  <a:lnTo>
                    <a:pt x="34" y="161"/>
                  </a:lnTo>
                  <a:lnTo>
                    <a:pt x="49" y="135"/>
                  </a:lnTo>
                  <a:lnTo>
                    <a:pt x="68" y="110"/>
                  </a:lnTo>
                  <a:lnTo>
                    <a:pt x="89" y="87"/>
                  </a:lnTo>
                  <a:lnTo>
                    <a:pt x="89" y="87"/>
                  </a:lnTo>
                  <a:lnTo>
                    <a:pt x="108" y="70"/>
                  </a:lnTo>
                  <a:lnTo>
                    <a:pt x="128" y="53"/>
                  </a:lnTo>
                  <a:lnTo>
                    <a:pt x="149" y="39"/>
                  </a:lnTo>
                  <a:lnTo>
                    <a:pt x="171" y="27"/>
                  </a:lnTo>
                  <a:lnTo>
                    <a:pt x="195" y="19"/>
                  </a:lnTo>
                  <a:lnTo>
                    <a:pt x="217" y="10"/>
                  </a:lnTo>
                  <a:lnTo>
                    <a:pt x="241" y="5"/>
                  </a:lnTo>
                  <a:lnTo>
                    <a:pt x="265" y="0"/>
                  </a:lnTo>
                  <a:lnTo>
                    <a:pt x="265" y="0"/>
                  </a:lnTo>
                  <a:lnTo>
                    <a:pt x="248" y="5"/>
                  </a:lnTo>
                  <a:lnTo>
                    <a:pt x="232" y="12"/>
                  </a:lnTo>
                  <a:lnTo>
                    <a:pt x="215" y="19"/>
                  </a:lnTo>
                  <a:lnTo>
                    <a:pt x="200" y="27"/>
                  </a:lnTo>
                  <a:lnTo>
                    <a:pt x="185" y="38"/>
                  </a:lnTo>
                  <a:lnTo>
                    <a:pt x="169" y="48"/>
                  </a:lnTo>
                  <a:lnTo>
                    <a:pt x="154" y="60"/>
                  </a:lnTo>
                  <a:lnTo>
                    <a:pt x="140" y="72"/>
                  </a:lnTo>
                  <a:lnTo>
                    <a:pt x="140" y="7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3" name="Freeform 486"/>
            <p:cNvSpPr/>
            <p:nvPr/>
          </p:nvSpPr>
          <p:spPr bwMode="auto">
            <a:xfrm>
              <a:off x="323850" y="1681162"/>
              <a:ext cx="331788" cy="404813"/>
            </a:xfrm>
            <a:custGeom>
              <a:avLst/>
              <a:gdLst/>
              <a:ahLst/>
              <a:cxnLst>
                <a:cxn ang="0">
                  <a:pos x="296" y="22"/>
                </a:cxn>
                <a:cxn ang="0">
                  <a:pos x="248" y="26"/>
                </a:cxn>
                <a:cxn ang="0">
                  <a:pos x="205" y="39"/>
                </a:cxn>
                <a:cxn ang="0">
                  <a:pos x="166" y="62"/>
                </a:cxn>
                <a:cxn ang="0">
                  <a:pos x="131" y="89"/>
                </a:cxn>
                <a:cxn ang="0">
                  <a:pos x="102" y="125"/>
                </a:cxn>
                <a:cxn ang="0">
                  <a:pos x="82" y="164"/>
                </a:cxn>
                <a:cxn ang="0">
                  <a:pos x="68" y="207"/>
                </a:cxn>
                <a:cxn ang="0">
                  <a:pos x="63" y="253"/>
                </a:cxn>
                <a:cxn ang="0">
                  <a:pos x="65" y="277"/>
                </a:cxn>
                <a:cxn ang="0">
                  <a:pos x="73" y="323"/>
                </a:cxn>
                <a:cxn ang="0">
                  <a:pos x="90" y="364"/>
                </a:cxn>
                <a:cxn ang="0">
                  <a:pos x="116" y="402"/>
                </a:cxn>
                <a:cxn ang="0">
                  <a:pos x="147" y="433"/>
                </a:cxn>
                <a:cxn ang="0">
                  <a:pos x="184" y="459"/>
                </a:cxn>
                <a:cxn ang="0">
                  <a:pos x="226" y="476"/>
                </a:cxn>
                <a:cxn ang="0">
                  <a:pos x="272" y="484"/>
                </a:cxn>
                <a:cxn ang="0">
                  <a:pos x="296" y="486"/>
                </a:cxn>
                <a:cxn ang="0">
                  <a:pos x="328" y="484"/>
                </a:cxn>
                <a:cxn ang="0">
                  <a:pos x="361" y="477"/>
                </a:cxn>
                <a:cxn ang="0">
                  <a:pos x="391" y="465"/>
                </a:cxn>
                <a:cxn ang="0">
                  <a:pos x="419" y="450"/>
                </a:cxn>
                <a:cxn ang="0">
                  <a:pos x="402" y="464"/>
                </a:cxn>
                <a:cxn ang="0">
                  <a:pos x="364" y="486"/>
                </a:cxn>
                <a:cxn ang="0">
                  <a:pos x="323" y="501"/>
                </a:cxn>
                <a:cxn ang="0">
                  <a:pos x="279" y="510"/>
                </a:cxn>
                <a:cxn ang="0">
                  <a:pos x="255" y="510"/>
                </a:cxn>
                <a:cxn ang="0">
                  <a:pos x="203" y="505"/>
                </a:cxn>
                <a:cxn ang="0">
                  <a:pos x="155" y="489"/>
                </a:cxn>
                <a:cxn ang="0">
                  <a:pos x="113" y="467"/>
                </a:cxn>
                <a:cxn ang="0">
                  <a:pos x="75" y="435"/>
                </a:cxn>
                <a:cxn ang="0">
                  <a:pos x="43" y="397"/>
                </a:cxn>
                <a:cxn ang="0">
                  <a:pos x="20" y="354"/>
                </a:cxn>
                <a:cxn ang="0">
                  <a:pos x="5" y="306"/>
                </a:cxn>
                <a:cxn ang="0">
                  <a:pos x="0" y="255"/>
                </a:cxn>
                <a:cxn ang="0">
                  <a:pos x="1" y="229"/>
                </a:cxn>
                <a:cxn ang="0">
                  <a:pos x="12" y="178"/>
                </a:cxn>
                <a:cxn ang="0">
                  <a:pos x="31" y="133"/>
                </a:cxn>
                <a:cxn ang="0">
                  <a:pos x="58" y="92"/>
                </a:cxn>
                <a:cxn ang="0">
                  <a:pos x="92" y="58"/>
                </a:cxn>
                <a:cxn ang="0">
                  <a:pos x="133" y="31"/>
                </a:cxn>
                <a:cxn ang="0">
                  <a:pos x="179" y="10"/>
                </a:cxn>
                <a:cxn ang="0">
                  <a:pos x="229" y="0"/>
                </a:cxn>
                <a:cxn ang="0">
                  <a:pos x="255" y="0"/>
                </a:cxn>
                <a:cxn ang="0">
                  <a:pos x="299" y="3"/>
                </a:cxn>
                <a:cxn ang="0">
                  <a:pos x="340" y="14"/>
                </a:cxn>
                <a:cxn ang="0">
                  <a:pos x="378" y="31"/>
                </a:cxn>
                <a:cxn ang="0">
                  <a:pos x="412" y="53"/>
                </a:cxn>
                <a:cxn ang="0">
                  <a:pos x="386" y="39"/>
                </a:cxn>
                <a:cxn ang="0">
                  <a:pos x="342" y="26"/>
                </a:cxn>
                <a:cxn ang="0">
                  <a:pos x="311" y="22"/>
                </a:cxn>
                <a:cxn ang="0">
                  <a:pos x="296" y="22"/>
                </a:cxn>
              </a:cxnLst>
              <a:rect l="0" t="0" r="r" b="b"/>
              <a:pathLst>
                <a:path w="419" h="510">
                  <a:moveTo>
                    <a:pt x="296" y="22"/>
                  </a:moveTo>
                  <a:lnTo>
                    <a:pt x="296" y="22"/>
                  </a:lnTo>
                  <a:lnTo>
                    <a:pt x="272" y="22"/>
                  </a:lnTo>
                  <a:lnTo>
                    <a:pt x="248" y="26"/>
                  </a:lnTo>
                  <a:lnTo>
                    <a:pt x="226" y="32"/>
                  </a:lnTo>
                  <a:lnTo>
                    <a:pt x="205" y="39"/>
                  </a:lnTo>
                  <a:lnTo>
                    <a:pt x="184" y="50"/>
                  </a:lnTo>
                  <a:lnTo>
                    <a:pt x="166" y="62"/>
                  </a:lnTo>
                  <a:lnTo>
                    <a:pt x="147" y="75"/>
                  </a:lnTo>
                  <a:lnTo>
                    <a:pt x="131" y="89"/>
                  </a:lnTo>
                  <a:lnTo>
                    <a:pt x="116" y="106"/>
                  </a:lnTo>
                  <a:lnTo>
                    <a:pt x="102" y="125"/>
                  </a:lnTo>
                  <a:lnTo>
                    <a:pt x="90" y="144"/>
                  </a:lnTo>
                  <a:lnTo>
                    <a:pt x="82" y="164"/>
                  </a:lnTo>
                  <a:lnTo>
                    <a:pt x="73" y="185"/>
                  </a:lnTo>
                  <a:lnTo>
                    <a:pt x="68" y="207"/>
                  </a:lnTo>
                  <a:lnTo>
                    <a:pt x="65" y="231"/>
                  </a:lnTo>
                  <a:lnTo>
                    <a:pt x="63" y="253"/>
                  </a:lnTo>
                  <a:lnTo>
                    <a:pt x="63" y="253"/>
                  </a:lnTo>
                  <a:lnTo>
                    <a:pt x="65" y="277"/>
                  </a:lnTo>
                  <a:lnTo>
                    <a:pt x="68" y="301"/>
                  </a:lnTo>
                  <a:lnTo>
                    <a:pt x="73" y="323"/>
                  </a:lnTo>
                  <a:lnTo>
                    <a:pt x="82" y="344"/>
                  </a:lnTo>
                  <a:lnTo>
                    <a:pt x="90" y="364"/>
                  </a:lnTo>
                  <a:lnTo>
                    <a:pt x="102" y="383"/>
                  </a:lnTo>
                  <a:lnTo>
                    <a:pt x="116" y="402"/>
                  </a:lnTo>
                  <a:lnTo>
                    <a:pt x="131" y="417"/>
                  </a:lnTo>
                  <a:lnTo>
                    <a:pt x="147" y="433"/>
                  </a:lnTo>
                  <a:lnTo>
                    <a:pt x="166" y="447"/>
                  </a:lnTo>
                  <a:lnTo>
                    <a:pt x="184" y="459"/>
                  </a:lnTo>
                  <a:lnTo>
                    <a:pt x="205" y="469"/>
                  </a:lnTo>
                  <a:lnTo>
                    <a:pt x="226" y="476"/>
                  </a:lnTo>
                  <a:lnTo>
                    <a:pt x="248" y="481"/>
                  </a:lnTo>
                  <a:lnTo>
                    <a:pt x="272" y="484"/>
                  </a:lnTo>
                  <a:lnTo>
                    <a:pt x="296" y="486"/>
                  </a:lnTo>
                  <a:lnTo>
                    <a:pt x="296" y="486"/>
                  </a:lnTo>
                  <a:lnTo>
                    <a:pt x="313" y="486"/>
                  </a:lnTo>
                  <a:lnTo>
                    <a:pt x="328" y="484"/>
                  </a:lnTo>
                  <a:lnTo>
                    <a:pt x="345" y="481"/>
                  </a:lnTo>
                  <a:lnTo>
                    <a:pt x="361" y="477"/>
                  </a:lnTo>
                  <a:lnTo>
                    <a:pt x="376" y="472"/>
                  </a:lnTo>
                  <a:lnTo>
                    <a:pt x="391" y="465"/>
                  </a:lnTo>
                  <a:lnTo>
                    <a:pt x="405" y="459"/>
                  </a:lnTo>
                  <a:lnTo>
                    <a:pt x="419" y="450"/>
                  </a:lnTo>
                  <a:lnTo>
                    <a:pt x="419" y="450"/>
                  </a:lnTo>
                  <a:lnTo>
                    <a:pt x="402" y="464"/>
                  </a:lnTo>
                  <a:lnTo>
                    <a:pt x="385" y="476"/>
                  </a:lnTo>
                  <a:lnTo>
                    <a:pt x="364" y="486"/>
                  </a:lnTo>
                  <a:lnTo>
                    <a:pt x="344" y="494"/>
                  </a:lnTo>
                  <a:lnTo>
                    <a:pt x="323" y="501"/>
                  </a:lnTo>
                  <a:lnTo>
                    <a:pt x="301" y="506"/>
                  </a:lnTo>
                  <a:lnTo>
                    <a:pt x="279" y="510"/>
                  </a:lnTo>
                  <a:lnTo>
                    <a:pt x="255" y="510"/>
                  </a:lnTo>
                  <a:lnTo>
                    <a:pt x="255" y="510"/>
                  </a:lnTo>
                  <a:lnTo>
                    <a:pt x="229" y="508"/>
                  </a:lnTo>
                  <a:lnTo>
                    <a:pt x="203" y="505"/>
                  </a:lnTo>
                  <a:lnTo>
                    <a:pt x="179" y="498"/>
                  </a:lnTo>
                  <a:lnTo>
                    <a:pt x="155" y="489"/>
                  </a:lnTo>
                  <a:lnTo>
                    <a:pt x="133" y="479"/>
                  </a:lnTo>
                  <a:lnTo>
                    <a:pt x="113" y="467"/>
                  </a:lnTo>
                  <a:lnTo>
                    <a:pt x="92" y="452"/>
                  </a:lnTo>
                  <a:lnTo>
                    <a:pt x="75" y="435"/>
                  </a:lnTo>
                  <a:lnTo>
                    <a:pt x="58" y="417"/>
                  </a:lnTo>
                  <a:lnTo>
                    <a:pt x="43" y="397"/>
                  </a:lnTo>
                  <a:lnTo>
                    <a:pt x="31" y="376"/>
                  </a:lnTo>
                  <a:lnTo>
                    <a:pt x="20" y="354"/>
                  </a:lnTo>
                  <a:lnTo>
                    <a:pt x="12" y="330"/>
                  </a:lnTo>
                  <a:lnTo>
                    <a:pt x="5" y="306"/>
                  </a:lnTo>
                  <a:lnTo>
                    <a:pt x="1" y="281"/>
                  </a:lnTo>
                  <a:lnTo>
                    <a:pt x="0" y="255"/>
                  </a:lnTo>
                  <a:lnTo>
                    <a:pt x="0" y="255"/>
                  </a:lnTo>
                  <a:lnTo>
                    <a:pt x="1" y="229"/>
                  </a:lnTo>
                  <a:lnTo>
                    <a:pt x="5" y="204"/>
                  </a:lnTo>
                  <a:lnTo>
                    <a:pt x="12" y="178"/>
                  </a:lnTo>
                  <a:lnTo>
                    <a:pt x="20" y="156"/>
                  </a:lnTo>
                  <a:lnTo>
                    <a:pt x="31" y="133"/>
                  </a:lnTo>
                  <a:lnTo>
                    <a:pt x="43" y="111"/>
                  </a:lnTo>
                  <a:lnTo>
                    <a:pt x="58" y="92"/>
                  </a:lnTo>
                  <a:lnTo>
                    <a:pt x="75" y="74"/>
                  </a:lnTo>
                  <a:lnTo>
                    <a:pt x="92" y="58"/>
                  </a:lnTo>
                  <a:lnTo>
                    <a:pt x="113" y="43"/>
                  </a:lnTo>
                  <a:lnTo>
                    <a:pt x="133" y="31"/>
                  </a:lnTo>
                  <a:lnTo>
                    <a:pt x="155" y="19"/>
                  </a:lnTo>
                  <a:lnTo>
                    <a:pt x="179" y="10"/>
                  </a:lnTo>
                  <a:lnTo>
                    <a:pt x="203" y="5"/>
                  </a:lnTo>
                  <a:lnTo>
                    <a:pt x="229" y="0"/>
                  </a:lnTo>
                  <a:lnTo>
                    <a:pt x="255" y="0"/>
                  </a:lnTo>
                  <a:lnTo>
                    <a:pt x="255" y="0"/>
                  </a:lnTo>
                  <a:lnTo>
                    <a:pt x="277" y="0"/>
                  </a:lnTo>
                  <a:lnTo>
                    <a:pt x="299" y="3"/>
                  </a:lnTo>
                  <a:lnTo>
                    <a:pt x="320" y="7"/>
                  </a:lnTo>
                  <a:lnTo>
                    <a:pt x="340" y="14"/>
                  </a:lnTo>
                  <a:lnTo>
                    <a:pt x="359" y="22"/>
                  </a:lnTo>
                  <a:lnTo>
                    <a:pt x="378" y="31"/>
                  </a:lnTo>
                  <a:lnTo>
                    <a:pt x="397" y="41"/>
                  </a:lnTo>
                  <a:lnTo>
                    <a:pt x="412" y="53"/>
                  </a:lnTo>
                  <a:lnTo>
                    <a:pt x="412" y="53"/>
                  </a:lnTo>
                  <a:lnTo>
                    <a:pt x="386" y="39"/>
                  </a:lnTo>
                  <a:lnTo>
                    <a:pt x="357" y="31"/>
                  </a:lnTo>
                  <a:lnTo>
                    <a:pt x="342" y="26"/>
                  </a:lnTo>
                  <a:lnTo>
                    <a:pt x="326" y="24"/>
                  </a:lnTo>
                  <a:lnTo>
                    <a:pt x="311" y="22"/>
                  </a:lnTo>
                  <a:lnTo>
                    <a:pt x="296" y="22"/>
                  </a:lnTo>
                  <a:lnTo>
                    <a:pt x="296" y="22"/>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14" name="Freeform 487"/>
            <p:cNvSpPr/>
            <p:nvPr/>
          </p:nvSpPr>
          <p:spPr bwMode="auto">
            <a:xfrm>
              <a:off x="396875" y="1716087"/>
              <a:ext cx="331788" cy="333375"/>
            </a:xfrm>
            <a:custGeom>
              <a:avLst/>
              <a:gdLst/>
              <a:ahLst/>
              <a:cxnLst>
                <a:cxn ang="0">
                  <a:pos x="368" y="98"/>
                </a:cxn>
                <a:cxn ang="0">
                  <a:pos x="339" y="74"/>
                </a:cxn>
                <a:cxn ang="0">
                  <a:pos x="305" y="57"/>
                </a:cxn>
                <a:cxn ang="0">
                  <a:pos x="270" y="47"/>
                </a:cxn>
                <a:cxn ang="0">
                  <a:pos x="233" y="41"/>
                </a:cxn>
                <a:cxn ang="0">
                  <a:pos x="197" y="47"/>
                </a:cxn>
                <a:cxn ang="0">
                  <a:pos x="161" y="57"/>
                </a:cxn>
                <a:cxn ang="0">
                  <a:pos x="128" y="74"/>
                </a:cxn>
                <a:cxn ang="0">
                  <a:pos x="98" y="98"/>
                </a:cxn>
                <a:cxn ang="0">
                  <a:pos x="86" y="113"/>
                </a:cxn>
                <a:cxn ang="0">
                  <a:pos x="63" y="144"/>
                </a:cxn>
                <a:cxn ang="0">
                  <a:pos x="50" y="178"/>
                </a:cxn>
                <a:cxn ang="0">
                  <a:pos x="43" y="214"/>
                </a:cxn>
                <a:cxn ang="0">
                  <a:pos x="43" y="252"/>
                </a:cxn>
                <a:cxn ang="0">
                  <a:pos x="50" y="288"/>
                </a:cxn>
                <a:cxn ang="0">
                  <a:pos x="63" y="322"/>
                </a:cxn>
                <a:cxn ang="0">
                  <a:pos x="86" y="355"/>
                </a:cxn>
                <a:cxn ang="0">
                  <a:pos x="98" y="368"/>
                </a:cxn>
                <a:cxn ang="0">
                  <a:pos x="142" y="401"/>
                </a:cxn>
                <a:cxn ang="0">
                  <a:pos x="192" y="420"/>
                </a:cxn>
                <a:cxn ang="0">
                  <a:pos x="175" y="418"/>
                </a:cxn>
                <a:cxn ang="0">
                  <a:pos x="139" y="408"/>
                </a:cxn>
                <a:cxn ang="0">
                  <a:pos x="106" y="392"/>
                </a:cxn>
                <a:cxn ang="0">
                  <a:pos x="75" y="372"/>
                </a:cxn>
                <a:cxn ang="0">
                  <a:pos x="62" y="360"/>
                </a:cxn>
                <a:cxn ang="0">
                  <a:pos x="34" y="326"/>
                </a:cxn>
                <a:cxn ang="0">
                  <a:pos x="16" y="290"/>
                </a:cxn>
                <a:cxn ang="0">
                  <a:pos x="4" y="250"/>
                </a:cxn>
                <a:cxn ang="0">
                  <a:pos x="0" y="211"/>
                </a:cxn>
                <a:cxn ang="0">
                  <a:pos x="4" y="170"/>
                </a:cxn>
                <a:cxn ang="0">
                  <a:pos x="16" y="132"/>
                </a:cxn>
                <a:cxn ang="0">
                  <a:pos x="34" y="95"/>
                </a:cxn>
                <a:cxn ang="0">
                  <a:pos x="62" y="62"/>
                </a:cxn>
                <a:cxn ang="0">
                  <a:pos x="77" y="48"/>
                </a:cxn>
                <a:cxn ang="0">
                  <a:pos x="111" y="24"/>
                </a:cxn>
                <a:cxn ang="0">
                  <a:pos x="149" y="9"/>
                </a:cxn>
                <a:cxn ang="0">
                  <a:pos x="190" y="2"/>
                </a:cxn>
                <a:cxn ang="0">
                  <a:pos x="229" y="2"/>
                </a:cxn>
                <a:cxn ang="0">
                  <a:pos x="269" y="9"/>
                </a:cxn>
                <a:cxn ang="0">
                  <a:pos x="308" y="24"/>
                </a:cxn>
                <a:cxn ang="0">
                  <a:pos x="342" y="48"/>
                </a:cxn>
                <a:cxn ang="0">
                  <a:pos x="358" y="62"/>
                </a:cxn>
                <a:cxn ang="0">
                  <a:pos x="382" y="89"/>
                </a:cxn>
                <a:cxn ang="0">
                  <a:pos x="399" y="120"/>
                </a:cxn>
                <a:cxn ang="0">
                  <a:pos x="411" y="151"/>
                </a:cxn>
                <a:cxn ang="0">
                  <a:pos x="418" y="185"/>
                </a:cxn>
                <a:cxn ang="0">
                  <a:pos x="411" y="161"/>
                </a:cxn>
                <a:cxn ang="0">
                  <a:pos x="385" y="118"/>
                </a:cxn>
                <a:cxn ang="0">
                  <a:pos x="368" y="98"/>
                </a:cxn>
              </a:cxnLst>
              <a:rect l="0" t="0" r="r" b="b"/>
              <a:pathLst>
                <a:path w="418" h="420">
                  <a:moveTo>
                    <a:pt x="368" y="98"/>
                  </a:moveTo>
                  <a:lnTo>
                    <a:pt x="368" y="98"/>
                  </a:lnTo>
                  <a:lnTo>
                    <a:pt x="354" y="86"/>
                  </a:lnTo>
                  <a:lnTo>
                    <a:pt x="339" y="74"/>
                  </a:lnTo>
                  <a:lnTo>
                    <a:pt x="322" y="64"/>
                  </a:lnTo>
                  <a:lnTo>
                    <a:pt x="305" y="57"/>
                  </a:lnTo>
                  <a:lnTo>
                    <a:pt x="288" y="50"/>
                  </a:lnTo>
                  <a:lnTo>
                    <a:pt x="270" y="47"/>
                  </a:lnTo>
                  <a:lnTo>
                    <a:pt x="252" y="43"/>
                  </a:lnTo>
                  <a:lnTo>
                    <a:pt x="233" y="41"/>
                  </a:lnTo>
                  <a:lnTo>
                    <a:pt x="216" y="43"/>
                  </a:lnTo>
                  <a:lnTo>
                    <a:pt x="197" y="47"/>
                  </a:lnTo>
                  <a:lnTo>
                    <a:pt x="180" y="50"/>
                  </a:lnTo>
                  <a:lnTo>
                    <a:pt x="161" y="57"/>
                  </a:lnTo>
                  <a:lnTo>
                    <a:pt x="144" y="64"/>
                  </a:lnTo>
                  <a:lnTo>
                    <a:pt x="128" y="74"/>
                  </a:lnTo>
                  <a:lnTo>
                    <a:pt x="113" y="86"/>
                  </a:lnTo>
                  <a:lnTo>
                    <a:pt x="98" y="98"/>
                  </a:lnTo>
                  <a:lnTo>
                    <a:pt x="98" y="98"/>
                  </a:lnTo>
                  <a:lnTo>
                    <a:pt x="86" y="113"/>
                  </a:lnTo>
                  <a:lnTo>
                    <a:pt x="74" y="129"/>
                  </a:lnTo>
                  <a:lnTo>
                    <a:pt x="63" y="144"/>
                  </a:lnTo>
                  <a:lnTo>
                    <a:pt x="57" y="161"/>
                  </a:lnTo>
                  <a:lnTo>
                    <a:pt x="50" y="178"/>
                  </a:lnTo>
                  <a:lnTo>
                    <a:pt x="46" y="197"/>
                  </a:lnTo>
                  <a:lnTo>
                    <a:pt x="43" y="214"/>
                  </a:lnTo>
                  <a:lnTo>
                    <a:pt x="43" y="233"/>
                  </a:lnTo>
                  <a:lnTo>
                    <a:pt x="43" y="252"/>
                  </a:lnTo>
                  <a:lnTo>
                    <a:pt x="46" y="269"/>
                  </a:lnTo>
                  <a:lnTo>
                    <a:pt x="50" y="288"/>
                  </a:lnTo>
                  <a:lnTo>
                    <a:pt x="57" y="305"/>
                  </a:lnTo>
                  <a:lnTo>
                    <a:pt x="63" y="322"/>
                  </a:lnTo>
                  <a:lnTo>
                    <a:pt x="74" y="338"/>
                  </a:lnTo>
                  <a:lnTo>
                    <a:pt x="86" y="355"/>
                  </a:lnTo>
                  <a:lnTo>
                    <a:pt x="98" y="368"/>
                  </a:lnTo>
                  <a:lnTo>
                    <a:pt x="98" y="368"/>
                  </a:lnTo>
                  <a:lnTo>
                    <a:pt x="120" y="387"/>
                  </a:lnTo>
                  <a:lnTo>
                    <a:pt x="142" y="401"/>
                  </a:lnTo>
                  <a:lnTo>
                    <a:pt x="166" y="413"/>
                  </a:lnTo>
                  <a:lnTo>
                    <a:pt x="192" y="420"/>
                  </a:lnTo>
                  <a:lnTo>
                    <a:pt x="192" y="420"/>
                  </a:lnTo>
                  <a:lnTo>
                    <a:pt x="175" y="418"/>
                  </a:lnTo>
                  <a:lnTo>
                    <a:pt x="156" y="413"/>
                  </a:lnTo>
                  <a:lnTo>
                    <a:pt x="139" y="408"/>
                  </a:lnTo>
                  <a:lnTo>
                    <a:pt x="122" y="401"/>
                  </a:lnTo>
                  <a:lnTo>
                    <a:pt x="106" y="392"/>
                  </a:lnTo>
                  <a:lnTo>
                    <a:pt x="91" y="384"/>
                  </a:lnTo>
                  <a:lnTo>
                    <a:pt x="75" y="372"/>
                  </a:lnTo>
                  <a:lnTo>
                    <a:pt x="62" y="360"/>
                  </a:lnTo>
                  <a:lnTo>
                    <a:pt x="62" y="360"/>
                  </a:lnTo>
                  <a:lnTo>
                    <a:pt x="46" y="343"/>
                  </a:lnTo>
                  <a:lnTo>
                    <a:pt x="34" y="326"/>
                  </a:lnTo>
                  <a:lnTo>
                    <a:pt x="24" y="308"/>
                  </a:lnTo>
                  <a:lnTo>
                    <a:pt x="16" y="290"/>
                  </a:lnTo>
                  <a:lnTo>
                    <a:pt x="9" y="271"/>
                  </a:lnTo>
                  <a:lnTo>
                    <a:pt x="4" y="250"/>
                  </a:lnTo>
                  <a:lnTo>
                    <a:pt x="0" y="230"/>
                  </a:lnTo>
                  <a:lnTo>
                    <a:pt x="0" y="211"/>
                  </a:lnTo>
                  <a:lnTo>
                    <a:pt x="0" y="190"/>
                  </a:lnTo>
                  <a:lnTo>
                    <a:pt x="4" y="170"/>
                  </a:lnTo>
                  <a:lnTo>
                    <a:pt x="9" y="151"/>
                  </a:lnTo>
                  <a:lnTo>
                    <a:pt x="16" y="132"/>
                  </a:lnTo>
                  <a:lnTo>
                    <a:pt x="24" y="113"/>
                  </a:lnTo>
                  <a:lnTo>
                    <a:pt x="34" y="95"/>
                  </a:lnTo>
                  <a:lnTo>
                    <a:pt x="46" y="77"/>
                  </a:lnTo>
                  <a:lnTo>
                    <a:pt x="62" y="62"/>
                  </a:lnTo>
                  <a:lnTo>
                    <a:pt x="62" y="62"/>
                  </a:lnTo>
                  <a:lnTo>
                    <a:pt x="77" y="48"/>
                  </a:lnTo>
                  <a:lnTo>
                    <a:pt x="94" y="35"/>
                  </a:lnTo>
                  <a:lnTo>
                    <a:pt x="111" y="24"/>
                  </a:lnTo>
                  <a:lnTo>
                    <a:pt x="130" y="16"/>
                  </a:lnTo>
                  <a:lnTo>
                    <a:pt x="149" y="9"/>
                  </a:lnTo>
                  <a:lnTo>
                    <a:pt x="169" y="4"/>
                  </a:lnTo>
                  <a:lnTo>
                    <a:pt x="190" y="2"/>
                  </a:lnTo>
                  <a:lnTo>
                    <a:pt x="209" y="0"/>
                  </a:lnTo>
                  <a:lnTo>
                    <a:pt x="229" y="2"/>
                  </a:lnTo>
                  <a:lnTo>
                    <a:pt x="250" y="4"/>
                  </a:lnTo>
                  <a:lnTo>
                    <a:pt x="269" y="9"/>
                  </a:lnTo>
                  <a:lnTo>
                    <a:pt x="289" y="16"/>
                  </a:lnTo>
                  <a:lnTo>
                    <a:pt x="308" y="24"/>
                  </a:lnTo>
                  <a:lnTo>
                    <a:pt x="325" y="35"/>
                  </a:lnTo>
                  <a:lnTo>
                    <a:pt x="342" y="48"/>
                  </a:lnTo>
                  <a:lnTo>
                    <a:pt x="358" y="62"/>
                  </a:lnTo>
                  <a:lnTo>
                    <a:pt x="358" y="62"/>
                  </a:lnTo>
                  <a:lnTo>
                    <a:pt x="370" y="76"/>
                  </a:lnTo>
                  <a:lnTo>
                    <a:pt x="382" y="89"/>
                  </a:lnTo>
                  <a:lnTo>
                    <a:pt x="390" y="105"/>
                  </a:lnTo>
                  <a:lnTo>
                    <a:pt x="399" y="120"/>
                  </a:lnTo>
                  <a:lnTo>
                    <a:pt x="406" y="136"/>
                  </a:lnTo>
                  <a:lnTo>
                    <a:pt x="411" y="151"/>
                  </a:lnTo>
                  <a:lnTo>
                    <a:pt x="416" y="168"/>
                  </a:lnTo>
                  <a:lnTo>
                    <a:pt x="418" y="185"/>
                  </a:lnTo>
                  <a:lnTo>
                    <a:pt x="418" y="185"/>
                  </a:lnTo>
                  <a:lnTo>
                    <a:pt x="411" y="161"/>
                  </a:lnTo>
                  <a:lnTo>
                    <a:pt x="399" y="139"/>
                  </a:lnTo>
                  <a:lnTo>
                    <a:pt x="385" y="118"/>
                  </a:lnTo>
                  <a:lnTo>
                    <a:pt x="368" y="98"/>
                  </a:lnTo>
                  <a:lnTo>
                    <a:pt x="368" y="98"/>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grpSp>
      <p:sp>
        <p:nvSpPr>
          <p:cNvPr id="16" name="Rectangle 15"/>
          <p:cNvSpPr/>
          <p:nvPr/>
        </p:nvSpPr>
        <p:spPr>
          <a:xfrm>
            <a:off x="2928926" y="2000246"/>
            <a:ext cx="45719" cy="100013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171198" y="2643188"/>
            <a:ext cx="4611370" cy="337185"/>
          </a:xfrm>
          <a:prstGeom prst="rect">
            <a:avLst/>
          </a:prstGeom>
        </p:spPr>
        <p:txBody>
          <a:bodyPr wrap="none">
            <a:spAutoFit/>
          </a:bodyPr>
          <a:lstStyle/>
          <a:p>
            <a:pPr algn="ctr"/>
            <a:r>
              <a:rPr lang="en-US" sz="1600" dirty="0" smtClean="0">
                <a:solidFill>
                  <a:schemeClr val="bg1">
                    <a:lumMod val="65000"/>
                  </a:schemeClr>
                </a:solidFill>
                <a:latin typeface="Arial Unicode MS" panose="020B0604020202020204" charset="-122"/>
                <a:ea typeface="Arial Unicode MS" panose="020B0604020202020204" charset="-122"/>
                <a:cs typeface="Open Sans" pitchFamily="34" charset="0"/>
              </a:rPr>
              <a:t>Option Strategies Display Your Presentation Idea</a:t>
            </a:r>
            <a:endParaRPr lang="id-ID" sz="1600" dirty="0">
              <a:solidFill>
                <a:schemeClr val="bg1">
                  <a:lumMod val="65000"/>
                </a:schemeClr>
              </a:solidFill>
              <a:latin typeface="Arial Unicode MS" panose="020B0604020202020204" charset="-122"/>
              <a:ea typeface="Arial Unicode MS" panose="020B0604020202020204" charset="-122"/>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out)">
                                      <p:cBhvr>
                                        <p:cTn id="7" dur="1000"/>
                                        <p:tgtEl>
                                          <p:spTgt spid="2"/>
                                        </p:tgtEl>
                                      </p:cBhvr>
                                    </p:animEffect>
                                  </p:childTnLst>
                                </p:cTn>
                              </p:par>
                            </p:childTnLst>
                          </p:cTn>
                        </p:par>
                        <p:par>
                          <p:cTn id="8" fill="hold">
                            <p:stCondLst>
                              <p:cond delay="1000"/>
                            </p:stCondLst>
                            <p:childTnLst>
                              <p:par>
                                <p:cTn id="9" presetID="12" presetClass="entr" presetSubtype="4"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slide(fromBottom)">
                                      <p:cBhvr>
                                        <p:cTn id="11" dur="500"/>
                                        <p:tgtEl>
                                          <p:spTgt spid="16"/>
                                        </p:tgtEl>
                                      </p:cBhvr>
                                    </p:animEffect>
                                  </p:childTnLst>
                                </p:cTn>
                              </p:par>
                            </p:childTnLst>
                          </p:cTn>
                        </p:par>
                        <p:par>
                          <p:cTn id="12" fill="hold">
                            <p:stCondLst>
                              <p:cond delay="1500"/>
                            </p:stCondLst>
                            <p:childTnLst>
                              <p:par>
                                <p:cTn id="13" presetID="12" presetClass="entr" presetSubtype="2"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Right)">
                                      <p:cBhvr>
                                        <p:cTn id="15" dur="500"/>
                                        <p:tgtEl>
                                          <p:spTgt spid="7"/>
                                        </p:tgtEl>
                                      </p:cBhvr>
                                    </p:animEffect>
                                  </p:childTnLst>
                                </p:cTn>
                              </p:par>
                            </p:childTnLst>
                          </p:cTn>
                        </p:par>
                        <p:par>
                          <p:cTn id="16" fill="hold">
                            <p:stCondLst>
                              <p:cond delay="2000"/>
                            </p:stCondLst>
                            <p:childTnLst>
                              <p:par>
                                <p:cTn id="17" presetID="12" presetClass="entr" presetSubtype="2"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Right)">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6" grpId="0" animBg="1"/>
      <p:bldP spid="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0" y="0"/>
            <a:ext cx="9144000"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TIMELINE</a:t>
              </a:r>
              <a:endParaRPr lang="id-ID" sz="2600" dirty="0">
                <a:solidFill>
                  <a:schemeClr val="bg1"/>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 name="Group 70"/>
          <p:cNvGrpSpPr/>
          <p:nvPr/>
        </p:nvGrpSpPr>
        <p:grpSpPr>
          <a:xfrm>
            <a:off x="408863" y="2455860"/>
            <a:ext cx="8358214" cy="348310"/>
            <a:chOff x="408863" y="2455860"/>
            <a:chExt cx="8358214" cy="348310"/>
          </a:xfrm>
        </p:grpSpPr>
        <p:cxnSp>
          <p:nvCxnSpPr>
            <p:cNvPr id="9" name="Straight Connector 8"/>
            <p:cNvCxnSpPr>
              <a:endCxn id="18" idx="3"/>
            </p:cNvCxnSpPr>
            <p:nvPr/>
          </p:nvCxnSpPr>
          <p:spPr>
            <a:xfrm flipV="1">
              <a:off x="408863" y="2630015"/>
              <a:ext cx="8057946" cy="13173"/>
            </a:xfrm>
            <a:prstGeom prst="line">
              <a:avLst/>
            </a:prstGeom>
            <a:ln w="12700" cap="flat">
              <a:solidFill>
                <a:schemeClr val="bg1"/>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8442788" y="2479881"/>
              <a:ext cx="348310" cy="30026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63"/>
          <p:cNvGrpSpPr/>
          <p:nvPr/>
        </p:nvGrpSpPr>
        <p:grpSpPr>
          <a:xfrm>
            <a:off x="428596" y="2143122"/>
            <a:ext cx="537327" cy="1634321"/>
            <a:chOff x="428596" y="2143122"/>
            <a:chExt cx="537327" cy="1634321"/>
          </a:xfrm>
        </p:grpSpPr>
        <p:cxnSp>
          <p:nvCxnSpPr>
            <p:cNvPr id="23" name="Straight Connector 22"/>
            <p:cNvCxnSpPr/>
            <p:nvPr/>
          </p:nvCxnSpPr>
          <p:spPr>
            <a:xfrm rot="5400000">
              <a:off x="35715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23177"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28596"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2002</a:t>
              </a:r>
              <a:endParaRPr lang="en-US" sz="1200" dirty="0">
                <a:solidFill>
                  <a:schemeClr val="bg1"/>
                </a:solidFill>
                <a:latin typeface="Open Sans" pitchFamily="34" charset="0"/>
                <a:ea typeface="Open Sans" pitchFamily="34" charset="0"/>
                <a:cs typeface="Open Sans" pitchFamily="34" charset="0"/>
              </a:endParaRPr>
            </a:p>
          </p:txBody>
        </p:sp>
        <p:sp>
          <p:nvSpPr>
            <p:cNvPr id="41" name="Rectangle 40"/>
            <p:cNvSpPr/>
            <p:nvPr/>
          </p:nvSpPr>
          <p:spPr>
            <a:xfrm>
              <a:off x="500034" y="3500444"/>
              <a:ext cx="428322"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File</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17" name="Group 64"/>
          <p:cNvGrpSpPr/>
          <p:nvPr/>
        </p:nvGrpSpPr>
        <p:grpSpPr>
          <a:xfrm>
            <a:off x="1285852" y="2201628"/>
            <a:ext cx="1214446" cy="2376034"/>
            <a:chOff x="1285852" y="2201628"/>
            <a:chExt cx="1214446" cy="2376034"/>
          </a:xfrm>
        </p:grpSpPr>
        <p:cxnSp>
          <p:nvCxnSpPr>
            <p:cNvPr id="24" name="Straight Connector 23"/>
            <p:cNvCxnSpPr/>
            <p:nvPr/>
          </p:nvCxnSpPr>
          <p:spPr>
            <a:xfrm rot="5400000">
              <a:off x="1500960"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285852"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19" name="Group 55"/>
            <p:cNvGrpSpPr/>
            <p:nvPr/>
          </p:nvGrpSpPr>
          <p:grpSpPr>
            <a:xfrm>
              <a:off x="1428728" y="2201628"/>
              <a:ext cx="883120" cy="883120"/>
              <a:chOff x="1428728" y="2201628"/>
              <a:chExt cx="883120" cy="883120"/>
            </a:xfrm>
          </p:grpSpPr>
          <p:sp>
            <p:nvSpPr>
              <p:cNvPr id="11" name="Oval 10"/>
              <p:cNvSpPr/>
              <p:nvPr/>
            </p:nvSpPr>
            <p:spPr>
              <a:xfrm>
                <a:off x="1428728"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53"/>
              <p:cNvGrpSpPr/>
              <p:nvPr/>
            </p:nvGrpSpPr>
            <p:grpSpPr>
              <a:xfrm>
                <a:off x="1706334" y="2457448"/>
                <a:ext cx="366051" cy="343525"/>
                <a:chOff x="7730164" y="1298694"/>
                <a:chExt cx="366051" cy="343525"/>
              </a:xfrm>
            </p:grpSpPr>
            <p:sp>
              <p:nvSpPr>
                <p:cNvPr id="42" name="AutoShape 69"/>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70"/>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4" name="AutoShape 71"/>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5" name="AutoShape 72"/>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73"/>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7" name="AutoShape 74"/>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8" name="AutoShape 75"/>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AutoShape 76"/>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77"/>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1" name="Group 66"/>
          <p:cNvGrpSpPr/>
          <p:nvPr/>
        </p:nvGrpSpPr>
        <p:grpSpPr>
          <a:xfrm>
            <a:off x="3643306" y="2201628"/>
            <a:ext cx="1214446" cy="2376034"/>
            <a:chOff x="3643306" y="2201628"/>
            <a:chExt cx="1214446" cy="2376034"/>
          </a:xfrm>
        </p:grpSpPr>
        <p:cxnSp>
          <p:nvCxnSpPr>
            <p:cNvPr id="27" name="Straight Connector 26"/>
            <p:cNvCxnSpPr/>
            <p:nvPr/>
          </p:nvCxnSpPr>
          <p:spPr>
            <a:xfrm rot="5400000">
              <a:off x="385841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643306"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22" name="Group 56"/>
            <p:cNvGrpSpPr/>
            <p:nvPr/>
          </p:nvGrpSpPr>
          <p:grpSpPr>
            <a:xfrm>
              <a:off x="3766449" y="2201628"/>
              <a:ext cx="883120" cy="883120"/>
              <a:chOff x="3766449" y="2201628"/>
              <a:chExt cx="883120" cy="883120"/>
            </a:xfrm>
          </p:grpSpPr>
          <p:sp>
            <p:nvSpPr>
              <p:cNvPr id="13" name="Oval 12"/>
              <p:cNvSpPr/>
              <p:nvPr/>
            </p:nvSpPr>
            <p:spPr>
              <a:xfrm>
                <a:off x="3766449"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54"/>
              <p:cNvGrpSpPr/>
              <p:nvPr/>
            </p:nvGrpSpPr>
            <p:grpSpPr>
              <a:xfrm>
                <a:off x="4035808" y="2458389"/>
                <a:ext cx="366050" cy="320373"/>
                <a:chOff x="2556020" y="3523156"/>
                <a:chExt cx="366050" cy="320373"/>
              </a:xfrm>
            </p:grpSpPr>
            <p:sp>
              <p:nvSpPr>
                <p:cNvPr id="51" name="AutoShape 101"/>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2" name="AutoShape 102"/>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28" name="Group 68"/>
          <p:cNvGrpSpPr/>
          <p:nvPr/>
        </p:nvGrpSpPr>
        <p:grpSpPr>
          <a:xfrm>
            <a:off x="6000760" y="2201628"/>
            <a:ext cx="1214446" cy="2376034"/>
            <a:chOff x="6000760" y="2201628"/>
            <a:chExt cx="1214446" cy="2376034"/>
          </a:xfrm>
        </p:grpSpPr>
        <p:cxnSp>
          <p:nvCxnSpPr>
            <p:cNvPr id="31" name="Straight Connector 30"/>
            <p:cNvCxnSpPr/>
            <p:nvPr/>
          </p:nvCxnSpPr>
          <p:spPr>
            <a:xfrm rot="5400000">
              <a:off x="6215868"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6000760" y="3500444"/>
              <a:ext cx="1214446" cy="1077218"/>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grpSp>
          <p:nvGrpSpPr>
            <p:cNvPr id="29" name="Group 57"/>
            <p:cNvGrpSpPr/>
            <p:nvPr/>
          </p:nvGrpSpPr>
          <p:grpSpPr>
            <a:xfrm>
              <a:off x="6143636" y="2201628"/>
              <a:ext cx="883120" cy="883120"/>
              <a:chOff x="6143636" y="2201628"/>
              <a:chExt cx="883120" cy="883120"/>
            </a:xfrm>
          </p:grpSpPr>
          <p:sp>
            <p:nvSpPr>
              <p:cNvPr id="15" name="Oval 14"/>
              <p:cNvSpPr/>
              <p:nvPr/>
            </p:nvSpPr>
            <p:spPr>
              <a:xfrm>
                <a:off x="6143636" y="2201628"/>
                <a:ext cx="883120" cy="883120"/>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AutoShape 117"/>
              <p:cNvSpPr/>
              <p:nvPr/>
            </p:nvSpPr>
            <p:spPr bwMode="auto">
              <a:xfrm>
                <a:off x="6391198"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4" name="Group 65"/>
          <p:cNvGrpSpPr/>
          <p:nvPr/>
        </p:nvGrpSpPr>
        <p:grpSpPr>
          <a:xfrm>
            <a:off x="2643174" y="2143122"/>
            <a:ext cx="772969" cy="1634321"/>
            <a:chOff x="2643174" y="2143122"/>
            <a:chExt cx="772969" cy="1634321"/>
          </a:xfrm>
        </p:grpSpPr>
        <p:cxnSp>
          <p:nvCxnSpPr>
            <p:cNvPr id="26" name="Straight Connector 25"/>
            <p:cNvCxnSpPr/>
            <p:nvPr/>
          </p:nvCxnSpPr>
          <p:spPr>
            <a:xfrm rot="5400000">
              <a:off x="2643174"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2909193"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2714612"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2004</a:t>
              </a:r>
              <a:endParaRPr lang="en-US" sz="1200" dirty="0">
                <a:solidFill>
                  <a:schemeClr val="bg1"/>
                </a:solidFill>
                <a:latin typeface="Open Sans" pitchFamily="34" charset="0"/>
                <a:ea typeface="Open Sans" pitchFamily="34" charset="0"/>
                <a:cs typeface="Open Sans" pitchFamily="34" charset="0"/>
              </a:endParaRPr>
            </a:p>
          </p:txBody>
        </p:sp>
        <p:sp>
          <p:nvSpPr>
            <p:cNvPr id="60" name="Rectangle 59"/>
            <p:cNvSpPr/>
            <p:nvPr/>
          </p:nvSpPr>
          <p:spPr>
            <a:xfrm>
              <a:off x="2643174" y="3500444"/>
              <a:ext cx="77296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Package</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55" name="Group 67"/>
          <p:cNvGrpSpPr/>
          <p:nvPr/>
        </p:nvGrpSpPr>
        <p:grpSpPr>
          <a:xfrm>
            <a:off x="4929190" y="2143122"/>
            <a:ext cx="845104" cy="1634321"/>
            <a:chOff x="4929190" y="2143122"/>
            <a:chExt cx="845104" cy="1634321"/>
          </a:xfrm>
        </p:grpSpPr>
        <p:cxnSp>
          <p:nvCxnSpPr>
            <p:cNvPr id="30" name="Straight Connector 29"/>
            <p:cNvCxnSpPr/>
            <p:nvPr/>
          </p:nvCxnSpPr>
          <p:spPr>
            <a:xfrm rot="5400000">
              <a:off x="5001422"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246914"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072066"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2006</a:t>
              </a:r>
              <a:endParaRPr lang="en-US" sz="1200" dirty="0">
                <a:solidFill>
                  <a:schemeClr val="bg1"/>
                </a:solidFill>
                <a:latin typeface="Open Sans" pitchFamily="34" charset="0"/>
                <a:ea typeface="Open Sans" pitchFamily="34" charset="0"/>
                <a:cs typeface="Open Sans" pitchFamily="34" charset="0"/>
              </a:endParaRPr>
            </a:p>
          </p:txBody>
        </p:sp>
        <p:sp>
          <p:nvSpPr>
            <p:cNvPr id="61" name="Rectangle 60"/>
            <p:cNvSpPr/>
            <p:nvPr/>
          </p:nvSpPr>
          <p:spPr>
            <a:xfrm>
              <a:off x="4929190" y="3500444"/>
              <a:ext cx="84510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Diamond</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56" name="Group 69"/>
          <p:cNvGrpSpPr/>
          <p:nvPr/>
        </p:nvGrpSpPr>
        <p:grpSpPr>
          <a:xfrm>
            <a:off x="7429520" y="2143122"/>
            <a:ext cx="589658" cy="1634321"/>
            <a:chOff x="7429520" y="2143122"/>
            <a:chExt cx="589658" cy="1634321"/>
          </a:xfrm>
        </p:grpSpPr>
        <p:cxnSp>
          <p:nvCxnSpPr>
            <p:cNvPr id="32" name="Straight Connector 31"/>
            <p:cNvCxnSpPr/>
            <p:nvPr/>
          </p:nvCxnSpPr>
          <p:spPr>
            <a:xfrm rot="5400000">
              <a:off x="7358876" y="3071022"/>
              <a:ext cx="714380" cy="1588"/>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624101" y="2539085"/>
              <a:ext cx="208206" cy="20820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7429520" y="2143122"/>
              <a:ext cx="537327"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2008</a:t>
              </a:r>
              <a:endParaRPr lang="en-US" sz="1200" dirty="0">
                <a:solidFill>
                  <a:schemeClr val="bg1"/>
                </a:solidFill>
                <a:latin typeface="Open Sans" pitchFamily="34" charset="0"/>
                <a:ea typeface="Open Sans" pitchFamily="34" charset="0"/>
                <a:cs typeface="Open Sans" pitchFamily="34" charset="0"/>
              </a:endParaRPr>
            </a:p>
          </p:txBody>
        </p:sp>
        <p:sp>
          <p:nvSpPr>
            <p:cNvPr id="62" name="Rectangle 61"/>
            <p:cNvSpPr/>
            <p:nvPr/>
          </p:nvSpPr>
          <p:spPr>
            <a:xfrm>
              <a:off x="7500958" y="3500444"/>
              <a:ext cx="51822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Next</a:t>
              </a:r>
              <a:endParaRPr lang="en-US" sz="1200" dirty="0">
                <a:solidFill>
                  <a:schemeClr val="bg1"/>
                </a:solidFill>
                <a:latin typeface="Open Sans" pitchFamily="34" charset="0"/>
                <a:ea typeface="Open Sans" pitchFamily="34" charset="0"/>
                <a:cs typeface="Open Sans" pitchFamily="34" charset="0"/>
              </a:endParaRPr>
            </a:p>
          </p:txBody>
        </p:sp>
      </p:grpSp>
      <p:sp>
        <p:nvSpPr>
          <p:cNvPr id="59" name="Rectangle 5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09</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Left)">
                                      <p:cBhvr>
                                        <p:cTn id="14" dur="500"/>
                                        <p:tgtEl>
                                          <p:spTgt spid="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Top)">
                                      <p:cBhvr>
                                        <p:cTn id="18" dur="500"/>
                                        <p:tgtEl>
                                          <p:spTgt spid="8"/>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slide(fromTop)">
                                      <p:cBhvr>
                                        <p:cTn id="22" dur="500"/>
                                        <p:tgtEl>
                                          <p:spTgt spid="1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4"/>
                                        </p:tgtEl>
                                        <p:attrNameLst>
                                          <p:attrName>style.visibility</p:attrName>
                                        </p:attrNameLst>
                                      </p:cBhvr>
                                      <p:to>
                                        <p:strVal val="visible"/>
                                      </p:to>
                                    </p:set>
                                    <p:animEffect transition="in" filter="slide(fromTop)">
                                      <p:cBhvr>
                                        <p:cTn id="26" dur="500"/>
                                        <p:tgtEl>
                                          <p:spTgt spid="54"/>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slide(fromTop)">
                                      <p:cBhvr>
                                        <p:cTn id="30" dur="500"/>
                                        <p:tgtEl>
                                          <p:spTgt spid="2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5"/>
                                        </p:tgtEl>
                                        <p:attrNameLst>
                                          <p:attrName>style.visibility</p:attrName>
                                        </p:attrNameLst>
                                      </p:cBhvr>
                                      <p:to>
                                        <p:strVal val="visible"/>
                                      </p:to>
                                    </p:set>
                                    <p:animEffect transition="in" filter="slide(fromTop)">
                                      <p:cBhvr>
                                        <p:cTn id="34" dur="500"/>
                                        <p:tgtEl>
                                          <p:spTgt spid="55"/>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slide(fromTop)">
                                      <p:cBhvr>
                                        <p:cTn id="38" dur="500"/>
                                        <p:tgtEl>
                                          <p:spTgt spid="28"/>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slide(fromTo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55"/>
          <p:cNvGrpSpPr/>
          <p:nvPr/>
        </p:nvGrpSpPr>
        <p:grpSpPr>
          <a:xfrm>
            <a:off x="428596" y="2455860"/>
            <a:ext cx="8052761" cy="348310"/>
            <a:chOff x="428596" y="2455860"/>
            <a:chExt cx="8052761" cy="348310"/>
          </a:xfrm>
        </p:grpSpPr>
        <p:cxnSp>
          <p:nvCxnSpPr>
            <p:cNvPr id="3" name="Straight Connector 2"/>
            <p:cNvCxnSpPr>
              <a:stCxn id="18" idx="0"/>
            </p:cNvCxnSpPr>
            <p:nvPr/>
          </p:nvCxnSpPr>
          <p:spPr>
            <a:xfrm>
              <a:off x="728864" y="2630015"/>
              <a:ext cx="7752493" cy="14761"/>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sp>
          <p:nvSpPr>
            <p:cNvPr id="18" name="Isosceles Triangle 17"/>
            <p:cNvSpPr/>
            <p:nvPr/>
          </p:nvSpPr>
          <p:spPr>
            <a:xfrm rot="5400000">
              <a:off x="404575" y="2479881"/>
              <a:ext cx="348310" cy="30026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56"/>
          <p:cNvGrpSpPr/>
          <p:nvPr/>
        </p:nvGrpSpPr>
        <p:grpSpPr>
          <a:xfrm>
            <a:off x="876957" y="2143122"/>
            <a:ext cx="537327" cy="1634321"/>
            <a:chOff x="876957" y="2143122"/>
            <a:chExt cx="537327" cy="1634321"/>
          </a:xfrm>
        </p:grpSpPr>
        <p:cxnSp>
          <p:nvCxnSpPr>
            <p:cNvPr id="4" name="Straight Connector 3"/>
            <p:cNvCxnSpPr/>
            <p:nvPr/>
          </p:nvCxnSpPr>
          <p:spPr>
            <a:xfrm rot="5400000">
              <a:off x="80551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071538"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76957"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2010</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948395" y="3500444"/>
              <a:ext cx="428322"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File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7" name="Group 57"/>
          <p:cNvGrpSpPr/>
          <p:nvPr/>
        </p:nvGrpSpPr>
        <p:grpSpPr>
          <a:xfrm>
            <a:off x="1734213" y="2201628"/>
            <a:ext cx="1214446" cy="2376034"/>
            <a:chOff x="1734213" y="2201628"/>
            <a:chExt cx="1214446" cy="2376034"/>
          </a:xfrm>
        </p:grpSpPr>
        <p:cxnSp>
          <p:nvCxnSpPr>
            <p:cNvPr id="24" name="Straight Connector 23"/>
            <p:cNvCxnSpPr/>
            <p:nvPr/>
          </p:nvCxnSpPr>
          <p:spPr>
            <a:xfrm rot="5400000">
              <a:off x="1949321"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1734213"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0" name="Group 52"/>
            <p:cNvGrpSpPr/>
            <p:nvPr/>
          </p:nvGrpSpPr>
          <p:grpSpPr>
            <a:xfrm>
              <a:off x="1877089" y="2201628"/>
              <a:ext cx="883120" cy="883120"/>
              <a:chOff x="1877089" y="2201628"/>
              <a:chExt cx="883120" cy="883120"/>
            </a:xfrm>
          </p:grpSpPr>
          <p:sp>
            <p:nvSpPr>
              <p:cNvPr id="25" name="Oval 24"/>
              <p:cNvSpPr/>
              <p:nvPr/>
            </p:nvSpPr>
            <p:spPr>
              <a:xfrm>
                <a:off x="1877089"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26"/>
              <p:cNvGrpSpPr/>
              <p:nvPr/>
            </p:nvGrpSpPr>
            <p:grpSpPr>
              <a:xfrm>
                <a:off x="2154695" y="2457448"/>
                <a:ext cx="366051" cy="343525"/>
                <a:chOff x="7730164" y="1298694"/>
                <a:chExt cx="366051" cy="343525"/>
              </a:xfrm>
              <a:solidFill>
                <a:schemeClr val="bg1">
                  <a:lumMod val="65000"/>
                </a:schemeClr>
              </a:solidFill>
            </p:grpSpPr>
            <p:sp>
              <p:nvSpPr>
                <p:cNvPr id="28" name="AutoShape 69"/>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70"/>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71"/>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72"/>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73"/>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74"/>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5"/>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76"/>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77"/>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1" name="Group 59"/>
          <p:cNvGrpSpPr/>
          <p:nvPr/>
        </p:nvGrpSpPr>
        <p:grpSpPr>
          <a:xfrm>
            <a:off x="4091667" y="2201628"/>
            <a:ext cx="1214446" cy="2376034"/>
            <a:chOff x="4091667" y="2201628"/>
            <a:chExt cx="1214446" cy="2376034"/>
          </a:xfrm>
        </p:grpSpPr>
        <p:cxnSp>
          <p:nvCxnSpPr>
            <p:cNvPr id="37" name="Straight Connector 36"/>
            <p:cNvCxnSpPr/>
            <p:nvPr/>
          </p:nvCxnSpPr>
          <p:spPr>
            <a:xfrm rot="5400000">
              <a:off x="430677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4091667"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53" name="Group 53"/>
            <p:cNvGrpSpPr/>
            <p:nvPr/>
          </p:nvGrpSpPr>
          <p:grpSpPr>
            <a:xfrm>
              <a:off x="4214810" y="2201628"/>
              <a:ext cx="883120" cy="883120"/>
              <a:chOff x="4214810" y="2201628"/>
              <a:chExt cx="883120" cy="883120"/>
            </a:xfrm>
          </p:grpSpPr>
          <p:sp>
            <p:nvSpPr>
              <p:cNvPr id="38" name="Oval 37"/>
              <p:cNvSpPr/>
              <p:nvPr/>
            </p:nvSpPr>
            <p:spPr>
              <a:xfrm>
                <a:off x="4214810"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39"/>
              <p:cNvGrpSpPr/>
              <p:nvPr/>
            </p:nvGrpSpPr>
            <p:grpSpPr>
              <a:xfrm>
                <a:off x="4484169" y="2458389"/>
                <a:ext cx="366050" cy="320373"/>
                <a:chOff x="2556020" y="3523156"/>
                <a:chExt cx="366050" cy="320373"/>
              </a:xfrm>
              <a:solidFill>
                <a:schemeClr val="bg1">
                  <a:lumMod val="65000"/>
                </a:schemeClr>
              </a:solidFill>
            </p:grpSpPr>
            <p:sp>
              <p:nvSpPr>
                <p:cNvPr id="41" name="AutoShape 101"/>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02"/>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5" name="Group 61"/>
          <p:cNvGrpSpPr/>
          <p:nvPr/>
        </p:nvGrpSpPr>
        <p:grpSpPr>
          <a:xfrm>
            <a:off x="6449121" y="2201628"/>
            <a:ext cx="1214446" cy="2376034"/>
            <a:chOff x="6449121" y="2201628"/>
            <a:chExt cx="1214446" cy="2376034"/>
          </a:xfrm>
        </p:grpSpPr>
        <p:cxnSp>
          <p:nvCxnSpPr>
            <p:cNvPr id="43" name="Straight Connector 42"/>
            <p:cNvCxnSpPr/>
            <p:nvPr/>
          </p:nvCxnSpPr>
          <p:spPr>
            <a:xfrm rot="5400000">
              <a:off x="6664229"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6449121" y="3500444"/>
              <a:ext cx="1214446"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56" name="Group 54"/>
            <p:cNvGrpSpPr/>
            <p:nvPr/>
          </p:nvGrpSpPr>
          <p:grpSpPr>
            <a:xfrm>
              <a:off x="6591997" y="2201628"/>
              <a:ext cx="883120" cy="883120"/>
              <a:chOff x="6591997" y="2201628"/>
              <a:chExt cx="883120" cy="883120"/>
            </a:xfrm>
          </p:grpSpPr>
          <p:sp>
            <p:nvSpPr>
              <p:cNvPr id="44" name="Oval 43"/>
              <p:cNvSpPr/>
              <p:nvPr/>
            </p:nvSpPr>
            <p:spPr>
              <a:xfrm>
                <a:off x="6591997" y="2201628"/>
                <a:ext cx="883120" cy="883120"/>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AutoShape 117"/>
              <p:cNvSpPr/>
              <p:nvPr/>
            </p:nvSpPr>
            <p:spPr bwMode="auto">
              <a:xfrm>
                <a:off x="6839559" y="2502729"/>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7" name="Group 58"/>
          <p:cNvGrpSpPr/>
          <p:nvPr/>
        </p:nvGrpSpPr>
        <p:grpSpPr>
          <a:xfrm>
            <a:off x="3091535" y="2143122"/>
            <a:ext cx="772969" cy="1634321"/>
            <a:chOff x="3091535" y="2143122"/>
            <a:chExt cx="772969" cy="1634321"/>
          </a:xfrm>
        </p:grpSpPr>
        <p:cxnSp>
          <p:nvCxnSpPr>
            <p:cNvPr id="5" name="Straight Connector 4"/>
            <p:cNvCxnSpPr/>
            <p:nvPr/>
          </p:nvCxnSpPr>
          <p:spPr>
            <a:xfrm rot="5400000">
              <a:off x="3091535"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3357554"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162973"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2012</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3091535" y="3500444"/>
              <a:ext cx="77296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Package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8" name="Group 60"/>
          <p:cNvGrpSpPr/>
          <p:nvPr/>
        </p:nvGrpSpPr>
        <p:grpSpPr>
          <a:xfrm>
            <a:off x="5377551" y="2143122"/>
            <a:ext cx="845104" cy="1634321"/>
            <a:chOff x="5377551" y="2143122"/>
            <a:chExt cx="845104" cy="1634321"/>
          </a:xfrm>
        </p:grpSpPr>
        <p:cxnSp>
          <p:nvCxnSpPr>
            <p:cNvPr id="6" name="Straight Connector 5"/>
            <p:cNvCxnSpPr/>
            <p:nvPr/>
          </p:nvCxnSpPr>
          <p:spPr>
            <a:xfrm rot="5400000">
              <a:off x="5449783"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5695275"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520427"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2014</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5377551" y="3500444"/>
              <a:ext cx="84510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Diamond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9" name="Group 62"/>
          <p:cNvGrpSpPr/>
          <p:nvPr/>
        </p:nvGrpSpPr>
        <p:grpSpPr>
          <a:xfrm>
            <a:off x="7877881" y="2143122"/>
            <a:ext cx="537327" cy="1634321"/>
            <a:chOff x="7877881" y="2143122"/>
            <a:chExt cx="537327" cy="1634321"/>
          </a:xfrm>
        </p:grpSpPr>
        <p:cxnSp>
          <p:nvCxnSpPr>
            <p:cNvPr id="7" name="Straight Connector 6"/>
            <p:cNvCxnSpPr/>
            <p:nvPr/>
          </p:nvCxnSpPr>
          <p:spPr>
            <a:xfrm rot="5400000">
              <a:off x="7807237" y="3071022"/>
              <a:ext cx="71438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8072462" y="2539085"/>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877881" y="2143122"/>
              <a:ext cx="537327"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2016</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7949319" y="3500444"/>
              <a:ext cx="45878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End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Top)">
                                      <p:cBhvr>
                                        <p:cTn id="10" dur="500"/>
                                        <p:tgtEl>
                                          <p:spTgt spid="8"/>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Left)">
                                      <p:cBhvr>
                                        <p:cTn id="14" dur="500"/>
                                        <p:tgtEl>
                                          <p:spTgt spid="9"/>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Top)">
                                      <p:cBhvr>
                                        <p:cTn id="18" dur="500"/>
                                        <p:tgtEl>
                                          <p:spTgt spid="1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slide(fromTop)">
                                      <p:cBhvr>
                                        <p:cTn id="22" dur="500"/>
                                        <p:tgtEl>
                                          <p:spTgt spid="2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slide(fromTop)">
                                      <p:cBhvr>
                                        <p:cTn id="26" dur="500"/>
                                        <p:tgtEl>
                                          <p:spTgt spid="57"/>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Top)">
                                      <p:cBhvr>
                                        <p:cTn id="30" dur="500"/>
                                        <p:tgtEl>
                                          <p:spTgt spid="5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slide(fromTop)">
                                      <p:cBhvr>
                                        <p:cTn id="34" dur="500"/>
                                        <p:tgtEl>
                                          <p:spTgt spid="58"/>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slide(fromTop)">
                                      <p:cBhvr>
                                        <p:cTn id="38" dur="500"/>
                                        <p:tgtEl>
                                          <p:spTgt spid="55"/>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slide(fromTop)">
                                      <p:cBhvr>
                                        <p:cTn id="4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p:cNvCxnSpPr>
            <a:stCxn id="10" idx="6"/>
            <a:endCxn id="21" idx="2"/>
          </p:cNvCxnSpPr>
          <p:nvPr/>
        </p:nvCxnSpPr>
        <p:spPr>
          <a:xfrm>
            <a:off x="952500" y="4153803"/>
            <a:ext cx="7161454" cy="1588"/>
          </a:xfrm>
          <a:prstGeom prst="line">
            <a:avLst/>
          </a:prstGeom>
          <a:ln w="12700" cap="flat">
            <a:solidFill>
              <a:schemeClr val="bg1">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grpSp>
        <p:nvGrpSpPr>
          <p:cNvPr id="7" name="Group 69"/>
          <p:cNvGrpSpPr/>
          <p:nvPr/>
        </p:nvGrpSpPr>
        <p:grpSpPr>
          <a:xfrm>
            <a:off x="255774" y="3805440"/>
            <a:ext cx="696726" cy="696726"/>
            <a:chOff x="255774" y="3805440"/>
            <a:chExt cx="696726" cy="696726"/>
          </a:xfrm>
        </p:grpSpPr>
        <p:sp>
          <p:nvSpPr>
            <p:cNvPr id="10" name="Oval 9"/>
            <p:cNvSpPr/>
            <p:nvPr/>
          </p:nvSpPr>
          <p:spPr>
            <a:xfrm>
              <a:off x="25577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Isosceles Triangle 40"/>
            <p:cNvSpPr/>
            <p:nvPr/>
          </p:nvSpPr>
          <p:spPr>
            <a:xfrm rot="5400000">
              <a:off x="493716" y="4019782"/>
              <a:ext cx="279448" cy="240904"/>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70"/>
          <p:cNvGrpSpPr/>
          <p:nvPr/>
        </p:nvGrpSpPr>
        <p:grpSpPr>
          <a:xfrm>
            <a:off x="8113954" y="3805440"/>
            <a:ext cx="696726" cy="696726"/>
            <a:chOff x="8113954" y="3805440"/>
            <a:chExt cx="696726" cy="696726"/>
          </a:xfrm>
        </p:grpSpPr>
        <p:sp>
          <p:nvSpPr>
            <p:cNvPr id="21" name="Oval 20"/>
            <p:cNvSpPr/>
            <p:nvPr/>
          </p:nvSpPr>
          <p:spPr>
            <a:xfrm>
              <a:off x="8113954" y="3805440"/>
              <a:ext cx="696726" cy="696726"/>
            </a:xfrm>
            <a:prstGeom prst="ellipse">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8358214" y="4048124"/>
              <a:ext cx="238120" cy="238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1000100" y="4214824"/>
            <a:ext cx="5261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Start</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7500958" y="4214824"/>
            <a:ext cx="60465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Finish</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61"/>
          <p:cNvGrpSpPr/>
          <p:nvPr/>
        </p:nvGrpSpPr>
        <p:grpSpPr>
          <a:xfrm>
            <a:off x="2005914" y="1637612"/>
            <a:ext cx="1280202" cy="2620294"/>
            <a:chOff x="2005914" y="1637612"/>
            <a:chExt cx="1280202" cy="2620294"/>
          </a:xfrm>
        </p:grpSpPr>
        <p:sp>
          <p:nvSpPr>
            <p:cNvPr id="13" name="Oval 12"/>
            <p:cNvSpPr/>
            <p:nvPr/>
          </p:nvSpPr>
          <p:spPr>
            <a:xfrm>
              <a:off x="211128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66"/>
            <p:cNvGrpSpPr/>
            <p:nvPr/>
          </p:nvGrpSpPr>
          <p:grpSpPr>
            <a:xfrm>
              <a:off x="2285984" y="2214560"/>
              <a:ext cx="1000132" cy="1291532"/>
              <a:chOff x="2285984" y="2214560"/>
              <a:chExt cx="1000132" cy="1291532"/>
            </a:xfrm>
          </p:grpSpPr>
          <p:sp>
            <p:nvSpPr>
              <p:cNvPr id="44" name="Rectangle 43"/>
              <p:cNvSpPr/>
              <p:nvPr/>
            </p:nvSpPr>
            <p:spPr>
              <a:xfrm>
                <a:off x="2285984" y="2428874"/>
                <a:ext cx="1000132"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5" name="Rectangle 44"/>
              <p:cNvSpPr/>
              <p:nvPr/>
            </p:nvSpPr>
            <p:spPr>
              <a:xfrm>
                <a:off x="2285984" y="2214560"/>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cxnSp>
          <p:nvCxnSpPr>
            <p:cNvPr id="27" name="Straight Connector 26"/>
            <p:cNvCxnSpPr/>
            <p:nvPr/>
          </p:nvCxnSpPr>
          <p:spPr>
            <a:xfrm rot="16200000" flipH="1">
              <a:off x="1337273"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59"/>
            <p:cNvGrpSpPr/>
            <p:nvPr/>
          </p:nvGrpSpPr>
          <p:grpSpPr>
            <a:xfrm>
              <a:off x="2005914" y="1637612"/>
              <a:ext cx="418280" cy="418280"/>
              <a:chOff x="2005914" y="1637612"/>
              <a:chExt cx="418280" cy="418280"/>
            </a:xfrm>
          </p:grpSpPr>
          <p:sp>
            <p:nvSpPr>
              <p:cNvPr id="26" name="Teardrop 25"/>
              <p:cNvSpPr/>
              <p:nvPr/>
            </p:nvSpPr>
            <p:spPr>
              <a:xfrm rot="8100000">
                <a:off x="2005914"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63"/>
              <p:cNvSpPr>
                <a:spLocks noEditPoints="1"/>
              </p:cNvSpPr>
              <p:nvPr/>
            </p:nvSpPr>
            <p:spPr bwMode="auto">
              <a:xfrm>
                <a:off x="2115407" y="1762183"/>
                <a:ext cx="199914" cy="171356"/>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6" name="Group 72"/>
          <p:cNvGrpSpPr/>
          <p:nvPr/>
        </p:nvGrpSpPr>
        <p:grpSpPr>
          <a:xfrm>
            <a:off x="5077748" y="1637612"/>
            <a:ext cx="1351640" cy="2620294"/>
            <a:chOff x="5077748" y="1637612"/>
            <a:chExt cx="1351640" cy="2620294"/>
          </a:xfrm>
        </p:grpSpPr>
        <p:sp>
          <p:nvSpPr>
            <p:cNvPr id="17" name="Oval 16"/>
            <p:cNvSpPr/>
            <p:nvPr/>
          </p:nvSpPr>
          <p:spPr>
            <a:xfrm>
              <a:off x="5183120"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Connector 38"/>
            <p:cNvCxnSpPr/>
            <p:nvPr/>
          </p:nvCxnSpPr>
          <p:spPr>
            <a:xfrm rot="16200000" flipH="1">
              <a:off x="4409107" y="3163270"/>
              <a:ext cx="1763355" cy="880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8" name="Group 67"/>
            <p:cNvGrpSpPr/>
            <p:nvPr/>
          </p:nvGrpSpPr>
          <p:grpSpPr>
            <a:xfrm>
              <a:off x="5429256" y="2214560"/>
              <a:ext cx="1000132" cy="1291532"/>
              <a:chOff x="5429256" y="2214560"/>
              <a:chExt cx="1000132" cy="1291532"/>
            </a:xfrm>
          </p:grpSpPr>
          <p:sp>
            <p:nvSpPr>
              <p:cNvPr id="50" name="Rectangle 49"/>
              <p:cNvSpPr/>
              <p:nvPr/>
            </p:nvSpPr>
            <p:spPr>
              <a:xfrm>
                <a:off x="5429256" y="2428874"/>
                <a:ext cx="1000132"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1" name="Rectangle 50"/>
              <p:cNvSpPr/>
              <p:nvPr/>
            </p:nvSpPr>
            <p:spPr>
              <a:xfrm>
                <a:off x="5429256" y="2214560"/>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20" name="Group 63"/>
            <p:cNvGrpSpPr/>
            <p:nvPr/>
          </p:nvGrpSpPr>
          <p:grpSpPr>
            <a:xfrm>
              <a:off x="5077748" y="1637612"/>
              <a:ext cx="418280" cy="418280"/>
              <a:chOff x="5077748" y="1637612"/>
              <a:chExt cx="418280" cy="418280"/>
            </a:xfrm>
          </p:grpSpPr>
          <p:sp>
            <p:nvSpPr>
              <p:cNvPr id="38" name="Teardrop 37"/>
              <p:cNvSpPr/>
              <p:nvPr/>
            </p:nvSpPr>
            <p:spPr>
              <a:xfrm rot="8100000">
                <a:off x="5077748" y="1637612"/>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100"/>
              <p:cNvSpPr/>
              <p:nvPr/>
            </p:nvSpPr>
            <p:spPr bwMode="auto">
              <a:xfrm>
                <a:off x="5169641" y="1770740"/>
                <a:ext cx="176324" cy="19867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3" name="Group 71"/>
          <p:cNvGrpSpPr/>
          <p:nvPr/>
        </p:nvGrpSpPr>
        <p:grpSpPr>
          <a:xfrm>
            <a:off x="3506811" y="2444065"/>
            <a:ext cx="1279503" cy="1813841"/>
            <a:chOff x="3506811" y="2444065"/>
            <a:chExt cx="1279503" cy="1813841"/>
          </a:xfrm>
        </p:grpSpPr>
        <p:sp>
          <p:nvSpPr>
            <p:cNvPr id="15" name="Oval 14"/>
            <p:cNvSpPr/>
            <p:nvPr/>
          </p:nvSpPr>
          <p:spPr>
            <a:xfrm>
              <a:off x="3611484"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5" name="Straight Connector 34"/>
            <p:cNvCxnSpPr/>
            <p:nvPr/>
          </p:nvCxnSpPr>
          <p:spPr>
            <a:xfrm rot="5400000">
              <a:off x="3251191"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4" name="Group 65"/>
            <p:cNvGrpSpPr/>
            <p:nvPr/>
          </p:nvGrpSpPr>
          <p:grpSpPr>
            <a:xfrm>
              <a:off x="3786182" y="3000378"/>
              <a:ext cx="1000132" cy="922200"/>
              <a:chOff x="3786182" y="3000378"/>
              <a:chExt cx="1000132" cy="922200"/>
            </a:xfrm>
          </p:grpSpPr>
          <p:sp>
            <p:nvSpPr>
              <p:cNvPr id="48" name="Rectangle 47"/>
              <p:cNvSpPr/>
              <p:nvPr/>
            </p:nvSpPr>
            <p:spPr>
              <a:xfrm>
                <a:off x="3786182" y="3214692"/>
                <a:ext cx="1000132"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9" name="Rectangle 48"/>
              <p:cNvSpPr/>
              <p:nvPr/>
            </p:nvSpPr>
            <p:spPr>
              <a:xfrm>
                <a:off x="3786182" y="3000378"/>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62"/>
            <p:cNvGrpSpPr/>
            <p:nvPr/>
          </p:nvGrpSpPr>
          <p:grpSpPr>
            <a:xfrm>
              <a:off x="3506811" y="2444065"/>
              <a:ext cx="418280" cy="418280"/>
              <a:chOff x="3506811" y="2444065"/>
              <a:chExt cx="418280" cy="418280"/>
            </a:xfrm>
          </p:grpSpPr>
          <p:sp>
            <p:nvSpPr>
              <p:cNvPr id="34" name="Teardrop 33"/>
              <p:cNvSpPr/>
              <p:nvPr/>
            </p:nvSpPr>
            <p:spPr>
              <a:xfrm rot="8100000">
                <a:off x="3506811"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103"/>
              <p:cNvSpPr/>
              <p:nvPr/>
            </p:nvSpPr>
            <p:spPr bwMode="auto">
              <a:xfrm>
                <a:off x="3628143" y="2604458"/>
                <a:ext cx="187500" cy="166390"/>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9" name="Group 73"/>
          <p:cNvGrpSpPr/>
          <p:nvPr/>
        </p:nvGrpSpPr>
        <p:grpSpPr>
          <a:xfrm>
            <a:off x="6650083" y="2444065"/>
            <a:ext cx="1279503" cy="1813841"/>
            <a:chOff x="6650083" y="2444065"/>
            <a:chExt cx="1279503" cy="1813841"/>
          </a:xfrm>
        </p:grpSpPr>
        <p:sp>
          <p:nvSpPr>
            <p:cNvPr id="19" name="Oval 18"/>
            <p:cNvSpPr/>
            <p:nvPr/>
          </p:nvSpPr>
          <p:spPr>
            <a:xfrm>
              <a:off x="6754756" y="4049700"/>
              <a:ext cx="208206" cy="2082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rot="5400000">
              <a:off x="6394463" y="3584212"/>
              <a:ext cx="928694"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0" name="Group 68"/>
            <p:cNvGrpSpPr/>
            <p:nvPr/>
          </p:nvGrpSpPr>
          <p:grpSpPr>
            <a:xfrm>
              <a:off x="6929454" y="3000378"/>
              <a:ext cx="1000132" cy="922200"/>
              <a:chOff x="6929454" y="3000378"/>
              <a:chExt cx="1000132" cy="922200"/>
            </a:xfrm>
          </p:grpSpPr>
          <p:sp>
            <p:nvSpPr>
              <p:cNvPr id="52" name="Rectangle 51"/>
              <p:cNvSpPr/>
              <p:nvPr/>
            </p:nvSpPr>
            <p:spPr>
              <a:xfrm>
                <a:off x="6929454" y="3214692"/>
                <a:ext cx="1000132"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3" name="Rectangle 52"/>
              <p:cNvSpPr/>
              <p:nvPr/>
            </p:nvSpPr>
            <p:spPr>
              <a:xfrm>
                <a:off x="6929454" y="3000378"/>
                <a:ext cx="712054" cy="246221"/>
              </a:xfrm>
              <a:prstGeom prst="rect">
                <a:avLst/>
              </a:prstGeom>
            </p:spPr>
            <p:txBody>
              <a:bodyPr wrap="none">
                <a:spAutoFit/>
              </a:bodyPr>
              <a:lstStyle/>
              <a:p>
                <a:r>
                  <a:rPr lang="en-US" sz="1000" b="1" dirty="0" smtClean="0">
                    <a:solidFill>
                      <a:schemeClr val="bg1">
                        <a:lumMod val="65000"/>
                      </a:schemeClr>
                    </a:solidFill>
                    <a:latin typeface="Open Sans" pitchFamily="34" charset="0"/>
                    <a:ea typeface="Open Sans" pitchFamily="34" charset="0"/>
                    <a:cs typeface="Open Sans" pitchFamily="34" charset="0"/>
                  </a:rPr>
                  <a:t>Package</a:t>
                </a:r>
                <a:endParaRPr lang="en-US" sz="1000" b="1" dirty="0">
                  <a:solidFill>
                    <a:schemeClr val="bg1">
                      <a:lumMod val="65000"/>
                    </a:schemeClr>
                  </a:solidFill>
                  <a:latin typeface="Open Sans" pitchFamily="34" charset="0"/>
                  <a:ea typeface="Open Sans" pitchFamily="34" charset="0"/>
                  <a:cs typeface="Open Sans" pitchFamily="34" charset="0"/>
                </a:endParaRPr>
              </a:p>
            </p:txBody>
          </p:sp>
        </p:grpSp>
        <p:grpSp>
          <p:nvGrpSpPr>
            <p:cNvPr id="31" name="Group 64"/>
            <p:cNvGrpSpPr/>
            <p:nvPr/>
          </p:nvGrpSpPr>
          <p:grpSpPr>
            <a:xfrm>
              <a:off x="6650083" y="2444065"/>
              <a:ext cx="418280" cy="418280"/>
              <a:chOff x="6650083" y="2444065"/>
              <a:chExt cx="418280" cy="418280"/>
            </a:xfrm>
          </p:grpSpPr>
          <p:sp>
            <p:nvSpPr>
              <p:cNvPr id="22" name="Teardrop 21"/>
              <p:cNvSpPr/>
              <p:nvPr/>
            </p:nvSpPr>
            <p:spPr>
              <a:xfrm rot="8100000">
                <a:off x="6650083" y="2444065"/>
                <a:ext cx="418280" cy="418280"/>
              </a:xfrm>
              <a:prstGeom prst="teardrop">
                <a:avLst>
                  <a:gd name="adj" fmla="val 131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8"/>
              <p:cNvGrpSpPr/>
              <p:nvPr/>
            </p:nvGrpSpPr>
            <p:grpSpPr>
              <a:xfrm>
                <a:off x="6760454" y="2563811"/>
                <a:ext cx="188740" cy="250826"/>
                <a:chOff x="8429652" y="3143254"/>
                <a:chExt cx="241300" cy="320675"/>
              </a:xfrm>
              <a:solidFill>
                <a:schemeClr val="bg1"/>
              </a:solidFill>
            </p:grpSpPr>
            <p:sp>
              <p:nvSpPr>
                <p:cNvPr id="57" name="Freeform 108"/>
                <p:cNvSpPr>
                  <a:spLocks noEditPoints="1"/>
                </p:cNvSpPr>
                <p:nvPr/>
              </p:nvSpPr>
              <p:spPr bwMode="auto">
                <a:xfrm>
                  <a:off x="8429652" y="3143254"/>
                  <a:ext cx="241300" cy="320675"/>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grpFill/>
                <a:ln w="9525">
                  <a:noFill/>
                  <a:round/>
                </a:ln>
              </p:spPr>
              <p:txBody>
                <a:bodyPr vert="horz" wrap="square" lIns="91440" tIns="45720" rIns="91440" bIns="45720" numCol="1" anchor="t" anchorCtr="0" compatLnSpc="1"/>
                <a:lstStyle/>
                <a:p>
                  <a:endParaRPr lang="en-US"/>
                </a:p>
              </p:txBody>
            </p:sp>
            <p:sp>
              <p:nvSpPr>
                <p:cNvPr id="58" name="Freeform 109"/>
                <p:cNvSpPr/>
                <p:nvPr/>
              </p:nvSpPr>
              <p:spPr bwMode="auto">
                <a:xfrm>
                  <a:off x="8550302" y="3184529"/>
                  <a:ext cx="79375" cy="79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grpFill/>
                <a:ln w="9525">
                  <a:noFill/>
                  <a:round/>
                </a:ln>
              </p:spPr>
              <p:txBody>
                <a:bodyPr vert="horz" wrap="square" lIns="91440" tIns="45720" rIns="91440" bIns="45720" numCol="1" anchor="t" anchorCtr="0" compatLnSpc="1"/>
                <a:lstStyle/>
                <a:p>
                  <a:endParaRPr lang="en-US"/>
                </a:p>
              </p:txBody>
            </p:sp>
          </p:grpSp>
        </p:grpSp>
      </p:grpSp>
      <p:sp>
        <p:nvSpPr>
          <p:cNvPr id="61" name="Rectangle 6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Left)">
                                      <p:cBhvr>
                                        <p:cTn id="14" dur="500"/>
                                        <p:tgtEl>
                                          <p:spTgt spid="7"/>
                                        </p:tgtEl>
                                      </p:cBhvr>
                                    </p:animEffect>
                                  </p:childTnLst>
                                </p:cTn>
                              </p:par>
                              <p:par>
                                <p:cTn id="15" presetID="12" presetClass="entr" presetSubtype="8"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slide(fromLeft)">
                                      <p:cBhvr>
                                        <p:cTn id="17" dur="500"/>
                                        <p:tgtEl>
                                          <p:spTgt spid="46"/>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slide(fromLeft)">
                                      <p:cBhvr>
                                        <p:cTn id="21" dur="500"/>
                                        <p:tgtEl>
                                          <p:spTgt spid="8"/>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slide(fromBottom)">
                                      <p:cBhvr>
                                        <p:cTn id="25" dur="500"/>
                                        <p:tgtEl>
                                          <p:spTgt spid="11"/>
                                        </p:tgtEl>
                                      </p:cBhvr>
                                    </p:animEffect>
                                  </p:childTnLst>
                                </p:cTn>
                              </p:par>
                            </p:childTnLst>
                          </p:cTn>
                        </p:par>
                        <p:par>
                          <p:cTn id="26" fill="hold">
                            <p:stCondLst>
                              <p:cond delay="2000"/>
                            </p:stCondLst>
                            <p:childTnLst>
                              <p:par>
                                <p:cTn id="27" presetID="12" presetClass="entr" presetSubtype="4" fill="hold"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slide(fromBottom)">
                                      <p:cBhvr>
                                        <p:cTn id="29" dur="500"/>
                                        <p:tgtEl>
                                          <p:spTgt spid="23"/>
                                        </p:tgtEl>
                                      </p:cBhvr>
                                    </p:animEffect>
                                  </p:childTnLst>
                                </p:cTn>
                              </p:par>
                            </p:childTnLst>
                          </p:cTn>
                        </p:par>
                        <p:par>
                          <p:cTn id="30" fill="hold">
                            <p:stCondLst>
                              <p:cond delay="2500"/>
                            </p:stCondLst>
                            <p:childTnLst>
                              <p:par>
                                <p:cTn id="31" presetID="12" presetClass="entr" presetSubtype="4"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slide(fromBottom)">
                                      <p:cBhvr>
                                        <p:cTn id="33" dur="500"/>
                                        <p:tgtEl>
                                          <p:spTgt spid="16"/>
                                        </p:tgtEl>
                                      </p:cBhvr>
                                    </p:animEffect>
                                  </p:childTnLst>
                                </p:cTn>
                              </p:par>
                            </p:childTnLst>
                          </p:cTn>
                        </p:par>
                        <p:par>
                          <p:cTn id="34" fill="hold">
                            <p:stCondLst>
                              <p:cond delay="3000"/>
                            </p:stCondLst>
                            <p:childTnLst>
                              <p:par>
                                <p:cTn id="35" presetID="12" presetClass="entr" presetSubtype="4"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slide(fromBottom)">
                                      <p:cBhvr>
                                        <p:cTn id="37" dur="500"/>
                                        <p:tgtEl>
                                          <p:spTgt spid="2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slide(fromLeft)">
                                      <p:cBhvr>
                                        <p:cTn id="41" dur="500"/>
                                        <p:tgtEl>
                                          <p:spTgt spid="9"/>
                                        </p:tgtEl>
                                      </p:cBhvr>
                                    </p:animEffect>
                                  </p:childTnLst>
                                </p:cTn>
                              </p:par>
                              <p:par>
                                <p:cTn id="42" presetID="12" presetClass="entr" presetSubtype="8" fill="hold" grpId="0" nodeType="withEffect">
                                  <p:stCondLst>
                                    <p:cond delay="0"/>
                                  </p:stCondLst>
                                  <p:childTnLst>
                                    <p:set>
                                      <p:cBhvr>
                                        <p:cTn id="43" dur="1" fill="hold">
                                          <p:stCondLst>
                                            <p:cond delay="0"/>
                                          </p:stCondLst>
                                        </p:cTn>
                                        <p:tgtEl>
                                          <p:spTgt spid="47"/>
                                        </p:tgtEl>
                                        <p:attrNameLst>
                                          <p:attrName>style.visibility</p:attrName>
                                        </p:attrNameLst>
                                      </p:cBhvr>
                                      <p:to>
                                        <p:strVal val="visible"/>
                                      </p:to>
                                    </p:set>
                                    <p:animEffect transition="in" filter="slide(fromLeft)">
                                      <p:cBhvr>
                                        <p:cTn id="44"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6" grpId="0"/>
      <p:bldP spid="4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85"/>
          <p:cNvGrpSpPr/>
          <p:nvPr/>
        </p:nvGrpSpPr>
        <p:grpSpPr>
          <a:xfrm>
            <a:off x="4889724" y="1428742"/>
            <a:ext cx="1539664" cy="2884063"/>
            <a:chOff x="4889724" y="1428742"/>
            <a:chExt cx="1539664" cy="2884063"/>
          </a:xfrm>
        </p:grpSpPr>
        <p:sp>
          <p:nvSpPr>
            <p:cNvPr id="60" name="Rectangle 59"/>
            <p:cNvSpPr/>
            <p:nvPr/>
          </p:nvSpPr>
          <p:spPr>
            <a:xfrm>
              <a:off x="4889724"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1" name="Rectangle 60"/>
            <p:cNvSpPr/>
            <p:nvPr/>
          </p:nvSpPr>
          <p:spPr>
            <a:xfrm>
              <a:off x="5175476"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cxnSp>
          <p:nvCxnSpPr>
            <p:cNvPr id="32" name="Straight Connector 31"/>
            <p:cNvCxnSpPr/>
            <p:nvPr/>
          </p:nvCxnSpPr>
          <p:spPr>
            <a:xfrm rot="5400000">
              <a:off x="528717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521494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83"/>
            <p:cNvGrpSpPr/>
            <p:nvPr/>
          </p:nvGrpSpPr>
          <p:grpSpPr>
            <a:xfrm>
              <a:off x="5461828" y="1684189"/>
              <a:ext cx="366050" cy="366676"/>
              <a:chOff x="6853177" y="4545107"/>
              <a:chExt cx="366050" cy="366676"/>
            </a:xfrm>
            <a:solidFill>
              <a:schemeClr val="accent3"/>
            </a:solidFill>
          </p:grpSpPr>
          <p:sp>
            <p:nvSpPr>
              <p:cNvPr id="64" name="AutoShape 18"/>
              <p:cNvSpPr/>
              <p:nvPr/>
            </p:nvSpPr>
            <p:spPr bwMode="auto">
              <a:xfrm>
                <a:off x="6853177" y="4545107"/>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5" name="AutoShape 19"/>
              <p:cNvSpPr/>
              <p:nvPr/>
            </p:nvSpPr>
            <p:spPr bwMode="auto">
              <a:xfrm>
                <a:off x="6933270"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20"/>
              <p:cNvSpPr/>
              <p:nvPr/>
            </p:nvSpPr>
            <p:spPr bwMode="auto">
              <a:xfrm>
                <a:off x="6933270"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7" name="AutoShape 21"/>
              <p:cNvSpPr/>
              <p:nvPr/>
            </p:nvSpPr>
            <p:spPr bwMode="auto">
              <a:xfrm>
                <a:off x="6933270"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8" name="AutoShape 22"/>
              <p:cNvSpPr/>
              <p:nvPr/>
            </p:nvSpPr>
            <p:spPr bwMode="auto">
              <a:xfrm>
                <a:off x="7013363"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9" name="AutoShape 23"/>
              <p:cNvSpPr/>
              <p:nvPr/>
            </p:nvSpPr>
            <p:spPr bwMode="auto">
              <a:xfrm>
                <a:off x="7013363"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0" name="AutoShape 24"/>
              <p:cNvSpPr/>
              <p:nvPr/>
            </p:nvSpPr>
            <p:spPr bwMode="auto">
              <a:xfrm>
                <a:off x="7013363"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25"/>
              <p:cNvSpPr/>
              <p:nvPr/>
            </p:nvSpPr>
            <p:spPr bwMode="auto">
              <a:xfrm>
                <a:off x="7093457" y="4797277"/>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26"/>
              <p:cNvSpPr/>
              <p:nvPr/>
            </p:nvSpPr>
            <p:spPr bwMode="auto">
              <a:xfrm>
                <a:off x="7093457" y="47397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27"/>
              <p:cNvSpPr/>
              <p:nvPr/>
            </p:nvSpPr>
            <p:spPr bwMode="auto">
              <a:xfrm>
                <a:off x="7093457" y="4682768"/>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1" name="Group 86"/>
          <p:cNvGrpSpPr/>
          <p:nvPr/>
        </p:nvGrpSpPr>
        <p:grpSpPr>
          <a:xfrm>
            <a:off x="7032864" y="1428742"/>
            <a:ext cx="1539664" cy="2884063"/>
            <a:chOff x="7032864" y="1428742"/>
            <a:chExt cx="1539664" cy="2884063"/>
          </a:xfrm>
        </p:grpSpPr>
        <p:sp>
          <p:nvSpPr>
            <p:cNvPr id="62" name="Rectangle 61"/>
            <p:cNvSpPr/>
            <p:nvPr/>
          </p:nvSpPr>
          <p:spPr>
            <a:xfrm>
              <a:off x="7032864"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3" name="Rectangle 62"/>
            <p:cNvSpPr/>
            <p:nvPr/>
          </p:nvSpPr>
          <p:spPr>
            <a:xfrm>
              <a:off x="7318616"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7430314"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Oval 44"/>
            <p:cNvSpPr/>
            <p:nvPr/>
          </p:nvSpPr>
          <p:spPr>
            <a:xfrm>
              <a:off x="7358082"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82"/>
            <p:cNvGrpSpPr/>
            <p:nvPr/>
          </p:nvGrpSpPr>
          <p:grpSpPr>
            <a:xfrm>
              <a:off x="7621730" y="1714494"/>
              <a:ext cx="366051" cy="320373"/>
              <a:chOff x="3143240" y="4572014"/>
              <a:chExt cx="366051" cy="320373"/>
            </a:xfrm>
            <a:solidFill>
              <a:schemeClr val="accent6"/>
            </a:solidFill>
          </p:grpSpPr>
          <p:sp>
            <p:nvSpPr>
              <p:cNvPr id="74" name="AutoShape 103"/>
              <p:cNvSpPr/>
              <p:nvPr/>
            </p:nvSpPr>
            <p:spPr bwMode="auto">
              <a:xfrm>
                <a:off x="3200807" y="4628955"/>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04"/>
              <p:cNvSpPr/>
              <p:nvPr/>
            </p:nvSpPr>
            <p:spPr bwMode="auto">
              <a:xfrm>
                <a:off x="3143240" y="4572014"/>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48"/>
          <p:cNvGrpSpPr/>
          <p:nvPr/>
        </p:nvGrpSpPr>
        <p:grpSpPr>
          <a:xfrm>
            <a:off x="2675146" y="1428742"/>
            <a:ext cx="1539664" cy="2884063"/>
            <a:chOff x="2675146" y="1428742"/>
            <a:chExt cx="1539664" cy="2884063"/>
          </a:xfrm>
        </p:grpSpPr>
        <p:sp>
          <p:nvSpPr>
            <p:cNvPr id="58" name="Rectangle 57"/>
            <p:cNvSpPr/>
            <p:nvPr/>
          </p:nvSpPr>
          <p:spPr>
            <a:xfrm>
              <a:off x="2675146"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9" name="Rectangle 58"/>
            <p:cNvSpPr/>
            <p:nvPr/>
          </p:nvSpPr>
          <p:spPr>
            <a:xfrm>
              <a:off x="2960898"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47"/>
            <p:cNvGrpSpPr/>
            <p:nvPr/>
          </p:nvGrpSpPr>
          <p:grpSpPr>
            <a:xfrm>
              <a:off x="3000364" y="1428742"/>
              <a:ext cx="883120" cy="1227378"/>
              <a:chOff x="3000364" y="1428742"/>
              <a:chExt cx="883120" cy="1227378"/>
            </a:xfrm>
          </p:grpSpPr>
          <p:cxnSp>
            <p:nvCxnSpPr>
              <p:cNvPr id="20" name="Straight Connector 19"/>
              <p:cNvCxnSpPr/>
              <p:nvPr/>
            </p:nvCxnSpPr>
            <p:spPr>
              <a:xfrm rot="5400000">
                <a:off x="307259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3000364" y="1428742"/>
                <a:ext cx="883120" cy="883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81"/>
              <p:cNvGrpSpPr/>
              <p:nvPr/>
            </p:nvGrpSpPr>
            <p:grpSpPr>
              <a:xfrm>
                <a:off x="3251393" y="1753373"/>
                <a:ext cx="365425" cy="229016"/>
                <a:chOff x="2411138" y="4617692"/>
                <a:chExt cx="365425" cy="229016"/>
              </a:xfrm>
              <a:solidFill>
                <a:schemeClr val="bg1"/>
              </a:solidFill>
            </p:grpSpPr>
            <p:sp>
              <p:nvSpPr>
                <p:cNvPr id="76" name="AutoShape 105"/>
                <p:cNvSpPr/>
                <p:nvPr/>
              </p:nvSpPr>
              <p:spPr bwMode="auto">
                <a:xfrm>
                  <a:off x="2411138" y="4617692"/>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06"/>
                <p:cNvSpPr/>
                <p:nvPr/>
              </p:nvSpPr>
              <p:spPr bwMode="auto">
                <a:xfrm>
                  <a:off x="2548173" y="4686523"/>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07"/>
                <p:cNvSpPr/>
                <p:nvPr/>
              </p:nvSpPr>
              <p:spPr bwMode="auto">
                <a:xfrm>
                  <a:off x="2513756" y="4652107"/>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16" name="Group 46"/>
          <p:cNvGrpSpPr/>
          <p:nvPr/>
        </p:nvGrpSpPr>
        <p:grpSpPr>
          <a:xfrm>
            <a:off x="532006" y="1428742"/>
            <a:ext cx="1539664" cy="2884063"/>
            <a:chOff x="532006" y="1428742"/>
            <a:chExt cx="1539664" cy="2884063"/>
          </a:xfrm>
        </p:grpSpPr>
        <p:sp>
          <p:nvSpPr>
            <p:cNvPr id="56" name="Rectangle 55"/>
            <p:cNvSpPr/>
            <p:nvPr/>
          </p:nvSpPr>
          <p:spPr>
            <a:xfrm>
              <a:off x="532006" y="3143254"/>
              <a:ext cx="1539664" cy="1169551"/>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7" name="Rectangle 56"/>
            <p:cNvSpPr/>
            <p:nvPr/>
          </p:nvSpPr>
          <p:spPr>
            <a:xfrm>
              <a:off x="817758" y="2786064"/>
              <a:ext cx="968535"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Package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17" name="Group 45"/>
            <p:cNvGrpSpPr/>
            <p:nvPr/>
          </p:nvGrpSpPr>
          <p:grpSpPr>
            <a:xfrm>
              <a:off x="857224" y="1428742"/>
              <a:ext cx="883120" cy="1227378"/>
              <a:chOff x="857224" y="1428742"/>
              <a:chExt cx="883120" cy="1227378"/>
            </a:xfrm>
          </p:grpSpPr>
          <p:cxnSp>
            <p:nvCxnSpPr>
              <p:cNvPr id="8" name="Straight Connector 7"/>
              <p:cNvCxnSpPr/>
              <p:nvPr/>
            </p:nvCxnSpPr>
            <p:spPr>
              <a:xfrm rot="5400000">
                <a:off x="929456" y="2298136"/>
                <a:ext cx="71438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857224" y="1428742"/>
                <a:ext cx="883120" cy="88312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80"/>
              <p:cNvGrpSpPr/>
              <p:nvPr/>
            </p:nvGrpSpPr>
            <p:grpSpPr>
              <a:xfrm>
                <a:off x="1167519" y="1684543"/>
                <a:ext cx="274694" cy="366676"/>
                <a:chOff x="1724713" y="4548862"/>
                <a:chExt cx="274694" cy="366676"/>
              </a:xfrm>
            </p:grpSpPr>
            <p:sp>
              <p:nvSpPr>
                <p:cNvPr id="79" name="AutoShape 108"/>
                <p:cNvSpPr/>
                <p:nvPr/>
              </p:nvSpPr>
              <p:spPr bwMode="auto">
                <a:xfrm>
                  <a:off x="1792917" y="4617692"/>
                  <a:ext cx="137660" cy="137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0" name="AutoShape 109"/>
                <p:cNvSpPr/>
                <p:nvPr/>
              </p:nvSpPr>
              <p:spPr bwMode="auto">
                <a:xfrm>
                  <a:off x="1724713" y="4548862"/>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85" name="Rectangle 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slide(fromTop)">
                                      <p:cBhvr>
                                        <p:cTn id="14" dur="500"/>
                                        <p:tgtEl>
                                          <p:spTgt spid="16"/>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Top)">
                                      <p:cBhvr>
                                        <p:cTn id="18" dur="500"/>
                                        <p:tgtEl>
                                          <p:spTgt spid="1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Top)">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slide(fromTop)">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3"/>
          <p:cNvGrpSpPr/>
          <p:nvPr/>
        </p:nvGrpSpPr>
        <p:grpSpPr>
          <a:xfrm>
            <a:off x="857224" y="142876"/>
            <a:ext cx="7429552" cy="492443"/>
            <a:chOff x="857224" y="142876"/>
            <a:chExt cx="7429552" cy="492443"/>
          </a:xfrm>
        </p:grpSpPr>
        <p:sp>
          <p:nvSpPr>
            <p:cNvPr id="25" name="Rectangle 2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6" name="Straight Connector 2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331"/>
          <p:cNvGrpSpPr/>
          <p:nvPr/>
        </p:nvGrpSpPr>
        <p:grpSpPr>
          <a:xfrm>
            <a:off x="428596" y="1357304"/>
            <a:ext cx="3031676" cy="3031676"/>
            <a:chOff x="428596" y="1357304"/>
            <a:chExt cx="3031676" cy="3031676"/>
          </a:xfrm>
        </p:grpSpPr>
        <p:sp>
          <p:nvSpPr>
            <p:cNvPr id="33" name="Oval 32"/>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4"/>
            <p:cNvGrpSpPr/>
            <p:nvPr/>
          </p:nvGrpSpPr>
          <p:grpSpPr>
            <a:xfrm>
              <a:off x="816862" y="1653033"/>
              <a:ext cx="2158764" cy="2407338"/>
              <a:chOff x="3557587" y="2728912"/>
              <a:chExt cx="1792288" cy="1998663"/>
            </a:xfrm>
          </p:grpSpPr>
          <p:sp>
            <p:nvSpPr>
              <p:cNvPr id="46" name="Freeform 3254"/>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47" name="Freeform 3255"/>
              <p:cNvSpPr/>
              <p:nvPr/>
            </p:nvSpPr>
            <p:spPr bwMode="auto">
              <a:xfrm>
                <a:off x="4060825" y="3489325"/>
                <a:ext cx="803275" cy="354013"/>
              </a:xfrm>
              <a:custGeom>
                <a:avLst/>
                <a:gdLst/>
                <a:ahLst/>
                <a:cxnLst>
                  <a:cxn ang="0">
                    <a:pos x="2" y="446"/>
                  </a:cxn>
                  <a:cxn ang="0">
                    <a:pos x="1012" y="6"/>
                  </a:cxn>
                  <a:cxn ang="0">
                    <a:pos x="1008" y="0"/>
                  </a:cxn>
                  <a:cxn ang="0">
                    <a:pos x="0" y="441"/>
                  </a:cxn>
                  <a:cxn ang="0">
                    <a:pos x="2" y="446"/>
                  </a:cxn>
                </a:cxnLst>
                <a:rect l="0" t="0" r="r" b="b"/>
                <a:pathLst>
                  <a:path w="1012" h="446">
                    <a:moveTo>
                      <a:pt x="2" y="446"/>
                    </a:moveTo>
                    <a:lnTo>
                      <a:pt x="1012" y="6"/>
                    </a:lnTo>
                    <a:lnTo>
                      <a:pt x="1008" y="0"/>
                    </a:lnTo>
                    <a:lnTo>
                      <a:pt x="0" y="441"/>
                    </a:lnTo>
                    <a:lnTo>
                      <a:pt x="2" y="446"/>
                    </a:lnTo>
                  </a:path>
                </a:pathLst>
              </a:custGeom>
              <a:noFill/>
              <a:ln w="9525">
                <a:noFill/>
                <a:round/>
              </a:ln>
            </p:spPr>
            <p:txBody>
              <a:bodyPr vert="horz" wrap="square" lIns="91440" tIns="45720" rIns="91440" bIns="45720" numCol="1" anchor="t" anchorCtr="0" compatLnSpc="1"/>
              <a:lstStyle/>
              <a:p>
                <a:endParaRPr lang="en-US"/>
              </a:p>
            </p:txBody>
          </p:sp>
          <p:sp>
            <p:nvSpPr>
              <p:cNvPr id="48" name="Freeform 3256"/>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49" name="Freeform 3257"/>
              <p:cNvSpPr/>
              <p:nvPr/>
            </p:nvSpPr>
            <p:spPr bwMode="auto">
              <a:xfrm>
                <a:off x="4090987" y="3562350"/>
                <a:ext cx="803275" cy="354013"/>
              </a:xfrm>
              <a:custGeom>
                <a:avLst/>
                <a:gdLst/>
                <a:ahLst/>
                <a:cxnLst>
                  <a:cxn ang="0">
                    <a:pos x="1" y="446"/>
                  </a:cxn>
                  <a:cxn ang="0">
                    <a:pos x="1011" y="5"/>
                  </a:cxn>
                  <a:cxn ang="0">
                    <a:pos x="1008" y="0"/>
                  </a:cxn>
                  <a:cxn ang="0">
                    <a:pos x="0" y="439"/>
                  </a:cxn>
                  <a:cxn ang="0">
                    <a:pos x="1" y="446"/>
                  </a:cxn>
                </a:cxnLst>
                <a:rect l="0" t="0" r="r" b="b"/>
                <a:pathLst>
                  <a:path w="1011" h="446">
                    <a:moveTo>
                      <a:pt x="1" y="446"/>
                    </a:moveTo>
                    <a:lnTo>
                      <a:pt x="1011" y="5"/>
                    </a:lnTo>
                    <a:lnTo>
                      <a:pt x="1008" y="0"/>
                    </a:lnTo>
                    <a:lnTo>
                      <a:pt x="0" y="439"/>
                    </a:lnTo>
                    <a:lnTo>
                      <a:pt x="1" y="446"/>
                    </a:lnTo>
                  </a:path>
                </a:pathLst>
              </a:custGeom>
              <a:noFill/>
              <a:ln w="9525">
                <a:noFill/>
                <a:round/>
              </a:ln>
            </p:spPr>
            <p:txBody>
              <a:bodyPr vert="horz" wrap="square" lIns="91440" tIns="45720" rIns="91440" bIns="45720" numCol="1" anchor="t" anchorCtr="0" compatLnSpc="1"/>
              <a:lstStyle/>
              <a:p>
                <a:endParaRPr lang="en-US"/>
              </a:p>
            </p:txBody>
          </p:sp>
          <p:sp>
            <p:nvSpPr>
              <p:cNvPr id="50" name="Freeform 3258"/>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1" name="Freeform 3259"/>
              <p:cNvSpPr/>
              <p:nvPr/>
            </p:nvSpPr>
            <p:spPr bwMode="auto">
              <a:xfrm>
                <a:off x="4121150" y="3638550"/>
                <a:ext cx="803275" cy="354013"/>
              </a:xfrm>
              <a:custGeom>
                <a:avLst/>
                <a:gdLst/>
                <a:ahLst/>
                <a:cxnLst>
                  <a:cxn ang="0">
                    <a:pos x="3" y="446"/>
                  </a:cxn>
                  <a:cxn ang="0">
                    <a:pos x="1011" y="5"/>
                  </a:cxn>
                  <a:cxn ang="0">
                    <a:pos x="1008" y="0"/>
                  </a:cxn>
                  <a:cxn ang="0">
                    <a:pos x="0" y="439"/>
                  </a:cxn>
                  <a:cxn ang="0">
                    <a:pos x="3" y="446"/>
                  </a:cxn>
                </a:cxnLst>
                <a:rect l="0" t="0" r="r" b="b"/>
                <a:pathLst>
                  <a:path w="1011" h="446">
                    <a:moveTo>
                      <a:pt x="3" y="446"/>
                    </a:moveTo>
                    <a:lnTo>
                      <a:pt x="1011" y="5"/>
                    </a:lnTo>
                    <a:lnTo>
                      <a:pt x="1008" y="0"/>
                    </a:lnTo>
                    <a:lnTo>
                      <a:pt x="0" y="439"/>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52" name="Freeform 3260"/>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3" name="Freeform 3261"/>
              <p:cNvSpPr/>
              <p:nvPr/>
            </p:nvSpPr>
            <p:spPr bwMode="auto">
              <a:xfrm>
                <a:off x="4152900" y="3714750"/>
                <a:ext cx="803275" cy="354013"/>
              </a:xfrm>
              <a:custGeom>
                <a:avLst/>
                <a:gdLst/>
                <a:ahLst/>
                <a:cxnLst>
                  <a:cxn ang="0">
                    <a:pos x="3" y="446"/>
                  </a:cxn>
                  <a:cxn ang="0">
                    <a:pos x="1011" y="7"/>
                  </a:cxn>
                  <a:cxn ang="0">
                    <a:pos x="1010" y="0"/>
                  </a:cxn>
                  <a:cxn ang="0">
                    <a:pos x="0" y="442"/>
                  </a:cxn>
                  <a:cxn ang="0">
                    <a:pos x="3" y="446"/>
                  </a:cxn>
                </a:cxnLst>
                <a:rect l="0" t="0" r="r" b="b"/>
                <a:pathLst>
                  <a:path w="1011" h="446">
                    <a:moveTo>
                      <a:pt x="3" y="446"/>
                    </a:moveTo>
                    <a:lnTo>
                      <a:pt x="1011" y="7"/>
                    </a:lnTo>
                    <a:lnTo>
                      <a:pt x="1010" y="0"/>
                    </a:lnTo>
                    <a:lnTo>
                      <a:pt x="0" y="442"/>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54" name="Freeform 3262"/>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5" name="Freeform 3263"/>
              <p:cNvSpPr/>
              <p:nvPr/>
            </p:nvSpPr>
            <p:spPr bwMode="auto">
              <a:xfrm>
                <a:off x="4183062" y="3786187"/>
                <a:ext cx="801688" cy="354013"/>
              </a:xfrm>
              <a:custGeom>
                <a:avLst/>
                <a:gdLst/>
                <a:ahLst/>
                <a:cxnLst>
                  <a:cxn ang="0">
                    <a:pos x="2" y="447"/>
                  </a:cxn>
                  <a:cxn ang="0">
                    <a:pos x="1012" y="5"/>
                  </a:cxn>
                  <a:cxn ang="0">
                    <a:pos x="1008" y="0"/>
                  </a:cxn>
                  <a:cxn ang="0">
                    <a:pos x="0" y="440"/>
                  </a:cxn>
                  <a:cxn ang="0">
                    <a:pos x="2" y="447"/>
                  </a:cxn>
                </a:cxnLst>
                <a:rect l="0" t="0" r="r" b="b"/>
                <a:pathLst>
                  <a:path w="1012" h="447">
                    <a:moveTo>
                      <a:pt x="2" y="447"/>
                    </a:moveTo>
                    <a:lnTo>
                      <a:pt x="1012" y="5"/>
                    </a:lnTo>
                    <a:lnTo>
                      <a:pt x="1008" y="0"/>
                    </a:lnTo>
                    <a:lnTo>
                      <a:pt x="0" y="440"/>
                    </a:lnTo>
                    <a:lnTo>
                      <a:pt x="2" y="447"/>
                    </a:lnTo>
                  </a:path>
                </a:pathLst>
              </a:custGeom>
              <a:noFill/>
              <a:ln w="9525">
                <a:noFill/>
                <a:round/>
              </a:ln>
            </p:spPr>
            <p:txBody>
              <a:bodyPr vert="horz" wrap="square" lIns="91440" tIns="45720" rIns="91440" bIns="45720" numCol="1" anchor="t" anchorCtr="0" compatLnSpc="1"/>
              <a:lstStyle/>
              <a:p>
                <a:endParaRPr lang="en-US"/>
              </a:p>
            </p:txBody>
          </p:sp>
          <p:sp>
            <p:nvSpPr>
              <p:cNvPr id="56" name="Freeform 3264"/>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7" name="Freeform 3265"/>
              <p:cNvSpPr/>
              <p:nvPr/>
            </p:nvSpPr>
            <p:spPr bwMode="auto">
              <a:xfrm>
                <a:off x="4213225" y="3860800"/>
                <a:ext cx="803275" cy="355600"/>
              </a:xfrm>
              <a:custGeom>
                <a:avLst/>
                <a:gdLst/>
                <a:ahLst/>
                <a:cxnLst>
                  <a:cxn ang="0">
                    <a:pos x="4" y="448"/>
                  </a:cxn>
                  <a:cxn ang="0">
                    <a:pos x="1012" y="6"/>
                  </a:cxn>
                  <a:cxn ang="0">
                    <a:pos x="1009" y="0"/>
                  </a:cxn>
                  <a:cxn ang="0">
                    <a:pos x="0" y="441"/>
                  </a:cxn>
                  <a:cxn ang="0">
                    <a:pos x="4" y="448"/>
                  </a:cxn>
                </a:cxnLst>
                <a:rect l="0" t="0" r="r" b="b"/>
                <a:pathLst>
                  <a:path w="1012" h="448">
                    <a:moveTo>
                      <a:pt x="4" y="448"/>
                    </a:moveTo>
                    <a:lnTo>
                      <a:pt x="1012" y="6"/>
                    </a:lnTo>
                    <a:lnTo>
                      <a:pt x="1009" y="0"/>
                    </a:lnTo>
                    <a:lnTo>
                      <a:pt x="0" y="441"/>
                    </a:lnTo>
                    <a:lnTo>
                      <a:pt x="4" y="448"/>
                    </a:lnTo>
                  </a:path>
                </a:pathLst>
              </a:custGeom>
              <a:noFill/>
              <a:ln w="9525">
                <a:noFill/>
                <a:round/>
              </a:ln>
            </p:spPr>
            <p:txBody>
              <a:bodyPr vert="horz" wrap="square" lIns="91440" tIns="45720" rIns="91440" bIns="45720" numCol="1" anchor="t" anchorCtr="0" compatLnSpc="1"/>
              <a:lstStyle/>
              <a:p>
                <a:endParaRPr lang="en-US"/>
              </a:p>
            </p:txBody>
          </p:sp>
          <p:sp>
            <p:nvSpPr>
              <p:cNvPr id="58" name="Freeform 3266"/>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59" name="Freeform 3267"/>
              <p:cNvSpPr/>
              <p:nvPr/>
            </p:nvSpPr>
            <p:spPr bwMode="auto">
              <a:xfrm>
                <a:off x="4244975" y="3937000"/>
                <a:ext cx="801688" cy="355600"/>
              </a:xfrm>
              <a:custGeom>
                <a:avLst/>
                <a:gdLst/>
                <a:ahLst/>
                <a:cxnLst>
                  <a:cxn ang="0">
                    <a:pos x="4" y="446"/>
                  </a:cxn>
                  <a:cxn ang="0">
                    <a:pos x="1012" y="6"/>
                  </a:cxn>
                  <a:cxn ang="0">
                    <a:pos x="1010" y="0"/>
                  </a:cxn>
                  <a:cxn ang="0">
                    <a:pos x="0" y="441"/>
                  </a:cxn>
                  <a:cxn ang="0">
                    <a:pos x="4" y="446"/>
                  </a:cxn>
                </a:cxnLst>
                <a:rect l="0" t="0" r="r" b="b"/>
                <a:pathLst>
                  <a:path w="1012" h="446">
                    <a:moveTo>
                      <a:pt x="4" y="446"/>
                    </a:moveTo>
                    <a:lnTo>
                      <a:pt x="1012" y="6"/>
                    </a:lnTo>
                    <a:lnTo>
                      <a:pt x="1010" y="0"/>
                    </a:lnTo>
                    <a:lnTo>
                      <a:pt x="0" y="441"/>
                    </a:lnTo>
                    <a:lnTo>
                      <a:pt x="4" y="446"/>
                    </a:lnTo>
                  </a:path>
                </a:pathLst>
              </a:custGeom>
              <a:noFill/>
              <a:ln w="9525">
                <a:noFill/>
                <a:round/>
              </a:ln>
            </p:spPr>
            <p:txBody>
              <a:bodyPr vert="horz" wrap="square" lIns="91440" tIns="45720" rIns="91440" bIns="45720" numCol="1" anchor="t" anchorCtr="0" compatLnSpc="1"/>
              <a:lstStyle/>
              <a:p>
                <a:endParaRPr lang="en-US"/>
              </a:p>
            </p:txBody>
          </p:sp>
          <p:sp>
            <p:nvSpPr>
              <p:cNvPr id="60" name="Freeform 3268"/>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61" name="Freeform 3269"/>
              <p:cNvSpPr/>
              <p:nvPr/>
            </p:nvSpPr>
            <p:spPr bwMode="auto">
              <a:xfrm>
                <a:off x="4273550" y="4011612"/>
                <a:ext cx="803275" cy="354013"/>
              </a:xfrm>
              <a:custGeom>
                <a:avLst/>
                <a:gdLst/>
                <a:ahLst/>
                <a:cxnLst>
                  <a:cxn ang="0">
                    <a:pos x="3" y="446"/>
                  </a:cxn>
                  <a:cxn ang="0">
                    <a:pos x="1011" y="5"/>
                  </a:cxn>
                  <a:cxn ang="0">
                    <a:pos x="1010" y="0"/>
                  </a:cxn>
                  <a:cxn ang="0">
                    <a:pos x="0" y="439"/>
                  </a:cxn>
                  <a:cxn ang="0">
                    <a:pos x="3" y="446"/>
                  </a:cxn>
                </a:cxnLst>
                <a:rect l="0" t="0" r="r" b="b"/>
                <a:pathLst>
                  <a:path w="1011" h="446">
                    <a:moveTo>
                      <a:pt x="3" y="446"/>
                    </a:moveTo>
                    <a:lnTo>
                      <a:pt x="1011" y="5"/>
                    </a:lnTo>
                    <a:lnTo>
                      <a:pt x="1010" y="0"/>
                    </a:lnTo>
                    <a:lnTo>
                      <a:pt x="0" y="439"/>
                    </a:lnTo>
                    <a:lnTo>
                      <a:pt x="3" y="446"/>
                    </a:lnTo>
                  </a:path>
                </a:pathLst>
              </a:custGeom>
              <a:noFill/>
              <a:ln w="9525">
                <a:noFill/>
                <a:round/>
              </a:ln>
            </p:spPr>
            <p:txBody>
              <a:bodyPr vert="horz" wrap="square" lIns="91440" tIns="45720" rIns="91440" bIns="45720" numCol="1" anchor="t" anchorCtr="0" compatLnSpc="1"/>
              <a:lstStyle/>
              <a:p>
                <a:endParaRPr lang="en-US"/>
              </a:p>
            </p:txBody>
          </p:sp>
          <p:sp>
            <p:nvSpPr>
              <p:cNvPr id="62" name="Freeform 3273"/>
              <p:cNvSpPr>
                <a:spLocks noEditPoints="1"/>
              </p:cNvSpPr>
              <p:nvPr/>
            </p:nvSpPr>
            <p:spPr bwMode="auto">
              <a:xfrm>
                <a:off x="3557587" y="2728912"/>
                <a:ext cx="1122363" cy="1998663"/>
              </a:xfrm>
              <a:custGeom>
                <a:avLst/>
                <a:gdLst/>
                <a:ahLst/>
                <a:cxnLst>
                  <a:cxn ang="0">
                    <a:pos x="617" y="241"/>
                  </a:cxn>
                  <a:cxn ang="0">
                    <a:pos x="617" y="241"/>
                  </a:cxn>
                  <a:cxn ang="0">
                    <a:pos x="605" y="241"/>
                  </a:cxn>
                  <a:cxn ang="0">
                    <a:pos x="591" y="235"/>
                  </a:cxn>
                  <a:cxn ang="0">
                    <a:pos x="583" y="223"/>
                  </a:cxn>
                  <a:cxn ang="0">
                    <a:pos x="581" y="217"/>
                  </a:cxn>
                  <a:cxn ang="0">
                    <a:pos x="583" y="202"/>
                  </a:cxn>
                  <a:cxn ang="0">
                    <a:pos x="586" y="196"/>
                  </a:cxn>
                  <a:cxn ang="0">
                    <a:pos x="596" y="181"/>
                  </a:cxn>
                  <a:cxn ang="0">
                    <a:pos x="602" y="178"/>
                  </a:cxn>
                  <a:cxn ang="0">
                    <a:pos x="612" y="171"/>
                  </a:cxn>
                  <a:cxn ang="0">
                    <a:pos x="630" y="166"/>
                  </a:cxn>
                  <a:cxn ang="0">
                    <a:pos x="635" y="166"/>
                  </a:cxn>
                  <a:cxn ang="0">
                    <a:pos x="648" y="168"/>
                  </a:cxn>
                  <a:cxn ang="0">
                    <a:pos x="654" y="171"/>
                  </a:cxn>
                  <a:cxn ang="0">
                    <a:pos x="666" y="179"/>
                  </a:cxn>
                  <a:cxn ang="0">
                    <a:pos x="669" y="186"/>
                  </a:cxn>
                  <a:cxn ang="0">
                    <a:pos x="671" y="199"/>
                  </a:cxn>
                  <a:cxn ang="0">
                    <a:pos x="667" y="214"/>
                  </a:cxn>
                  <a:cxn ang="0">
                    <a:pos x="659" y="223"/>
                  </a:cxn>
                  <a:cxn ang="0">
                    <a:pos x="658" y="225"/>
                  </a:cxn>
                  <a:cxn ang="0">
                    <a:pos x="656" y="228"/>
                  </a:cxn>
                  <a:cxn ang="0">
                    <a:pos x="658" y="235"/>
                  </a:cxn>
                  <a:cxn ang="0">
                    <a:pos x="646" y="310"/>
                  </a:cxn>
                  <a:cxn ang="0">
                    <a:pos x="627" y="249"/>
                  </a:cxn>
                  <a:cxn ang="0">
                    <a:pos x="623" y="243"/>
                  </a:cxn>
                  <a:cxn ang="0">
                    <a:pos x="618" y="241"/>
                  </a:cxn>
                  <a:cxn ang="0">
                    <a:pos x="618" y="241"/>
                  </a:cxn>
                  <a:cxn ang="0">
                    <a:pos x="617" y="241"/>
                  </a:cxn>
                  <a:cxn ang="0">
                    <a:pos x="804" y="261"/>
                  </a:cxn>
                  <a:cxn ang="0">
                    <a:pos x="697" y="287"/>
                  </a:cxn>
                  <a:cxn ang="0">
                    <a:pos x="666" y="233"/>
                  </a:cxn>
                  <a:cxn ang="0">
                    <a:pos x="664" y="230"/>
                  </a:cxn>
                  <a:cxn ang="0">
                    <a:pos x="666" y="228"/>
                  </a:cxn>
                  <a:cxn ang="0">
                    <a:pos x="679" y="207"/>
                  </a:cxn>
                  <a:cxn ang="0">
                    <a:pos x="679" y="189"/>
                  </a:cxn>
                  <a:cxn ang="0">
                    <a:pos x="677" y="183"/>
                  </a:cxn>
                  <a:cxn ang="0">
                    <a:pos x="669" y="173"/>
                  </a:cxn>
                  <a:cxn ang="0">
                    <a:pos x="648" y="160"/>
                  </a:cxn>
                  <a:cxn ang="0">
                    <a:pos x="635" y="158"/>
                  </a:cxn>
                  <a:cxn ang="0">
                    <a:pos x="620" y="161"/>
                  </a:cxn>
                  <a:cxn ang="0">
                    <a:pos x="609" y="165"/>
                  </a:cxn>
                  <a:cxn ang="0">
                    <a:pos x="597" y="171"/>
                  </a:cxn>
                  <a:cxn ang="0">
                    <a:pos x="584" y="183"/>
                  </a:cxn>
                  <a:cxn ang="0">
                    <a:pos x="576" y="196"/>
                  </a:cxn>
                  <a:cxn ang="0">
                    <a:pos x="573" y="210"/>
                  </a:cxn>
                  <a:cxn ang="0">
                    <a:pos x="576" y="227"/>
                  </a:cxn>
                  <a:cxn ang="0">
                    <a:pos x="579" y="232"/>
                  </a:cxn>
                  <a:cxn ang="0">
                    <a:pos x="592" y="243"/>
                  </a:cxn>
                  <a:cxn ang="0">
                    <a:pos x="617" y="249"/>
                  </a:cxn>
                  <a:cxn ang="0">
                    <a:pos x="617" y="249"/>
                  </a:cxn>
                  <a:cxn ang="0">
                    <a:pos x="617" y="249"/>
                  </a:cxn>
                  <a:cxn ang="0">
                    <a:pos x="618" y="249"/>
                  </a:cxn>
                  <a:cxn ang="0">
                    <a:pos x="638" y="313"/>
                  </a:cxn>
                  <a:cxn ang="0">
                    <a:pos x="544" y="373"/>
                  </a:cxn>
                  <a:cxn ang="0">
                    <a:pos x="825" y="2518"/>
                  </a:cxn>
                  <a:cxn ang="0">
                    <a:pos x="22" y="608"/>
                  </a:cxn>
                  <a:cxn ang="0">
                    <a:pos x="1408" y="0"/>
                  </a:cxn>
                </a:cxnLst>
                <a:rect l="0" t="0" r="r" b="b"/>
                <a:pathLst>
                  <a:path w="1413" h="2518">
                    <a:moveTo>
                      <a:pt x="617" y="241"/>
                    </a:moveTo>
                    <a:lnTo>
                      <a:pt x="617" y="241"/>
                    </a:lnTo>
                    <a:lnTo>
                      <a:pt x="617" y="241"/>
                    </a:lnTo>
                    <a:lnTo>
                      <a:pt x="617" y="241"/>
                    </a:lnTo>
                    <a:lnTo>
                      <a:pt x="605" y="241"/>
                    </a:lnTo>
                    <a:lnTo>
                      <a:pt x="605" y="241"/>
                    </a:lnTo>
                    <a:lnTo>
                      <a:pt x="597" y="238"/>
                    </a:lnTo>
                    <a:lnTo>
                      <a:pt x="591" y="235"/>
                    </a:lnTo>
                    <a:lnTo>
                      <a:pt x="586" y="228"/>
                    </a:lnTo>
                    <a:lnTo>
                      <a:pt x="583" y="223"/>
                    </a:lnTo>
                    <a:lnTo>
                      <a:pt x="583" y="223"/>
                    </a:lnTo>
                    <a:lnTo>
                      <a:pt x="581" y="217"/>
                    </a:lnTo>
                    <a:lnTo>
                      <a:pt x="581" y="209"/>
                    </a:lnTo>
                    <a:lnTo>
                      <a:pt x="583" y="202"/>
                    </a:lnTo>
                    <a:lnTo>
                      <a:pt x="586" y="196"/>
                    </a:lnTo>
                    <a:lnTo>
                      <a:pt x="586" y="196"/>
                    </a:lnTo>
                    <a:lnTo>
                      <a:pt x="589" y="188"/>
                    </a:lnTo>
                    <a:lnTo>
                      <a:pt x="596" y="181"/>
                    </a:lnTo>
                    <a:lnTo>
                      <a:pt x="596" y="181"/>
                    </a:lnTo>
                    <a:lnTo>
                      <a:pt x="602" y="178"/>
                    </a:lnTo>
                    <a:lnTo>
                      <a:pt x="612" y="171"/>
                    </a:lnTo>
                    <a:lnTo>
                      <a:pt x="612" y="171"/>
                    </a:lnTo>
                    <a:lnTo>
                      <a:pt x="623" y="168"/>
                    </a:lnTo>
                    <a:lnTo>
                      <a:pt x="630" y="166"/>
                    </a:lnTo>
                    <a:lnTo>
                      <a:pt x="630" y="166"/>
                    </a:lnTo>
                    <a:lnTo>
                      <a:pt x="635" y="166"/>
                    </a:lnTo>
                    <a:lnTo>
                      <a:pt x="635" y="166"/>
                    </a:lnTo>
                    <a:lnTo>
                      <a:pt x="648" y="168"/>
                    </a:lnTo>
                    <a:lnTo>
                      <a:pt x="648" y="168"/>
                    </a:lnTo>
                    <a:lnTo>
                      <a:pt x="654" y="171"/>
                    </a:lnTo>
                    <a:lnTo>
                      <a:pt x="661" y="175"/>
                    </a:lnTo>
                    <a:lnTo>
                      <a:pt x="666" y="179"/>
                    </a:lnTo>
                    <a:lnTo>
                      <a:pt x="669" y="186"/>
                    </a:lnTo>
                    <a:lnTo>
                      <a:pt x="669" y="186"/>
                    </a:lnTo>
                    <a:lnTo>
                      <a:pt x="671" y="192"/>
                    </a:lnTo>
                    <a:lnTo>
                      <a:pt x="671" y="199"/>
                    </a:lnTo>
                    <a:lnTo>
                      <a:pt x="671" y="207"/>
                    </a:lnTo>
                    <a:lnTo>
                      <a:pt x="667" y="214"/>
                    </a:lnTo>
                    <a:lnTo>
                      <a:pt x="667" y="214"/>
                    </a:lnTo>
                    <a:lnTo>
                      <a:pt x="659" y="223"/>
                    </a:lnTo>
                    <a:lnTo>
                      <a:pt x="659" y="223"/>
                    </a:lnTo>
                    <a:lnTo>
                      <a:pt x="658" y="225"/>
                    </a:lnTo>
                    <a:lnTo>
                      <a:pt x="656" y="228"/>
                    </a:lnTo>
                    <a:lnTo>
                      <a:pt x="656" y="228"/>
                    </a:lnTo>
                    <a:lnTo>
                      <a:pt x="658" y="233"/>
                    </a:lnTo>
                    <a:lnTo>
                      <a:pt x="658" y="235"/>
                    </a:lnTo>
                    <a:lnTo>
                      <a:pt x="689" y="290"/>
                    </a:lnTo>
                    <a:lnTo>
                      <a:pt x="646" y="310"/>
                    </a:lnTo>
                    <a:lnTo>
                      <a:pt x="627" y="249"/>
                    </a:lnTo>
                    <a:lnTo>
                      <a:pt x="627" y="249"/>
                    </a:lnTo>
                    <a:lnTo>
                      <a:pt x="627" y="246"/>
                    </a:lnTo>
                    <a:lnTo>
                      <a:pt x="623" y="243"/>
                    </a:lnTo>
                    <a:lnTo>
                      <a:pt x="623" y="243"/>
                    </a:lnTo>
                    <a:lnTo>
                      <a:pt x="618" y="241"/>
                    </a:lnTo>
                    <a:lnTo>
                      <a:pt x="618" y="241"/>
                    </a:lnTo>
                    <a:lnTo>
                      <a:pt x="618" y="241"/>
                    </a:lnTo>
                    <a:lnTo>
                      <a:pt x="618" y="241"/>
                    </a:lnTo>
                    <a:lnTo>
                      <a:pt x="617" y="241"/>
                    </a:lnTo>
                    <a:close/>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close/>
                  </a:path>
                </a:pathLst>
              </a:custGeom>
              <a:solidFill>
                <a:srgbClr val="ADADAD"/>
              </a:solidFill>
              <a:ln w="9525">
                <a:noFill/>
                <a:round/>
              </a:ln>
            </p:spPr>
            <p:txBody>
              <a:bodyPr vert="horz" wrap="square" lIns="91440" tIns="45720" rIns="91440" bIns="45720" numCol="1" anchor="t" anchorCtr="0" compatLnSpc="1"/>
              <a:lstStyle/>
              <a:p>
                <a:endParaRPr lang="en-US"/>
              </a:p>
            </p:txBody>
          </p:sp>
          <p:sp>
            <p:nvSpPr>
              <p:cNvPr id="63" name="Freeform 3274"/>
              <p:cNvSpPr/>
              <p:nvPr/>
            </p:nvSpPr>
            <p:spPr bwMode="auto">
              <a:xfrm>
                <a:off x="4019550" y="2860675"/>
                <a:ext cx="85725" cy="114300"/>
              </a:xfrm>
              <a:custGeom>
                <a:avLst/>
                <a:gdLst/>
                <a:ahLst/>
                <a:cxnLst>
                  <a:cxn ang="0">
                    <a:pos x="36" y="75"/>
                  </a:cxn>
                  <a:cxn ang="0">
                    <a:pos x="36" y="75"/>
                  </a:cxn>
                  <a:cxn ang="0">
                    <a:pos x="36" y="75"/>
                  </a:cxn>
                  <a:cxn ang="0">
                    <a:pos x="36" y="75"/>
                  </a:cxn>
                  <a:cxn ang="0">
                    <a:pos x="24" y="75"/>
                  </a:cxn>
                  <a:cxn ang="0">
                    <a:pos x="24" y="75"/>
                  </a:cxn>
                  <a:cxn ang="0">
                    <a:pos x="16" y="72"/>
                  </a:cxn>
                  <a:cxn ang="0">
                    <a:pos x="10" y="69"/>
                  </a:cxn>
                  <a:cxn ang="0">
                    <a:pos x="5" y="62"/>
                  </a:cxn>
                  <a:cxn ang="0">
                    <a:pos x="2" y="57"/>
                  </a:cxn>
                  <a:cxn ang="0">
                    <a:pos x="2" y="57"/>
                  </a:cxn>
                  <a:cxn ang="0">
                    <a:pos x="0" y="51"/>
                  </a:cxn>
                  <a:cxn ang="0">
                    <a:pos x="0" y="43"/>
                  </a:cxn>
                  <a:cxn ang="0">
                    <a:pos x="2" y="36"/>
                  </a:cxn>
                  <a:cxn ang="0">
                    <a:pos x="5" y="30"/>
                  </a:cxn>
                  <a:cxn ang="0">
                    <a:pos x="5" y="30"/>
                  </a:cxn>
                  <a:cxn ang="0">
                    <a:pos x="8" y="22"/>
                  </a:cxn>
                  <a:cxn ang="0">
                    <a:pos x="15" y="15"/>
                  </a:cxn>
                  <a:cxn ang="0">
                    <a:pos x="15" y="15"/>
                  </a:cxn>
                  <a:cxn ang="0">
                    <a:pos x="21" y="12"/>
                  </a:cxn>
                  <a:cxn ang="0">
                    <a:pos x="31" y="5"/>
                  </a:cxn>
                  <a:cxn ang="0">
                    <a:pos x="31" y="5"/>
                  </a:cxn>
                  <a:cxn ang="0">
                    <a:pos x="42" y="2"/>
                  </a:cxn>
                  <a:cxn ang="0">
                    <a:pos x="49" y="0"/>
                  </a:cxn>
                  <a:cxn ang="0">
                    <a:pos x="49" y="0"/>
                  </a:cxn>
                  <a:cxn ang="0">
                    <a:pos x="54" y="0"/>
                  </a:cxn>
                  <a:cxn ang="0">
                    <a:pos x="54" y="0"/>
                  </a:cxn>
                  <a:cxn ang="0">
                    <a:pos x="67" y="2"/>
                  </a:cxn>
                  <a:cxn ang="0">
                    <a:pos x="67" y="2"/>
                  </a:cxn>
                  <a:cxn ang="0">
                    <a:pos x="73" y="5"/>
                  </a:cxn>
                  <a:cxn ang="0">
                    <a:pos x="80" y="9"/>
                  </a:cxn>
                  <a:cxn ang="0">
                    <a:pos x="85" y="13"/>
                  </a:cxn>
                  <a:cxn ang="0">
                    <a:pos x="88" y="20"/>
                  </a:cxn>
                  <a:cxn ang="0">
                    <a:pos x="88" y="20"/>
                  </a:cxn>
                  <a:cxn ang="0">
                    <a:pos x="90" y="26"/>
                  </a:cxn>
                  <a:cxn ang="0">
                    <a:pos x="90" y="33"/>
                  </a:cxn>
                  <a:cxn ang="0">
                    <a:pos x="90" y="41"/>
                  </a:cxn>
                  <a:cxn ang="0">
                    <a:pos x="86" y="48"/>
                  </a:cxn>
                  <a:cxn ang="0">
                    <a:pos x="86" y="48"/>
                  </a:cxn>
                  <a:cxn ang="0">
                    <a:pos x="78" y="57"/>
                  </a:cxn>
                  <a:cxn ang="0">
                    <a:pos x="78" y="57"/>
                  </a:cxn>
                  <a:cxn ang="0">
                    <a:pos x="77" y="59"/>
                  </a:cxn>
                  <a:cxn ang="0">
                    <a:pos x="75" y="62"/>
                  </a:cxn>
                  <a:cxn ang="0">
                    <a:pos x="75" y="62"/>
                  </a:cxn>
                  <a:cxn ang="0">
                    <a:pos x="77" y="67"/>
                  </a:cxn>
                  <a:cxn ang="0">
                    <a:pos x="77" y="69"/>
                  </a:cxn>
                  <a:cxn ang="0">
                    <a:pos x="108" y="124"/>
                  </a:cxn>
                  <a:cxn ang="0">
                    <a:pos x="65" y="144"/>
                  </a:cxn>
                  <a:cxn ang="0">
                    <a:pos x="46" y="83"/>
                  </a:cxn>
                  <a:cxn ang="0">
                    <a:pos x="46" y="83"/>
                  </a:cxn>
                  <a:cxn ang="0">
                    <a:pos x="46" y="80"/>
                  </a:cxn>
                  <a:cxn ang="0">
                    <a:pos x="42" y="77"/>
                  </a:cxn>
                  <a:cxn ang="0">
                    <a:pos x="42" y="77"/>
                  </a:cxn>
                  <a:cxn ang="0">
                    <a:pos x="37" y="75"/>
                  </a:cxn>
                  <a:cxn ang="0">
                    <a:pos x="37" y="75"/>
                  </a:cxn>
                  <a:cxn ang="0">
                    <a:pos x="37" y="75"/>
                  </a:cxn>
                  <a:cxn ang="0">
                    <a:pos x="37" y="75"/>
                  </a:cxn>
                  <a:cxn ang="0">
                    <a:pos x="36" y="75"/>
                  </a:cxn>
                </a:cxnLst>
                <a:rect l="0" t="0" r="r" b="b"/>
                <a:pathLst>
                  <a:path w="108" h="144">
                    <a:moveTo>
                      <a:pt x="36" y="75"/>
                    </a:moveTo>
                    <a:lnTo>
                      <a:pt x="36" y="75"/>
                    </a:lnTo>
                    <a:lnTo>
                      <a:pt x="36" y="75"/>
                    </a:lnTo>
                    <a:lnTo>
                      <a:pt x="36" y="75"/>
                    </a:lnTo>
                    <a:lnTo>
                      <a:pt x="24" y="75"/>
                    </a:lnTo>
                    <a:lnTo>
                      <a:pt x="24" y="75"/>
                    </a:lnTo>
                    <a:lnTo>
                      <a:pt x="16" y="72"/>
                    </a:lnTo>
                    <a:lnTo>
                      <a:pt x="10" y="69"/>
                    </a:lnTo>
                    <a:lnTo>
                      <a:pt x="5" y="62"/>
                    </a:lnTo>
                    <a:lnTo>
                      <a:pt x="2" y="57"/>
                    </a:lnTo>
                    <a:lnTo>
                      <a:pt x="2" y="57"/>
                    </a:lnTo>
                    <a:lnTo>
                      <a:pt x="0" y="51"/>
                    </a:lnTo>
                    <a:lnTo>
                      <a:pt x="0" y="43"/>
                    </a:lnTo>
                    <a:lnTo>
                      <a:pt x="2" y="36"/>
                    </a:lnTo>
                    <a:lnTo>
                      <a:pt x="5" y="30"/>
                    </a:lnTo>
                    <a:lnTo>
                      <a:pt x="5" y="30"/>
                    </a:lnTo>
                    <a:lnTo>
                      <a:pt x="8" y="22"/>
                    </a:lnTo>
                    <a:lnTo>
                      <a:pt x="15" y="15"/>
                    </a:lnTo>
                    <a:lnTo>
                      <a:pt x="15" y="15"/>
                    </a:lnTo>
                    <a:lnTo>
                      <a:pt x="21" y="12"/>
                    </a:lnTo>
                    <a:lnTo>
                      <a:pt x="31" y="5"/>
                    </a:lnTo>
                    <a:lnTo>
                      <a:pt x="31" y="5"/>
                    </a:lnTo>
                    <a:lnTo>
                      <a:pt x="42" y="2"/>
                    </a:lnTo>
                    <a:lnTo>
                      <a:pt x="49" y="0"/>
                    </a:lnTo>
                    <a:lnTo>
                      <a:pt x="49" y="0"/>
                    </a:lnTo>
                    <a:lnTo>
                      <a:pt x="54" y="0"/>
                    </a:lnTo>
                    <a:lnTo>
                      <a:pt x="54" y="0"/>
                    </a:lnTo>
                    <a:lnTo>
                      <a:pt x="67" y="2"/>
                    </a:lnTo>
                    <a:lnTo>
                      <a:pt x="67" y="2"/>
                    </a:lnTo>
                    <a:lnTo>
                      <a:pt x="73" y="5"/>
                    </a:lnTo>
                    <a:lnTo>
                      <a:pt x="80" y="9"/>
                    </a:lnTo>
                    <a:lnTo>
                      <a:pt x="85" y="13"/>
                    </a:lnTo>
                    <a:lnTo>
                      <a:pt x="88" y="20"/>
                    </a:lnTo>
                    <a:lnTo>
                      <a:pt x="88" y="20"/>
                    </a:lnTo>
                    <a:lnTo>
                      <a:pt x="90" y="26"/>
                    </a:lnTo>
                    <a:lnTo>
                      <a:pt x="90" y="33"/>
                    </a:lnTo>
                    <a:lnTo>
                      <a:pt x="90" y="41"/>
                    </a:lnTo>
                    <a:lnTo>
                      <a:pt x="86" y="48"/>
                    </a:lnTo>
                    <a:lnTo>
                      <a:pt x="86" y="48"/>
                    </a:lnTo>
                    <a:lnTo>
                      <a:pt x="78" y="57"/>
                    </a:lnTo>
                    <a:lnTo>
                      <a:pt x="78" y="57"/>
                    </a:lnTo>
                    <a:lnTo>
                      <a:pt x="77" y="59"/>
                    </a:lnTo>
                    <a:lnTo>
                      <a:pt x="75" y="62"/>
                    </a:lnTo>
                    <a:lnTo>
                      <a:pt x="75" y="62"/>
                    </a:lnTo>
                    <a:lnTo>
                      <a:pt x="77" y="67"/>
                    </a:lnTo>
                    <a:lnTo>
                      <a:pt x="77" y="69"/>
                    </a:lnTo>
                    <a:lnTo>
                      <a:pt x="108" y="124"/>
                    </a:lnTo>
                    <a:lnTo>
                      <a:pt x="65" y="144"/>
                    </a:lnTo>
                    <a:lnTo>
                      <a:pt x="46" y="83"/>
                    </a:lnTo>
                    <a:lnTo>
                      <a:pt x="46" y="83"/>
                    </a:lnTo>
                    <a:lnTo>
                      <a:pt x="46" y="80"/>
                    </a:lnTo>
                    <a:lnTo>
                      <a:pt x="42" y="77"/>
                    </a:lnTo>
                    <a:lnTo>
                      <a:pt x="42" y="77"/>
                    </a:lnTo>
                    <a:lnTo>
                      <a:pt x="37" y="75"/>
                    </a:lnTo>
                    <a:lnTo>
                      <a:pt x="37" y="75"/>
                    </a:lnTo>
                    <a:lnTo>
                      <a:pt x="37" y="75"/>
                    </a:lnTo>
                    <a:lnTo>
                      <a:pt x="37" y="75"/>
                    </a:lnTo>
                    <a:lnTo>
                      <a:pt x="36" y="75"/>
                    </a:lnTo>
                  </a:path>
                </a:pathLst>
              </a:custGeom>
              <a:noFill/>
              <a:ln w="9525">
                <a:noFill/>
                <a:round/>
              </a:ln>
            </p:spPr>
            <p:txBody>
              <a:bodyPr vert="horz" wrap="square" lIns="91440" tIns="45720" rIns="91440" bIns="45720" numCol="1" anchor="t" anchorCtr="0" compatLnSpc="1"/>
              <a:lstStyle/>
              <a:p>
                <a:endParaRPr lang="en-US"/>
              </a:p>
            </p:txBody>
          </p:sp>
          <p:sp>
            <p:nvSpPr>
              <p:cNvPr id="64" name="Freeform 3275"/>
              <p:cNvSpPr/>
              <p:nvPr/>
            </p:nvSpPr>
            <p:spPr bwMode="auto">
              <a:xfrm>
                <a:off x="3557587" y="2728912"/>
                <a:ext cx="1122363" cy="1998663"/>
              </a:xfrm>
              <a:custGeom>
                <a:avLst/>
                <a:gdLst/>
                <a:ahLst/>
                <a:cxnLst>
                  <a:cxn ang="0">
                    <a:pos x="1408" y="0"/>
                  </a:cxn>
                  <a:cxn ang="0">
                    <a:pos x="804" y="261"/>
                  </a:cxn>
                  <a:cxn ang="0">
                    <a:pos x="796" y="245"/>
                  </a:cxn>
                  <a:cxn ang="0">
                    <a:pos x="697" y="287"/>
                  </a:cxn>
                  <a:cxn ang="0">
                    <a:pos x="666" y="233"/>
                  </a:cxn>
                  <a:cxn ang="0">
                    <a:pos x="666" y="233"/>
                  </a:cxn>
                  <a:cxn ang="0">
                    <a:pos x="664" y="230"/>
                  </a:cxn>
                  <a:cxn ang="0">
                    <a:pos x="664" y="230"/>
                  </a:cxn>
                  <a:cxn ang="0">
                    <a:pos x="666" y="228"/>
                  </a:cxn>
                  <a:cxn ang="0">
                    <a:pos x="666" y="228"/>
                  </a:cxn>
                  <a:cxn ang="0">
                    <a:pos x="674" y="218"/>
                  </a:cxn>
                  <a:cxn ang="0">
                    <a:pos x="679" y="207"/>
                  </a:cxn>
                  <a:cxn ang="0">
                    <a:pos x="679" y="194"/>
                  </a:cxn>
                  <a:cxn ang="0">
                    <a:pos x="679" y="189"/>
                  </a:cxn>
                  <a:cxn ang="0">
                    <a:pos x="677" y="183"/>
                  </a:cxn>
                  <a:cxn ang="0">
                    <a:pos x="677" y="183"/>
                  </a:cxn>
                  <a:cxn ang="0">
                    <a:pos x="674" y="178"/>
                  </a:cxn>
                  <a:cxn ang="0">
                    <a:pos x="669" y="173"/>
                  </a:cxn>
                  <a:cxn ang="0">
                    <a:pos x="661" y="165"/>
                  </a:cxn>
                  <a:cxn ang="0">
                    <a:pos x="648" y="160"/>
                  </a:cxn>
                  <a:cxn ang="0">
                    <a:pos x="635" y="158"/>
                  </a:cxn>
                  <a:cxn ang="0">
                    <a:pos x="635" y="158"/>
                  </a:cxn>
                  <a:cxn ang="0">
                    <a:pos x="620" y="161"/>
                  </a:cxn>
                  <a:cxn ang="0">
                    <a:pos x="620" y="161"/>
                  </a:cxn>
                  <a:cxn ang="0">
                    <a:pos x="609" y="165"/>
                  </a:cxn>
                  <a:cxn ang="0">
                    <a:pos x="609" y="165"/>
                  </a:cxn>
                  <a:cxn ang="0">
                    <a:pos x="597" y="171"/>
                  </a:cxn>
                  <a:cxn ang="0">
                    <a:pos x="597" y="171"/>
                  </a:cxn>
                  <a:cxn ang="0">
                    <a:pos x="591" y="176"/>
                  </a:cxn>
                  <a:cxn ang="0">
                    <a:pos x="584" y="183"/>
                  </a:cxn>
                  <a:cxn ang="0">
                    <a:pos x="579" y="189"/>
                  </a:cxn>
                  <a:cxn ang="0">
                    <a:pos x="576" y="196"/>
                  </a:cxn>
                  <a:cxn ang="0">
                    <a:pos x="575" y="204"/>
                  </a:cxn>
                  <a:cxn ang="0">
                    <a:pos x="573" y="210"/>
                  </a:cxn>
                  <a:cxn ang="0">
                    <a:pos x="573" y="218"/>
                  </a:cxn>
                  <a:cxn ang="0">
                    <a:pos x="576" y="227"/>
                  </a:cxn>
                  <a:cxn ang="0">
                    <a:pos x="576" y="227"/>
                  </a:cxn>
                  <a:cxn ang="0">
                    <a:pos x="579" y="232"/>
                  </a:cxn>
                  <a:cxn ang="0">
                    <a:pos x="583" y="236"/>
                  </a:cxn>
                  <a:cxn ang="0">
                    <a:pos x="592" y="243"/>
                  </a:cxn>
                  <a:cxn ang="0">
                    <a:pos x="604" y="248"/>
                  </a:cxn>
                  <a:cxn ang="0">
                    <a:pos x="617" y="249"/>
                  </a:cxn>
                  <a:cxn ang="0">
                    <a:pos x="617" y="249"/>
                  </a:cxn>
                  <a:cxn ang="0">
                    <a:pos x="617" y="249"/>
                  </a:cxn>
                  <a:cxn ang="0">
                    <a:pos x="617" y="249"/>
                  </a:cxn>
                  <a:cxn ang="0">
                    <a:pos x="617" y="249"/>
                  </a:cxn>
                  <a:cxn ang="0">
                    <a:pos x="617" y="249"/>
                  </a:cxn>
                  <a:cxn ang="0">
                    <a:pos x="618" y="249"/>
                  </a:cxn>
                  <a:cxn ang="0">
                    <a:pos x="620" y="253"/>
                  </a:cxn>
                  <a:cxn ang="0">
                    <a:pos x="638" y="313"/>
                  </a:cxn>
                  <a:cxn ang="0">
                    <a:pos x="537" y="357"/>
                  </a:cxn>
                  <a:cxn ang="0">
                    <a:pos x="544" y="373"/>
                  </a:cxn>
                  <a:cxn ang="0">
                    <a:pos x="0" y="608"/>
                  </a:cxn>
                  <a:cxn ang="0">
                    <a:pos x="825" y="2518"/>
                  </a:cxn>
                  <a:cxn ang="0">
                    <a:pos x="843" y="2510"/>
                  </a:cxn>
                  <a:cxn ang="0">
                    <a:pos x="22" y="608"/>
                  </a:cxn>
                  <a:cxn ang="0">
                    <a:pos x="1413" y="8"/>
                  </a:cxn>
                  <a:cxn ang="0">
                    <a:pos x="1408" y="0"/>
                  </a:cxn>
                </a:cxnLst>
                <a:rect l="0" t="0" r="r" b="b"/>
                <a:pathLst>
                  <a:path w="1413" h="2518">
                    <a:moveTo>
                      <a:pt x="1408" y="0"/>
                    </a:moveTo>
                    <a:lnTo>
                      <a:pt x="804" y="261"/>
                    </a:lnTo>
                    <a:lnTo>
                      <a:pt x="796" y="245"/>
                    </a:lnTo>
                    <a:lnTo>
                      <a:pt x="697" y="287"/>
                    </a:lnTo>
                    <a:lnTo>
                      <a:pt x="666" y="233"/>
                    </a:lnTo>
                    <a:lnTo>
                      <a:pt x="666" y="233"/>
                    </a:lnTo>
                    <a:lnTo>
                      <a:pt x="664" y="230"/>
                    </a:lnTo>
                    <a:lnTo>
                      <a:pt x="664" y="230"/>
                    </a:lnTo>
                    <a:lnTo>
                      <a:pt x="666" y="228"/>
                    </a:lnTo>
                    <a:lnTo>
                      <a:pt x="666" y="228"/>
                    </a:lnTo>
                    <a:lnTo>
                      <a:pt x="674" y="218"/>
                    </a:lnTo>
                    <a:lnTo>
                      <a:pt x="679" y="207"/>
                    </a:lnTo>
                    <a:lnTo>
                      <a:pt x="679" y="194"/>
                    </a:lnTo>
                    <a:lnTo>
                      <a:pt x="679" y="189"/>
                    </a:lnTo>
                    <a:lnTo>
                      <a:pt x="677" y="183"/>
                    </a:lnTo>
                    <a:lnTo>
                      <a:pt x="677" y="183"/>
                    </a:lnTo>
                    <a:lnTo>
                      <a:pt x="674" y="178"/>
                    </a:lnTo>
                    <a:lnTo>
                      <a:pt x="669" y="173"/>
                    </a:lnTo>
                    <a:lnTo>
                      <a:pt x="661" y="165"/>
                    </a:lnTo>
                    <a:lnTo>
                      <a:pt x="648" y="160"/>
                    </a:lnTo>
                    <a:lnTo>
                      <a:pt x="635" y="158"/>
                    </a:lnTo>
                    <a:lnTo>
                      <a:pt x="635" y="158"/>
                    </a:lnTo>
                    <a:lnTo>
                      <a:pt x="620" y="161"/>
                    </a:lnTo>
                    <a:lnTo>
                      <a:pt x="620" y="161"/>
                    </a:lnTo>
                    <a:lnTo>
                      <a:pt x="609" y="165"/>
                    </a:lnTo>
                    <a:lnTo>
                      <a:pt x="609" y="165"/>
                    </a:lnTo>
                    <a:lnTo>
                      <a:pt x="597" y="171"/>
                    </a:lnTo>
                    <a:lnTo>
                      <a:pt x="597" y="171"/>
                    </a:lnTo>
                    <a:lnTo>
                      <a:pt x="591" y="176"/>
                    </a:lnTo>
                    <a:lnTo>
                      <a:pt x="584" y="183"/>
                    </a:lnTo>
                    <a:lnTo>
                      <a:pt x="579" y="189"/>
                    </a:lnTo>
                    <a:lnTo>
                      <a:pt x="576" y="196"/>
                    </a:lnTo>
                    <a:lnTo>
                      <a:pt x="575" y="204"/>
                    </a:lnTo>
                    <a:lnTo>
                      <a:pt x="573" y="210"/>
                    </a:lnTo>
                    <a:lnTo>
                      <a:pt x="573" y="218"/>
                    </a:lnTo>
                    <a:lnTo>
                      <a:pt x="576" y="227"/>
                    </a:lnTo>
                    <a:lnTo>
                      <a:pt x="576" y="227"/>
                    </a:lnTo>
                    <a:lnTo>
                      <a:pt x="579" y="232"/>
                    </a:lnTo>
                    <a:lnTo>
                      <a:pt x="583" y="236"/>
                    </a:lnTo>
                    <a:lnTo>
                      <a:pt x="592" y="243"/>
                    </a:lnTo>
                    <a:lnTo>
                      <a:pt x="604" y="248"/>
                    </a:lnTo>
                    <a:lnTo>
                      <a:pt x="617" y="249"/>
                    </a:lnTo>
                    <a:lnTo>
                      <a:pt x="617" y="249"/>
                    </a:lnTo>
                    <a:lnTo>
                      <a:pt x="617" y="249"/>
                    </a:lnTo>
                    <a:lnTo>
                      <a:pt x="617" y="249"/>
                    </a:lnTo>
                    <a:lnTo>
                      <a:pt x="617" y="249"/>
                    </a:lnTo>
                    <a:lnTo>
                      <a:pt x="617" y="249"/>
                    </a:lnTo>
                    <a:lnTo>
                      <a:pt x="618" y="249"/>
                    </a:lnTo>
                    <a:lnTo>
                      <a:pt x="620" y="253"/>
                    </a:lnTo>
                    <a:lnTo>
                      <a:pt x="638" y="313"/>
                    </a:lnTo>
                    <a:lnTo>
                      <a:pt x="537" y="357"/>
                    </a:lnTo>
                    <a:lnTo>
                      <a:pt x="544" y="373"/>
                    </a:lnTo>
                    <a:lnTo>
                      <a:pt x="0" y="608"/>
                    </a:lnTo>
                    <a:lnTo>
                      <a:pt x="825" y="2518"/>
                    </a:lnTo>
                    <a:lnTo>
                      <a:pt x="843" y="2510"/>
                    </a:lnTo>
                    <a:lnTo>
                      <a:pt x="22" y="608"/>
                    </a:lnTo>
                    <a:lnTo>
                      <a:pt x="1413" y="8"/>
                    </a:lnTo>
                    <a:lnTo>
                      <a:pt x="1408" y="0"/>
                    </a:lnTo>
                  </a:path>
                </a:pathLst>
              </a:custGeom>
              <a:noFill/>
              <a:ln w="9525">
                <a:noFill/>
                <a:round/>
              </a:ln>
            </p:spPr>
            <p:txBody>
              <a:bodyPr vert="horz" wrap="square" lIns="91440" tIns="45720" rIns="91440" bIns="45720" numCol="1" anchor="t" anchorCtr="0" compatLnSpc="1"/>
              <a:lstStyle/>
              <a:p>
                <a:endParaRPr lang="en-US"/>
              </a:p>
            </p:txBody>
          </p:sp>
          <p:sp>
            <p:nvSpPr>
              <p:cNvPr id="65" name="Freeform 3276"/>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66" name="Freeform 3277"/>
              <p:cNvSpPr/>
              <p:nvPr/>
            </p:nvSpPr>
            <p:spPr bwMode="auto">
              <a:xfrm>
                <a:off x="3576637" y="2728912"/>
                <a:ext cx="1773238" cy="1998663"/>
              </a:xfrm>
              <a:custGeom>
                <a:avLst/>
                <a:gdLst/>
                <a:ahLst/>
                <a:cxnLst>
                  <a:cxn ang="0">
                    <a:pos x="826" y="2518"/>
                  </a:cxn>
                  <a:cxn ang="0">
                    <a:pos x="2235" y="1911"/>
                  </a:cxn>
                  <a:cxn ang="0">
                    <a:pos x="1409" y="0"/>
                  </a:cxn>
                  <a:cxn ang="0">
                    <a:pos x="0" y="608"/>
                  </a:cxn>
                  <a:cxn ang="0">
                    <a:pos x="826" y="2518"/>
                  </a:cxn>
                </a:cxnLst>
                <a:rect l="0" t="0" r="r" b="b"/>
                <a:pathLst>
                  <a:path w="2235" h="2518">
                    <a:moveTo>
                      <a:pt x="826" y="2518"/>
                    </a:moveTo>
                    <a:lnTo>
                      <a:pt x="2235" y="1911"/>
                    </a:lnTo>
                    <a:lnTo>
                      <a:pt x="1409" y="0"/>
                    </a:lnTo>
                    <a:lnTo>
                      <a:pt x="0" y="608"/>
                    </a:lnTo>
                    <a:lnTo>
                      <a:pt x="826" y="2518"/>
                    </a:lnTo>
                  </a:path>
                </a:pathLst>
              </a:custGeom>
              <a:noFill/>
              <a:ln w="9525">
                <a:noFill/>
                <a:round/>
              </a:ln>
            </p:spPr>
            <p:txBody>
              <a:bodyPr vert="horz" wrap="square" lIns="91440" tIns="45720" rIns="91440" bIns="45720" numCol="1" anchor="t" anchorCtr="0" compatLnSpc="1"/>
              <a:lstStyle/>
              <a:p>
                <a:endParaRPr lang="en-US"/>
              </a:p>
            </p:txBody>
          </p:sp>
          <p:sp>
            <p:nvSpPr>
              <p:cNvPr id="67" name="Freeform 3278"/>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68" name="Freeform 3279"/>
              <p:cNvSpPr/>
              <p:nvPr/>
            </p:nvSpPr>
            <p:spPr bwMode="auto">
              <a:xfrm>
                <a:off x="3657600" y="2800350"/>
                <a:ext cx="1601788" cy="1827213"/>
              </a:xfrm>
              <a:custGeom>
                <a:avLst/>
                <a:gdLst/>
                <a:ahLst/>
                <a:cxnLst>
                  <a:cxn ang="0">
                    <a:pos x="2018" y="1754"/>
                  </a:cxn>
                  <a:cxn ang="0">
                    <a:pos x="772" y="2303"/>
                  </a:cxn>
                  <a:cxn ang="0">
                    <a:pos x="0" y="549"/>
                  </a:cxn>
                  <a:cxn ang="0">
                    <a:pos x="1246" y="0"/>
                  </a:cxn>
                  <a:cxn ang="0">
                    <a:pos x="2018" y="1754"/>
                  </a:cxn>
                </a:cxnLst>
                <a:rect l="0" t="0" r="r" b="b"/>
                <a:pathLst>
                  <a:path w="2018" h="2303">
                    <a:moveTo>
                      <a:pt x="2018" y="1754"/>
                    </a:moveTo>
                    <a:lnTo>
                      <a:pt x="772" y="2303"/>
                    </a:lnTo>
                    <a:lnTo>
                      <a:pt x="0" y="549"/>
                    </a:lnTo>
                    <a:lnTo>
                      <a:pt x="1246" y="0"/>
                    </a:lnTo>
                    <a:lnTo>
                      <a:pt x="2018" y="1754"/>
                    </a:lnTo>
                  </a:path>
                </a:pathLst>
              </a:custGeom>
              <a:noFill/>
              <a:ln w="9525">
                <a:noFill/>
                <a:round/>
              </a:ln>
            </p:spPr>
            <p:txBody>
              <a:bodyPr vert="horz" wrap="square" lIns="91440" tIns="45720" rIns="91440" bIns="45720" numCol="1" anchor="t" anchorCtr="0" compatLnSpc="1"/>
              <a:lstStyle/>
              <a:p>
                <a:endParaRPr lang="en-US"/>
              </a:p>
            </p:txBody>
          </p:sp>
          <p:sp>
            <p:nvSpPr>
              <p:cNvPr id="69" name="Freeform 3280"/>
              <p:cNvSpPr/>
              <p:nvPr/>
            </p:nvSpPr>
            <p:spPr bwMode="auto">
              <a:xfrm>
                <a:off x="4002087" y="2922587"/>
                <a:ext cx="252413" cy="196850"/>
              </a:xfrm>
              <a:custGeom>
                <a:avLst/>
                <a:gdLst/>
                <a:ahLst/>
                <a:cxnLst>
                  <a:cxn ang="0">
                    <a:pos x="259" y="0"/>
                  </a:cxn>
                  <a:cxn ang="0">
                    <a:pos x="317" y="135"/>
                  </a:cxn>
                  <a:cxn ang="0">
                    <a:pos x="226" y="174"/>
                  </a:cxn>
                  <a:cxn ang="0">
                    <a:pos x="226" y="174"/>
                  </a:cxn>
                  <a:cxn ang="0">
                    <a:pos x="223" y="175"/>
                  </a:cxn>
                  <a:cxn ang="0">
                    <a:pos x="221" y="179"/>
                  </a:cxn>
                  <a:cxn ang="0">
                    <a:pos x="221" y="184"/>
                  </a:cxn>
                  <a:cxn ang="0">
                    <a:pos x="221" y="190"/>
                  </a:cxn>
                  <a:cxn ang="0">
                    <a:pos x="220" y="192"/>
                  </a:cxn>
                  <a:cxn ang="0">
                    <a:pos x="216" y="193"/>
                  </a:cxn>
                  <a:cxn ang="0">
                    <a:pos x="171" y="215"/>
                  </a:cxn>
                  <a:cxn ang="0">
                    <a:pos x="171" y="215"/>
                  </a:cxn>
                  <a:cxn ang="0">
                    <a:pos x="166" y="215"/>
                  </a:cxn>
                  <a:cxn ang="0">
                    <a:pos x="164" y="215"/>
                  </a:cxn>
                  <a:cxn ang="0">
                    <a:pos x="159" y="211"/>
                  </a:cxn>
                  <a:cxn ang="0">
                    <a:pos x="155" y="208"/>
                  </a:cxn>
                  <a:cxn ang="0">
                    <a:pos x="151" y="206"/>
                  </a:cxn>
                  <a:cxn ang="0">
                    <a:pos x="148" y="208"/>
                  </a:cxn>
                  <a:cxn ang="0">
                    <a:pos x="58" y="247"/>
                  </a:cxn>
                  <a:cxn ang="0">
                    <a:pos x="0" y="112"/>
                  </a:cxn>
                  <a:cxn ang="0">
                    <a:pos x="259" y="0"/>
                  </a:cxn>
                </a:cxnLst>
                <a:rect l="0" t="0" r="r" b="b"/>
                <a:pathLst>
                  <a:path w="317" h="247">
                    <a:moveTo>
                      <a:pt x="259" y="0"/>
                    </a:moveTo>
                    <a:lnTo>
                      <a:pt x="317" y="135"/>
                    </a:lnTo>
                    <a:lnTo>
                      <a:pt x="226" y="174"/>
                    </a:lnTo>
                    <a:lnTo>
                      <a:pt x="226" y="174"/>
                    </a:lnTo>
                    <a:lnTo>
                      <a:pt x="223" y="175"/>
                    </a:lnTo>
                    <a:lnTo>
                      <a:pt x="221" y="179"/>
                    </a:lnTo>
                    <a:lnTo>
                      <a:pt x="221" y="184"/>
                    </a:lnTo>
                    <a:lnTo>
                      <a:pt x="221" y="190"/>
                    </a:lnTo>
                    <a:lnTo>
                      <a:pt x="220" y="192"/>
                    </a:lnTo>
                    <a:lnTo>
                      <a:pt x="216" y="193"/>
                    </a:lnTo>
                    <a:lnTo>
                      <a:pt x="171" y="215"/>
                    </a:lnTo>
                    <a:lnTo>
                      <a:pt x="171" y="215"/>
                    </a:lnTo>
                    <a:lnTo>
                      <a:pt x="166" y="215"/>
                    </a:lnTo>
                    <a:lnTo>
                      <a:pt x="164" y="215"/>
                    </a:lnTo>
                    <a:lnTo>
                      <a:pt x="159" y="211"/>
                    </a:lnTo>
                    <a:lnTo>
                      <a:pt x="155" y="208"/>
                    </a:lnTo>
                    <a:lnTo>
                      <a:pt x="151" y="206"/>
                    </a:lnTo>
                    <a:lnTo>
                      <a:pt x="148" y="208"/>
                    </a:lnTo>
                    <a:lnTo>
                      <a:pt x="58" y="247"/>
                    </a:lnTo>
                    <a:lnTo>
                      <a:pt x="0" y="112"/>
                    </a:lnTo>
                    <a:lnTo>
                      <a:pt x="259" y="0"/>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70" name="Freeform 3281"/>
              <p:cNvSpPr/>
              <p:nvPr/>
            </p:nvSpPr>
            <p:spPr bwMode="auto">
              <a:xfrm>
                <a:off x="4138612" y="3071812"/>
                <a:ext cx="36513" cy="22225"/>
              </a:xfrm>
              <a:custGeom>
                <a:avLst/>
                <a:gdLst/>
                <a:ahLst/>
                <a:cxnLst>
                  <a:cxn ang="0">
                    <a:pos x="10" y="6"/>
                  </a:cxn>
                  <a:cxn ang="0">
                    <a:pos x="23" y="1"/>
                  </a:cxn>
                  <a:cxn ang="0">
                    <a:pos x="23" y="1"/>
                  </a:cxn>
                  <a:cxn ang="0">
                    <a:pos x="26" y="0"/>
                  </a:cxn>
                  <a:cxn ang="0">
                    <a:pos x="29" y="1"/>
                  </a:cxn>
                  <a:cxn ang="0">
                    <a:pos x="34" y="5"/>
                  </a:cxn>
                  <a:cxn ang="0">
                    <a:pos x="39" y="8"/>
                  </a:cxn>
                  <a:cxn ang="0">
                    <a:pos x="41" y="8"/>
                  </a:cxn>
                  <a:cxn ang="0">
                    <a:pos x="45" y="6"/>
                  </a:cxn>
                  <a:cxn ang="0">
                    <a:pos x="0" y="28"/>
                  </a:cxn>
                  <a:cxn ang="0">
                    <a:pos x="0" y="28"/>
                  </a:cxn>
                  <a:cxn ang="0">
                    <a:pos x="3" y="24"/>
                  </a:cxn>
                  <a:cxn ang="0">
                    <a:pos x="5" y="23"/>
                  </a:cxn>
                  <a:cxn ang="0">
                    <a:pos x="5" y="16"/>
                  </a:cxn>
                  <a:cxn ang="0">
                    <a:pos x="5" y="11"/>
                  </a:cxn>
                  <a:cxn ang="0">
                    <a:pos x="6" y="8"/>
                  </a:cxn>
                  <a:cxn ang="0">
                    <a:pos x="10" y="6"/>
                  </a:cxn>
                  <a:cxn ang="0">
                    <a:pos x="10" y="6"/>
                  </a:cxn>
                </a:cxnLst>
                <a:rect l="0" t="0" r="r" b="b"/>
                <a:pathLst>
                  <a:path w="45" h="28">
                    <a:moveTo>
                      <a:pt x="10" y="6"/>
                    </a:moveTo>
                    <a:lnTo>
                      <a:pt x="23" y="1"/>
                    </a:lnTo>
                    <a:lnTo>
                      <a:pt x="23" y="1"/>
                    </a:lnTo>
                    <a:lnTo>
                      <a:pt x="26" y="0"/>
                    </a:lnTo>
                    <a:lnTo>
                      <a:pt x="29" y="1"/>
                    </a:lnTo>
                    <a:lnTo>
                      <a:pt x="34" y="5"/>
                    </a:lnTo>
                    <a:lnTo>
                      <a:pt x="39" y="8"/>
                    </a:lnTo>
                    <a:lnTo>
                      <a:pt x="41" y="8"/>
                    </a:lnTo>
                    <a:lnTo>
                      <a:pt x="45" y="6"/>
                    </a:lnTo>
                    <a:lnTo>
                      <a:pt x="0" y="28"/>
                    </a:lnTo>
                    <a:lnTo>
                      <a:pt x="0" y="28"/>
                    </a:lnTo>
                    <a:lnTo>
                      <a:pt x="3" y="24"/>
                    </a:lnTo>
                    <a:lnTo>
                      <a:pt x="5" y="23"/>
                    </a:lnTo>
                    <a:lnTo>
                      <a:pt x="5" y="16"/>
                    </a:lnTo>
                    <a:lnTo>
                      <a:pt x="5" y="11"/>
                    </a:lnTo>
                    <a:lnTo>
                      <a:pt x="6" y="8"/>
                    </a:lnTo>
                    <a:lnTo>
                      <a:pt x="10" y="6"/>
                    </a:lnTo>
                    <a:lnTo>
                      <a:pt x="10" y="6"/>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1" name="Freeform 3282"/>
              <p:cNvSpPr/>
              <p:nvPr/>
            </p:nvSpPr>
            <p:spPr bwMode="auto">
              <a:xfrm>
                <a:off x="4030662" y="2854325"/>
                <a:ext cx="163513" cy="246063"/>
              </a:xfrm>
              <a:custGeom>
                <a:avLst/>
                <a:gdLst/>
                <a:ahLst/>
                <a:cxnLst>
                  <a:cxn ang="0">
                    <a:pos x="110" y="298"/>
                  </a:cxn>
                  <a:cxn ang="0">
                    <a:pos x="45" y="95"/>
                  </a:cxn>
                  <a:cxn ang="0">
                    <a:pos x="45" y="91"/>
                  </a:cxn>
                  <a:cxn ang="0">
                    <a:pos x="44" y="91"/>
                  </a:cxn>
                  <a:cxn ang="0">
                    <a:pos x="18" y="85"/>
                  </a:cxn>
                  <a:cxn ang="0">
                    <a:pos x="5" y="74"/>
                  </a:cxn>
                  <a:cxn ang="0">
                    <a:pos x="1" y="69"/>
                  </a:cxn>
                  <a:cxn ang="0">
                    <a:pos x="0" y="52"/>
                  </a:cxn>
                  <a:cxn ang="0">
                    <a:pos x="3" y="38"/>
                  </a:cxn>
                  <a:cxn ang="0">
                    <a:pos x="11" y="25"/>
                  </a:cxn>
                  <a:cxn ang="0">
                    <a:pos x="24" y="13"/>
                  </a:cxn>
                  <a:cxn ang="0">
                    <a:pos x="36" y="7"/>
                  </a:cxn>
                  <a:cxn ang="0">
                    <a:pos x="47" y="3"/>
                  </a:cxn>
                  <a:cxn ang="0">
                    <a:pos x="55" y="2"/>
                  </a:cxn>
                  <a:cxn ang="0">
                    <a:pos x="73" y="2"/>
                  </a:cxn>
                  <a:cxn ang="0">
                    <a:pos x="88" y="8"/>
                  </a:cxn>
                  <a:cxn ang="0">
                    <a:pos x="99" y="18"/>
                  </a:cxn>
                  <a:cxn ang="0">
                    <a:pos x="102" y="25"/>
                  </a:cxn>
                  <a:cxn ang="0">
                    <a:pos x="106" y="36"/>
                  </a:cxn>
                  <a:cxn ang="0">
                    <a:pos x="99" y="60"/>
                  </a:cxn>
                  <a:cxn ang="0">
                    <a:pos x="91" y="70"/>
                  </a:cxn>
                  <a:cxn ang="0">
                    <a:pos x="91" y="72"/>
                  </a:cxn>
                  <a:cxn ang="0">
                    <a:pos x="197" y="259"/>
                  </a:cxn>
                  <a:cxn ang="0">
                    <a:pos x="197" y="261"/>
                  </a:cxn>
                  <a:cxn ang="0">
                    <a:pos x="198" y="264"/>
                  </a:cxn>
                  <a:cxn ang="0">
                    <a:pos x="205" y="271"/>
                  </a:cxn>
                  <a:cxn ang="0">
                    <a:pos x="200" y="271"/>
                  </a:cxn>
                  <a:cxn ang="0">
                    <a:pos x="194" y="269"/>
                  </a:cxn>
                  <a:cxn ang="0">
                    <a:pos x="84" y="77"/>
                  </a:cxn>
                  <a:cxn ang="0">
                    <a:pos x="83" y="75"/>
                  </a:cxn>
                  <a:cxn ang="0">
                    <a:pos x="83" y="70"/>
                  </a:cxn>
                  <a:cxn ang="0">
                    <a:pos x="86" y="65"/>
                  </a:cxn>
                  <a:cxn ang="0">
                    <a:pos x="93" y="56"/>
                  </a:cxn>
                  <a:cxn ang="0">
                    <a:pos x="96" y="49"/>
                  </a:cxn>
                  <a:cxn ang="0">
                    <a:pos x="97" y="34"/>
                  </a:cxn>
                  <a:cxn ang="0">
                    <a:pos x="96" y="28"/>
                  </a:cxn>
                  <a:cxn ang="0">
                    <a:pos x="88" y="17"/>
                  </a:cxn>
                  <a:cxn ang="0">
                    <a:pos x="73" y="10"/>
                  </a:cxn>
                  <a:cxn ang="0">
                    <a:pos x="65" y="8"/>
                  </a:cxn>
                  <a:cxn ang="0">
                    <a:pos x="57" y="8"/>
                  </a:cxn>
                  <a:cxn ang="0">
                    <a:pos x="39" y="13"/>
                  </a:cxn>
                  <a:cxn ang="0">
                    <a:pos x="27" y="20"/>
                  </a:cxn>
                  <a:cxn ang="0">
                    <a:pos x="22" y="23"/>
                  </a:cxn>
                  <a:cxn ang="0">
                    <a:pos x="11" y="38"/>
                  </a:cxn>
                  <a:cxn ang="0">
                    <a:pos x="8" y="44"/>
                  </a:cxn>
                  <a:cxn ang="0">
                    <a:pos x="8" y="59"/>
                  </a:cxn>
                  <a:cxn ang="0">
                    <a:pos x="9" y="65"/>
                  </a:cxn>
                  <a:cxn ang="0">
                    <a:pos x="18" y="77"/>
                  </a:cxn>
                  <a:cxn ang="0">
                    <a:pos x="31" y="83"/>
                  </a:cxn>
                  <a:cxn ang="0">
                    <a:pos x="42" y="83"/>
                  </a:cxn>
                  <a:cxn ang="0">
                    <a:pos x="45" y="83"/>
                  </a:cxn>
                  <a:cxn ang="0">
                    <a:pos x="49" y="85"/>
                  </a:cxn>
                  <a:cxn ang="0">
                    <a:pos x="53" y="91"/>
                  </a:cxn>
                  <a:cxn ang="0">
                    <a:pos x="117" y="297"/>
                  </a:cxn>
                  <a:cxn ang="0">
                    <a:pos x="117" y="305"/>
                  </a:cxn>
                  <a:cxn ang="0">
                    <a:pos x="110" y="310"/>
                  </a:cxn>
                  <a:cxn ang="0">
                    <a:pos x="107" y="303"/>
                  </a:cxn>
                  <a:cxn ang="0">
                    <a:pos x="110" y="302"/>
                  </a:cxn>
                  <a:cxn ang="0">
                    <a:pos x="110" y="298"/>
                  </a:cxn>
                </a:cxnLst>
                <a:rect l="0" t="0" r="r" b="b"/>
                <a:pathLst>
                  <a:path w="205" h="310">
                    <a:moveTo>
                      <a:pt x="110" y="298"/>
                    </a:moveTo>
                    <a:lnTo>
                      <a:pt x="110" y="298"/>
                    </a:lnTo>
                    <a:lnTo>
                      <a:pt x="109" y="298"/>
                    </a:lnTo>
                    <a:lnTo>
                      <a:pt x="45" y="95"/>
                    </a:lnTo>
                    <a:lnTo>
                      <a:pt x="45" y="91"/>
                    </a:lnTo>
                    <a:lnTo>
                      <a:pt x="45" y="91"/>
                    </a:lnTo>
                    <a:lnTo>
                      <a:pt x="44" y="91"/>
                    </a:lnTo>
                    <a:lnTo>
                      <a:pt x="44" y="91"/>
                    </a:lnTo>
                    <a:lnTo>
                      <a:pt x="31" y="90"/>
                    </a:lnTo>
                    <a:lnTo>
                      <a:pt x="18" y="85"/>
                    </a:lnTo>
                    <a:lnTo>
                      <a:pt x="9" y="78"/>
                    </a:lnTo>
                    <a:lnTo>
                      <a:pt x="5" y="74"/>
                    </a:lnTo>
                    <a:lnTo>
                      <a:pt x="1" y="69"/>
                    </a:lnTo>
                    <a:lnTo>
                      <a:pt x="1" y="69"/>
                    </a:lnTo>
                    <a:lnTo>
                      <a:pt x="0" y="60"/>
                    </a:lnTo>
                    <a:lnTo>
                      <a:pt x="0" y="52"/>
                    </a:lnTo>
                    <a:lnTo>
                      <a:pt x="0" y="46"/>
                    </a:lnTo>
                    <a:lnTo>
                      <a:pt x="3" y="38"/>
                    </a:lnTo>
                    <a:lnTo>
                      <a:pt x="6" y="31"/>
                    </a:lnTo>
                    <a:lnTo>
                      <a:pt x="11" y="25"/>
                    </a:lnTo>
                    <a:lnTo>
                      <a:pt x="18" y="18"/>
                    </a:lnTo>
                    <a:lnTo>
                      <a:pt x="24" y="13"/>
                    </a:lnTo>
                    <a:lnTo>
                      <a:pt x="24" y="13"/>
                    </a:lnTo>
                    <a:lnTo>
                      <a:pt x="36" y="7"/>
                    </a:lnTo>
                    <a:lnTo>
                      <a:pt x="36" y="7"/>
                    </a:lnTo>
                    <a:lnTo>
                      <a:pt x="47" y="3"/>
                    </a:lnTo>
                    <a:lnTo>
                      <a:pt x="47" y="3"/>
                    </a:lnTo>
                    <a:lnTo>
                      <a:pt x="55" y="2"/>
                    </a:lnTo>
                    <a:lnTo>
                      <a:pt x="65" y="0"/>
                    </a:lnTo>
                    <a:lnTo>
                      <a:pt x="73" y="2"/>
                    </a:lnTo>
                    <a:lnTo>
                      <a:pt x="79" y="3"/>
                    </a:lnTo>
                    <a:lnTo>
                      <a:pt x="88" y="8"/>
                    </a:lnTo>
                    <a:lnTo>
                      <a:pt x="94" y="12"/>
                    </a:lnTo>
                    <a:lnTo>
                      <a:pt x="99" y="18"/>
                    </a:lnTo>
                    <a:lnTo>
                      <a:pt x="102" y="25"/>
                    </a:lnTo>
                    <a:lnTo>
                      <a:pt x="102" y="25"/>
                    </a:lnTo>
                    <a:lnTo>
                      <a:pt x="104" y="31"/>
                    </a:lnTo>
                    <a:lnTo>
                      <a:pt x="106" y="36"/>
                    </a:lnTo>
                    <a:lnTo>
                      <a:pt x="104" y="49"/>
                    </a:lnTo>
                    <a:lnTo>
                      <a:pt x="99" y="60"/>
                    </a:lnTo>
                    <a:lnTo>
                      <a:pt x="91" y="70"/>
                    </a:lnTo>
                    <a:lnTo>
                      <a:pt x="91" y="70"/>
                    </a:lnTo>
                    <a:lnTo>
                      <a:pt x="91" y="72"/>
                    </a:lnTo>
                    <a:lnTo>
                      <a:pt x="91" y="72"/>
                    </a:lnTo>
                    <a:lnTo>
                      <a:pt x="91" y="75"/>
                    </a:lnTo>
                    <a:lnTo>
                      <a:pt x="197" y="259"/>
                    </a:lnTo>
                    <a:lnTo>
                      <a:pt x="197" y="261"/>
                    </a:lnTo>
                    <a:lnTo>
                      <a:pt x="197" y="261"/>
                    </a:lnTo>
                    <a:lnTo>
                      <a:pt x="198" y="264"/>
                    </a:lnTo>
                    <a:lnTo>
                      <a:pt x="198" y="264"/>
                    </a:lnTo>
                    <a:lnTo>
                      <a:pt x="202" y="262"/>
                    </a:lnTo>
                    <a:lnTo>
                      <a:pt x="205" y="271"/>
                    </a:lnTo>
                    <a:lnTo>
                      <a:pt x="205" y="271"/>
                    </a:lnTo>
                    <a:lnTo>
                      <a:pt x="200" y="271"/>
                    </a:lnTo>
                    <a:lnTo>
                      <a:pt x="197" y="271"/>
                    </a:lnTo>
                    <a:lnTo>
                      <a:pt x="194" y="269"/>
                    </a:lnTo>
                    <a:lnTo>
                      <a:pt x="190" y="266"/>
                    </a:lnTo>
                    <a:lnTo>
                      <a:pt x="84" y="77"/>
                    </a:lnTo>
                    <a:lnTo>
                      <a:pt x="84" y="77"/>
                    </a:lnTo>
                    <a:lnTo>
                      <a:pt x="83" y="75"/>
                    </a:lnTo>
                    <a:lnTo>
                      <a:pt x="83" y="70"/>
                    </a:lnTo>
                    <a:lnTo>
                      <a:pt x="83" y="70"/>
                    </a:lnTo>
                    <a:lnTo>
                      <a:pt x="84" y="67"/>
                    </a:lnTo>
                    <a:lnTo>
                      <a:pt x="86" y="65"/>
                    </a:lnTo>
                    <a:lnTo>
                      <a:pt x="86" y="65"/>
                    </a:lnTo>
                    <a:lnTo>
                      <a:pt x="93" y="56"/>
                    </a:lnTo>
                    <a:lnTo>
                      <a:pt x="93" y="56"/>
                    </a:lnTo>
                    <a:lnTo>
                      <a:pt x="96" y="49"/>
                    </a:lnTo>
                    <a:lnTo>
                      <a:pt x="97" y="41"/>
                    </a:lnTo>
                    <a:lnTo>
                      <a:pt x="97" y="34"/>
                    </a:lnTo>
                    <a:lnTo>
                      <a:pt x="96" y="28"/>
                    </a:lnTo>
                    <a:lnTo>
                      <a:pt x="96" y="28"/>
                    </a:lnTo>
                    <a:lnTo>
                      <a:pt x="93" y="21"/>
                    </a:lnTo>
                    <a:lnTo>
                      <a:pt x="88" y="17"/>
                    </a:lnTo>
                    <a:lnTo>
                      <a:pt x="81" y="13"/>
                    </a:lnTo>
                    <a:lnTo>
                      <a:pt x="73" y="10"/>
                    </a:lnTo>
                    <a:lnTo>
                      <a:pt x="73" y="10"/>
                    </a:lnTo>
                    <a:lnTo>
                      <a:pt x="65" y="8"/>
                    </a:lnTo>
                    <a:lnTo>
                      <a:pt x="57" y="8"/>
                    </a:lnTo>
                    <a:lnTo>
                      <a:pt x="57" y="8"/>
                    </a:lnTo>
                    <a:lnTo>
                      <a:pt x="49" y="10"/>
                    </a:lnTo>
                    <a:lnTo>
                      <a:pt x="39" y="13"/>
                    </a:lnTo>
                    <a:lnTo>
                      <a:pt x="39" y="13"/>
                    </a:lnTo>
                    <a:lnTo>
                      <a:pt x="27" y="20"/>
                    </a:lnTo>
                    <a:lnTo>
                      <a:pt x="22" y="23"/>
                    </a:lnTo>
                    <a:lnTo>
                      <a:pt x="22" y="23"/>
                    </a:lnTo>
                    <a:lnTo>
                      <a:pt x="16" y="30"/>
                    </a:lnTo>
                    <a:lnTo>
                      <a:pt x="11" y="38"/>
                    </a:lnTo>
                    <a:lnTo>
                      <a:pt x="11" y="38"/>
                    </a:lnTo>
                    <a:lnTo>
                      <a:pt x="8" y="44"/>
                    </a:lnTo>
                    <a:lnTo>
                      <a:pt x="6" y="51"/>
                    </a:lnTo>
                    <a:lnTo>
                      <a:pt x="8" y="59"/>
                    </a:lnTo>
                    <a:lnTo>
                      <a:pt x="9" y="65"/>
                    </a:lnTo>
                    <a:lnTo>
                      <a:pt x="9" y="65"/>
                    </a:lnTo>
                    <a:lnTo>
                      <a:pt x="13" y="70"/>
                    </a:lnTo>
                    <a:lnTo>
                      <a:pt x="18" y="77"/>
                    </a:lnTo>
                    <a:lnTo>
                      <a:pt x="24" y="80"/>
                    </a:lnTo>
                    <a:lnTo>
                      <a:pt x="31" y="83"/>
                    </a:lnTo>
                    <a:lnTo>
                      <a:pt x="31" y="83"/>
                    </a:lnTo>
                    <a:lnTo>
                      <a:pt x="42" y="83"/>
                    </a:lnTo>
                    <a:lnTo>
                      <a:pt x="42" y="83"/>
                    </a:lnTo>
                    <a:lnTo>
                      <a:pt x="45" y="83"/>
                    </a:lnTo>
                    <a:lnTo>
                      <a:pt x="49" y="85"/>
                    </a:lnTo>
                    <a:lnTo>
                      <a:pt x="49" y="85"/>
                    </a:lnTo>
                    <a:lnTo>
                      <a:pt x="52" y="88"/>
                    </a:lnTo>
                    <a:lnTo>
                      <a:pt x="53" y="91"/>
                    </a:lnTo>
                    <a:lnTo>
                      <a:pt x="117" y="297"/>
                    </a:lnTo>
                    <a:lnTo>
                      <a:pt x="117" y="297"/>
                    </a:lnTo>
                    <a:lnTo>
                      <a:pt x="119" y="302"/>
                    </a:lnTo>
                    <a:lnTo>
                      <a:pt x="117" y="305"/>
                    </a:lnTo>
                    <a:lnTo>
                      <a:pt x="115" y="308"/>
                    </a:lnTo>
                    <a:lnTo>
                      <a:pt x="110" y="310"/>
                    </a:lnTo>
                    <a:lnTo>
                      <a:pt x="107" y="303"/>
                    </a:lnTo>
                    <a:lnTo>
                      <a:pt x="107" y="303"/>
                    </a:lnTo>
                    <a:lnTo>
                      <a:pt x="110" y="302"/>
                    </a:lnTo>
                    <a:lnTo>
                      <a:pt x="110" y="302"/>
                    </a:lnTo>
                    <a:lnTo>
                      <a:pt x="110" y="298"/>
                    </a:lnTo>
                    <a:lnTo>
                      <a:pt x="110" y="298"/>
                    </a:lnTo>
                    <a:close/>
                  </a:path>
                </a:pathLst>
              </a:custGeom>
              <a:solidFill>
                <a:srgbClr val="FBB03B"/>
              </a:solidFill>
              <a:ln w="9525">
                <a:noFill/>
                <a:round/>
              </a:ln>
            </p:spPr>
            <p:txBody>
              <a:bodyPr vert="horz" wrap="square" lIns="91440" tIns="45720" rIns="91440" bIns="45720" numCol="1" anchor="t" anchorCtr="0" compatLnSpc="1"/>
              <a:lstStyle/>
              <a:p>
                <a:endParaRPr lang="en-US"/>
              </a:p>
            </p:txBody>
          </p:sp>
          <p:sp>
            <p:nvSpPr>
              <p:cNvPr id="72" name="Freeform 3283"/>
              <p:cNvSpPr/>
              <p:nvPr/>
            </p:nvSpPr>
            <p:spPr bwMode="auto">
              <a:xfrm>
                <a:off x="4184650" y="3024187"/>
                <a:ext cx="76200" cy="44450"/>
              </a:xfrm>
              <a:custGeom>
                <a:avLst/>
                <a:gdLst/>
                <a:ahLst/>
                <a:cxnLst>
                  <a:cxn ang="0">
                    <a:pos x="11" y="57"/>
                  </a:cxn>
                  <a:cxn ang="0">
                    <a:pos x="11" y="57"/>
                  </a:cxn>
                  <a:cxn ang="0">
                    <a:pos x="94" y="21"/>
                  </a:cxn>
                  <a:cxn ang="0">
                    <a:pos x="94" y="21"/>
                  </a:cxn>
                  <a:cxn ang="0">
                    <a:pos x="96" y="14"/>
                  </a:cxn>
                  <a:cxn ang="0">
                    <a:pos x="96" y="8"/>
                  </a:cxn>
                  <a:cxn ang="0">
                    <a:pos x="91" y="3"/>
                  </a:cxn>
                  <a:cxn ang="0">
                    <a:pos x="86" y="0"/>
                  </a:cxn>
                  <a:cxn ang="0">
                    <a:pos x="86" y="0"/>
                  </a:cxn>
                  <a:cxn ang="0">
                    <a:pos x="1" y="37"/>
                  </a:cxn>
                  <a:cxn ang="0">
                    <a:pos x="1" y="37"/>
                  </a:cxn>
                  <a:cxn ang="0">
                    <a:pos x="0" y="42"/>
                  </a:cxn>
                  <a:cxn ang="0">
                    <a:pos x="1" y="48"/>
                  </a:cxn>
                  <a:cxn ang="0">
                    <a:pos x="4" y="53"/>
                  </a:cxn>
                  <a:cxn ang="0">
                    <a:pos x="11" y="57"/>
                  </a:cxn>
                  <a:cxn ang="0">
                    <a:pos x="11" y="57"/>
                  </a:cxn>
                </a:cxnLst>
                <a:rect l="0" t="0" r="r" b="b"/>
                <a:pathLst>
                  <a:path w="96" h="57">
                    <a:moveTo>
                      <a:pt x="11" y="57"/>
                    </a:moveTo>
                    <a:lnTo>
                      <a:pt x="11" y="57"/>
                    </a:lnTo>
                    <a:lnTo>
                      <a:pt x="94" y="21"/>
                    </a:lnTo>
                    <a:lnTo>
                      <a:pt x="94" y="21"/>
                    </a:lnTo>
                    <a:lnTo>
                      <a:pt x="96" y="14"/>
                    </a:lnTo>
                    <a:lnTo>
                      <a:pt x="96" y="8"/>
                    </a:lnTo>
                    <a:lnTo>
                      <a:pt x="91" y="3"/>
                    </a:lnTo>
                    <a:lnTo>
                      <a:pt x="86" y="0"/>
                    </a:lnTo>
                    <a:lnTo>
                      <a:pt x="86" y="0"/>
                    </a:lnTo>
                    <a:lnTo>
                      <a:pt x="1" y="37"/>
                    </a:lnTo>
                    <a:lnTo>
                      <a:pt x="1" y="37"/>
                    </a:lnTo>
                    <a:lnTo>
                      <a:pt x="0" y="42"/>
                    </a:lnTo>
                    <a:lnTo>
                      <a:pt x="1" y="48"/>
                    </a:lnTo>
                    <a:lnTo>
                      <a:pt x="4" y="53"/>
                    </a:lnTo>
                    <a:lnTo>
                      <a:pt x="11" y="57"/>
                    </a:lnTo>
                    <a:lnTo>
                      <a:pt x="11" y="57"/>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3" name="Freeform 3284"/>
              <p:cNvSpPr/>
              <p:nvPr/>
            </p:nvSpPr>
            <p:spPr bwMode="auto">
              <a:xfrm>
                <a:off x="4043362" y="3086100"/>
                <a:ext cx="77788" cy="44450"/>
              </a:xfrm>
              <a:custGeom>
                <a:avLst/>
                <a:gdLst/>
                <a:ahLst/>
                <a:cxnLst>
                  <a:cxn ang="0">
                    <a:pos x="96" y="19"/>
                  </a:cxn>
                  <a:cxn ang="0">
                    <a:pos x="96" y="19"/>
                  </a:cxn>
                  <a:cxn ang="0">
                    <a:pos x="12" y="55"/>
                  </a:cxn>
                  <a:cxn ang="0">
                    <a:pos x="12" y="55"/>
                  </a:cxn>
                  <a:cxn ang="0">
                    <a:pos x="5" y="53"/>
                  </a:cxn>
                  <a:cxn ang="0">
                    <a:pos x="2" y="47"/>
                  </a:cxn>
                  <a:cxn ang="0">
                    <a:pos x="0" y="42"/>
                  </a:cxn>
                  <a:cxn ang="0">
                    <a:pos x="2" y="36"/>
                  </a:cxn>
                  <a:cxn ang="0">
                    <a:pos x="2" y="36"/>
                  </a:cxn>
                  <a:cxn ang="0">
                    <a:pos x="87" y="0"/>
                  </a:cxn>
                  <a:cxn ang="0">
                    <a:pos x="87" y="0"/>
                  </a:cxn>
                  <a:cxn ang="0">
                    <a:pos x="93" y="3"/>
                  </a:cxn>
                  <a:cxn ang="0">
                    <a:pos x="96" y="8"/>
                  </a:cxn>
                  <a:cxn ang="0">
                    <a:pos x="98" y="13"/>
                  </a:cxn>
                  <a:cxn ang="0">
                    <a:pos x="96" y="19"/>
                  </a:cxn>
                  <a:cxn ang="0">
                    <a:pos x="96" y="19"/>
                  </a:cxn>
                </a:cxnLst>
                <a:rect l="0" t="0" r="r" b="b"/>
                <a:pathLst>
                  <a:path w="98" h="55">
                    <a:moveTo>
                      <a:pt x="96" y="19"/>
                    </a:moveTo>
                    <a:lnTo>
                      <a:pt x="96" y="19"/>
                    </a:lnTo>
                    <a:lnTo>
                      <a:pt x="12" y="55"/>
                    </a:lnTo>
                    <a:lnTo>
                      <a:pt x="12" y="55"/>
                    </a:lnTo>
                    <a:lnTo>
                      <a:pt x="5" y="53"/>
                    </a:lnTo>
                    <a:lnTo>
                      <a:pt x="2" y="47"/>
                    </a:lnTo>
                    <a:lnTo>
                      <a:pt x="0" y="42"/>
                    </a:lnTo>
                    <a:lnTo>
                      <a:pt x="2" y="36"/>
                    </a:lnTo>
                    <a:lnTo>
                      <a:pt x="2" y="36"/>
                    </a:lnTo>
                    <a:lnTo>
                      <a:pt x="87" y="0"/>
                    </a:lnTo>
                    <a:lnTo>
                      <a:pt x="87" y="0"/>
                    </a:lnTo>
                    <a:lnTo>
                      <a:pt x="93" y="3"/>
                    </a:lnTo>
                    <a:lnTo>
                      <a:pt x="96" y="8"/>
                    </a:lnTo>
                    <a:lnTo>
                      <a:pt x="98" y="13"/>
                    </a:lnTo>
                    <a:lnTo>
                      <a:pt x="96" y="19"/>
                    </a:lnTo>
                    <a:lnTo>
                      <a:pt x="96" y="19"/>
                    </a:lnTo>
                    <a:close/>
                  </a:path>
                </a:pathLst>
              </a:custGeom>
              <a:solidFill>
                <a:srgbClr val="4D4D4D"/>
              </a:solidFill>
              <a:ln w="9525">
                <a:noFill/>
                <a:round/>
              </a:ln>
            </p:spPr>
            <p:txBody>
              <a:bodyPr vert="horz" wrap="square" lIns="91440" tIns="45720" rIns="91440" bIns="45720" numCol="1" anchor="t" anchorCtr="0" compatLnSpc="1"/>
              <a:lstStyle/>
              <a:p>
                <a:endParaRPr lang="en-US"/>
              </a:p>
            </p:txBody>
          </p:sp>
          <p:sp>
            <p:nvSpPr>
              <p:cNvPr id="74" name="Freeform 3285"/>
              <p:cNvSpPr/>
              <p:nvPr/>
            </p:nvSpPr>
            <p:spPr bwMode="auto">
              <a:xfrm>
                <a:off x="3941762" y="3259137"/>
                <a:ext cx="749300" cy="317500"/>
              </a:xfrm>
              <a:custGeom>
                <a:avLst/>
                <a:gdLst/>
                <a:ahLst/>
                <a:cxnLst>
                  <a:cxn ang="0">
                    <a:pos x="945" y="11"/>
                  </a:cxn>
                  <a:cxn ang="0">
                    <a:pos x="5" y="401"/>
                  </a:cxn>
                  <a:cxn ang="0">
                    <a:pos x="0" y="389"/>
                  </a:cxn>
                  <a:cxn ang="0">
                    <a:pos x="940" y="0"/>
                  </a:cxn>
                  <a:cxn ang="0">
                    <a:pos x="945" y="11"/>
                  </a:cxn>
                </a:cxnLst>
                <a:rect l="0" t="0" r="r" b="b"/>
                <a:pathLst>
                  <a:path w="945" h="401">
                    <a:moveTo>
                      <a:pt x="945" y="11"/>
                    </a:moveTo>
                    <a:lnTo>
                      <a:pt x="5" y="401"/>
                    </a:lnTo>
                    <a:lnTo>
                      <a:pt x="0" y="389"/>
                    </a:lnTo>
                    <a:lnTo>
                      <a:pt x="940" y="0"/>
                    </a:lnTo>
                    <a:lnTo>
                      <a:pt x="945" y="11"/>
                    </a:lnTo>
                    <a:close/>
                  </a:path>
                </a:pathLst>
              </a:custGeom>
              <a:solidFill>
                <a:srgbClr val="87653D"/>
              </a:solidFill>
              <a:ln w="9525">
                <a:noFill/>
                <a:round/>
              </a:ln>
            </p:spPr>
            <p:txBody>
              <a:bodyPr vert="horz" wrap="square" lIns="91440" tIns="45720" rIns="91440" bIns="45720" numCol="1" anchor="t" anchorCtr="0" compatLnSpc="1"/>
              <a:lstStyle/>
              <a:p>
                <a:endParaRPr lang="en-US"/>
              </a:p>
            </p:txBody>
          </p:sp>
          <p:sp>
            <p:nvSpPr>
              <p:cNvPr id="75" name="Freeform 3286"/>
              <p:cNvSpPr/>
              <p:nvPr/>
            </p:nvSpPr>
            <p:spPr bwMode="auto">
              <a:xfrm>
                <a:off x="3975100" y="3538537"/>
                <a:ext cx="28575"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2" y="11"/>
                  </a:cxn>
                  <a:cxn ang="0">
                    <a:pos x="5" y="6"/>
                  </a:cxn>
                  <a:cxn ang="0">
                    <a:pos x="11" y="1"/>
                  </a:cxn>
                  <a:cxn ang="0">
                    <a:pos x="11" y="1"/>
                  </a:cxn>
                  <a:cxn ang="0">
                    <a:pos x="18" y="0"/>
                  </a:cxn>
                  <a:cxn ang="0">
                    <a:pos x="18" y="0"/>
                  </a:cxn>
                  <a:cxn ang="0">
                    <a:pos x="24" y="1"/>
                  </a:cxn>
                  <a:cxn ang="0">
                    <a:pos x="29" y="3"/>
                  </a:cxn>
                  <a:cxn ang="0">
                    <a:pos x="33" y="6"/>
                  </a:cxn>
                  <a:cxn ang="0">
                    <a:pos x="36" y="11"/>
                  </a:cxn>
                  <a:cxn ang="0">
                    <a:pos x="36" y="11"/>
                  </a:cxn>
                  <a:cxn ang="0">
                    <a:pos x="37" y="19"/>
                  </a:cxn>
                  <a:cxn ang="0">
                    <a:pos x="36" y="26"/>
                  </a:cxn>
                  <a:cxn ang="0">
                    <a:pos x="36" y="26"/>
                  </a:cxn>
                  <a:cxn ang="0">
                    <a:pos x="31" y="32"/>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2" y="11"/>
                    </a:lnTo>
                    <a:lnTo>
                      <a:pt x="5" y="6"/>
                    </a:lnTo>
                    <a:lnTo>
                      <a:pt x="11" y="1"/>
                    </a:lnTo>
                    <a:lnTo>
                      <a:pt x="11" y="1"/>
                    </a:lnTo>
                    <a:lnTo>
                      <a:pt x="18" y="0"/>
                    </a:lnTo>
                    <a:lnTo>
                      <a:pt x="18" y="0"/>
                    </a:lnTo>
                    <a:lnTo>
                      <a:pt x="24" y="1"/>
                    </a:lnTo>
                    <a:lnTo>
                      <a:pt x="29" y="3"/>
                    </a:lnTo>
                    <a:lnTo>
                      <a:pt x="33" y="6"/>
                    </a:lnTo>
                    <a:lnTo>
                      <a:pt x="36" y="11"/>
                    </a:lnTo>
                    <a:lnTo>
                      <a:pt x="36" y="11"/>
                    </a:lnTo>
                    <a:lnTo>
                      <a:pt x="37" y="19"/>
                    </a:lnTo>
                    <a:lnTo>
                      <a:pt x="36" y="26"/>
                    </a:lnTo>
                    <a:lnTo>
                      <a:pt x="36" y="26"/>
                    </a:lnTo>
                    <a:lnTo>
                      <a:pt x="31" y="32"/>
                    </a:lnTo>
                    <a:lnTo>
                      <a:pt x="26" y="36"/>
                    </a:lnTo>
                    <a:lnTo>
                      <a:pt x="26" y="36"/>
                    </a:lnTo>
                    <a:lnTo>
                      <a:pt x="18" y="37"/>
                    </a:lnTo>
                    <a:lnTo>
                      <a:pt x="18" y="37"/>
                    </a:lnTo>
                    <a:close/>
                  </a:path>
                </a:pathLst>
              </a:custGeom>
              <a:solidFill>
                <a:srgbClr val="E2713B"/>
              </a:solidFill>
              <a:ln w="9525">
                <a:noFill/>
                <a:round/>
              </a:ln>
            </p:spPr>
            <p:txBody>
              <a:bodyPr vert="horz" wrap="square" lIns="91440" tIns="45720" rIns="91440" bIns="45720" numCol="1" anchor="t" anchorCtr="0" compatLnSpc="1"/>
              <a:lstStyle/>
              <a:p>
                <a:endParaRPr lang="en-US"/>
              </a:p>
            </p:txBody>
          </p:sp>
          <p:sp>
            <p:nvSpPr>
              <p:cNvPr id="76" name="Freeform 3287"/>
              <p:cNvSpPr>
                <a:spLocks noEditPoints="1"/>
              </p:cNvSpPr>
              <p:nvPr/>
            </p:nvSpPr>
            <p:spPr bwMode="auto">
              <a:xfrm>
                <a:off x="3971925" y="3535362"/>
                <a:ext cx="34925" cy="34925"/>
              </a:xfrm>
              <a:custGeom>
                <a:avLst/>
                <a:gdLst/>
                <a:ahLst/>
                <a:cxnLst>
                  <a:cxn ang="0">
                    <a:pos x="21" y="7"/>
                  </a:cxn>
                  <a:cxn ang="0">
                    <a:pos x="21" y="7"/>
                  </a:cxn>
                  <a:cxn ang="0">
                    <a:pos x="26" y="7"/>
                  </a:cxn>
                  <a:cxn ang="0">
                    <a:pos x="31" y="10"/>
                  </a:cxn>
                  <a:cxn ang="0">
                    <a:pos x="34" y="12"/>
                  </a:cxn>
                  <a:cxn ang="0">
                    <a:pos x="36" y="17"/>
                  </a:cxn>
                  <a:cxn ang="0">
                    <a:pos x="36" y="17"/>
                  </a:cxn>
                  <a:cxn ang="0">
                    <a:pos x="37" y="23"/>
                  </a:cxn>
                  <a:cxn ang="0">
                    <a:pos x="36" y="28"/>
                  </a:cxn>
                  <a:cxn ang="0">
                    <a:pos x="32" y="33"/>
                  </a:cxn>
                  <a:cxn ang="0">
                    <a:pos x="27" y="38"/>
                  </a:cxn>
                  <a:cxn ang="0">
                    <a:pos x="27" y="38"/>
                  </a:cxn>
                  <a:cxn ang="0">
                    <a:pos x="21" y="38"/>
                  </a:cxn>
                  <a:cxn ang="0">
                    <a:pos x="21" y="38"/>
                  </a:cxn>
                  <a:cxn ang="0">
                    <a:pos x="18" y="38"/>
                  </a:cxn>
                  <a:cxn ang="0">
                    <a:pos x="13" y="36"/>
                  </a:cxn>
                  <a:cxn ang="0">
                    <a:pos x="10" y="33"/>
                  </a:cxn>
                  <a:cxn ang="0">
                    <a:pos x="6" y="28"/>
                  </a:cxn>
                  <a:cxn ang="0">
                    <a:pos x="6" y="28"/>
                  </a:cxn>
                  <a:cxn ang="0">
                    <a:pos x="6" y="23"/>
                  </a:cxn>
                  <a:cxn ang="0">
                    <a:pos x="6" y="17"/>
                  </a:cxn>
                  <a:cxn ang="0">
                    <a:pos x="11" y="12"/>
                  </a:cxn>
                  <a:cxn ang="0">
                    <a:pos x="16" y="9"/>
                  </a:cxn>
                  <a:cxn ang="0">
                    <a:pos x="16" y="9"/>
                  </a:cxn>
                  <a:cxn ang="0">
                    <a:pos x="21" y="7"/>
                  </a:cxn>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7"/>
                    </a:moveTo>
                    <a:lnTo>
                      <a:pt x="21" y="7"/>
                    </a:lnTo>
                    <a:lnTo>
                      <a:pt x="26" y="7"/>
                    </a:lnTo>
                    <a:lnTo>
                      <a:pt x="31" y="10"/>
                    </a:lnTo>
                    <a:lnTo>
                      <a:pt x="34" y="12"/>
                    </a:lnTo>
                    <a:lnTo>
                      <a:pt x="36" y="17"/>
                    </a:lnTo>
                    <a:lnTo>
                      <a:pt x="36" y="17"/>
                    </a:lnTo>
                    <a:lnTo>
                      <a:pt x="37" y="23"/>
                    </a:lnTo>
                    <a:lnTo>
                      <a:pt x="36" y="28"/>
                    </a:lnTo>
                    <a:lnTo>
                      <a:pt x="32" y="33"/>
                    </a:lnTo>
                    <a:lnTo>
                      <a:pt x="27" y="38"/>
                    </a:lnTo>
                    <a:lnTo>
                      <a:pt x="27" y="38"/>
                    </a:lnTo>
                    <a:lnTo>
                      <a:pt x="21" y="38"/>
                    </a:lnTo>
                    <a:lnTo>
                      <a:pt x="21" y="38"/>
                    </a:lnTo>
                    <a:lnTo>
                      <a:pt x="18" y="38"/>
                    </a:lnTo>
                    <a:lnTo>
                      <a:pt x="13" y="36"/>
                    </a:lnTo>
                    <a:lnTo>
                      <a:pt x="10" y="33"/>
                    </a:lnTo>
                    <a:lnTo>
                      <a:pt x="6" y="28"/>
                    </a:lnTo>
                    <a:lnTo>
                      <a:pt x="6" y="28"/>
                    </a:lnTo>
                    <a:lnTo>
                      <a:pt x="6" y="23"/>
                    </a:lnTo>
                    <a:lnTo>
                      <a:pt x="6" y="17"/>
                    </a:lnTo>
                    <a:lnTo>
                      <a:pt x="11" y="12"/>
                    </a:lnTo>
                    <a:lnTo>
                      <a:pt x="16" y="9"/>
                    </a:lnTo>
                    <a:lnTo>
                      <a:pt x="16" y="9"/>
                    </a:lnTo>
                    <a:lnTo>
                      <a:pt x="21" y="7"/>
                    </a:lnTo>
                    <a:close/>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77" name="Freeform 3288"/>
              <p:cNvSpPr/>
              <p:nvPr/>
            </p:nvSpPr>
            <p:spPr bwMode="auto">
              <a:xfrm>
                <a:off x="3976687" y="3540125"/>
                <a:ext cx="25400" cy="25400"/>
              </a:xfrm>
              <a:custGeom>
                <a:avLst/>
                <a:gdLst/>
                <a:ahLst/>
                <a:cxnLst>
                  <a:cxn ang="0">
                    <a:pos x="15" y="0"/>
                  </a:cxn>
                  <a:cxn ang="0">
                    <a:pos x="15" y="0"/>
                  </a:cxn>
                  <a:cxn ang="0">
                    <a:pos x="20" y="0"/>
                  </a:cxn>
                  <a:cxn ang="0">
                    <a:pos x="25" y="3"/>
                  </a:cxn>
                  <a:cxn ang="0">
                    <a:pos x="28" y="5"/>
                  </a:cxn>
                  <a:cxn ang="0">
                    <a:pos x="30" y="10"/>
                  </a:cxn>
                  <a:cxn ang="0">
                    <a:pos x="30" y="10"/>
                  </a:cxn>
                  <a:cxn ang="0">
                    <a:pos x="31" y="16"/>
                  </a:cxn>
                  <a:cxn ang="0">
                    <a:pos x="30" y="21"/>
                  </a:cxn>
                  <a:cxn ang="0">
                    <a:pos x="26" y="26"/>
                  </a:cxn>
                  <a:cxn ang="0">
                    <a:pos x="21" y="31"/>
                  </a:cxn>
                  <a:cxn ang="0">
                    <a:pos x="21" y="31"/>
                  </a:cxn>
                  <a:cxn ang="0">
                    <a:pos x="15" y="31"/>
                  </a:cxn>
                  <a:cxn ang="0">
                    <a:pos x="15" y="31"/>
                  </a:cxn>
                  <a:cxn ang="0">
                    <a:pos x="12" y="31"/>
                  </a:cxn>
                  <a:cxn ang="0">
                    <a:pos x="7" y="29"/>
                  </a:cxn>
                  <a:cxn ang="0">
                    <a:pos x="4" y="26"/>
                  </a:cxn>
                  <a:cxn ang="0">
                    <a:pos x="0" y="21"/>
                  </a:cxn>
                  <a:cxn ang="0">
                    <a:pos x="0" y="21"/>
                  </a:cxn>
                  <a:cxn ang="0">
                    <a:pos x="0" y="16"/>
                  </a:cxn>
                  <a:cxn ang="0">
                    <a:pos x="0"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30" y="10"/>
                    </a:lnTo>
                    <a:lnTo>
                      <a:pt x="30" y="10"/>
                    </a:lnTo>
                    <a:lnTo>
                      <a:pt x="31" y="16"/>
                    </a:lnTo>
                    <a:lnTo>
                      <a:pt x="30" y="21"/>
                    </a:lnTo>
                    <a:lnTo>
                      <a:pt x="26" y="26"/>
                    </a:lnTo>
                    <a:lnTo>
                      <a:pt x="21" y="31"/>
                    </a:lnTo>
                    <a:lnTo>
                      <a:pt x="21" y="31"/>
                    </a:lnTo>
                    <a:lnTo>
                      <a:pt x="15" y="31"/>
                    </a:lnTo>
                    <a:lnTo>
                      <a:pt x="15" y="31"/>
                    </a:lnTo>
                    <a:lnTo>
                      <a:pt x="12" y="31"/>
                    </a:lnTo>
                    <a:lnTo>
                      <a:pt x="7" y="29"/>
                    </a:lnTo>
                    <a:lnTo>
                      <a:pt x="4" y="26"/>
                    </a:lnTo>
                    <a:lnTo>
                      <a:pt x="0" y="21"/>
                    </a:lnTo>
                    <a:lnTo>
                      <a:pt x="0" y="21"/>
                    </a:lnTo>
                    <a:lnTo>
                      <a:pt x="0" y="16"/>
                    </a:lnTo>
                    <a:lnTo>
                      <a:pt x="0" y="10"/>
                    </a:lnTo>
                    <a:lnTo>
                      <a:pt x="5" y="5"/>
                    </a:lnTo>
                    <a:lnTo>
                      <a:pt x="10" y="2"/>
                    </a:lnTo>
                    <a:lnTo>
                      <a:pt x="10" y="2"/>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78" name="Freeform 3289"/>
              <p:cNvSpPr/>
              <p:nvPr/>
            </p:nvSpPr>
            <p:spPr bwMode="auto">
              <a:xfrm>
                <a:off x="3971925" y="3535362"/>
                <a:ext cx="34925" cy="34925"/>
              </a:xfrm>
              <a:custGeom>
                <a:avLst/>
                <a:gdLst/>
                <a:ahLst/>
                <a:cxnLst>
                  <a:cxn ang="0">
                    <a:pos x="21" y="0"/>
                  </a:cxn>
                  <a:cxn ang="0">
                    <a:pos x="21" y="0"/>
                  </a:cxn>
                  <a:cxn ang="0">
                    <a:pos x="13" y="2"/>
                  </a:cxn>
                  <a:cxn ang="0">
                    <a:pos x="13" y="2"/>
                  </a:cxn>
                  <a:cxn ang="0">
                    <a:pos x="6" y="7"/>
                  </a:cxn>
                  <a:cxn ang="0">
                    <a:pos x="1" y="15"/>
                  </a:cxn>
                  <a:cxn ang="0">
                    <a:pos x="1" y="15"/>
                  </a:cxn>
                  <a:cxn ang="0">
                    <a:pos x="0" y="23"/>
                  </a:cxn>
                  <a:cxn ang="0">
                    <a:pos x="1" y="31"/>
                  </a:cxn>
                  <a:cxn ang="0">
                    <a:pos x="1" y="31"/>
                  </a:cxn>
                  <a:cxn ang="0">
                    <a:pos x="5" y="36"/>
                  </a:cxn>
                  <a:cxn ang="0">
                    <a:pos x="10" y="41"/>
                  </a:cxn>
                  <a:cxn ang="0">
                    <a:pos x="14" y="43"/>
                  </a:cxn>
                  <a:cxn ang="0">
                    <a:pos x="21" y="44"/>
                  </a:cxn>
                  <a:cxn ang="0">
                    <a:pos x="21" y="44"/>
                  </a:cxn>
                  <a:cxn ang="0">
                    <a:pos x="29" y="43"/>
                  </a:cxn>
                  <a:cxn ang="0">
                    <a:pos x="29" y="43"/>
                  </a:cxn>
                  <a:cxn ang="0">
                    <a:pos x="37" y="38"/>
                  </a:cxn>
                  <a:cxn ang="0">
                    <a:pos x="42" y="31"/>
                  </a:cxn>
                  <a:cxn ang="0">
                    <a:pos x="42" y="31"/>
                  </a:cxn>
                  <a:cxn ang="0">
                    <a:pos x="44" y="23"/>
                  </a:cxn>
                  <a:cxn ang="0">
                    <a:pos x="42" y="15"/>
                  </a:cxn>
                  <a:cxn ang="0">
                    <a:pos x="42" y="15"/>
                  </a:cxn>
                  <a:cxn ang="0">
                    <a:pos x="39" y="9"/>
                  </a:cxn>
                  <a:cxn ang="0">
                    <a:pos x="34" y="5"/>
                  </a:cxn>
                  <a:cxn ang="0">
                    <a:pos x="27" y="2"/>
                  </a:cxn>
                  <a:cxn ang="0">
                    <a:pos x="21" y="0"/>
                  </a:cxn>
                  <a:cxn ang="0">
                    <a:pos x="21" y="0"/>
                  </a:cxn>
                </a:cxnLst>
                <a:rect l="0" t="0" r="r" b="b"/>
                <a:pathLst>
                  <a:path w="44" h="44">
                    <a:moveTo>
                      <a:pt x="21" y="0"/>
                    </a:moveTo>
                    <a:lnTo>
                      <a:pt x="21" y="0"/>
                    </a:lnTo>
                    <a:lnTo>
                      <a:pt x="13" y="2"/>
                    </a:lnTo>
                    <a:lnTo>
                      <a:pt x="13" y="2"/>
                    </a:lnTo>
                    <a:lnTo>
                      <a:pt x="6" y="7"/>
                    </a:lnTo>
                    <a:lnTo>
                      <a:pt x="1" y="15"/>
                    </a:lnTo>
                    <a:lnTo>
                      <a:pt x="1" y="15"/>
                    </a:lnTo>
                    <a:lnTo>
                      <a:pt x="0" y="23"/>
                    </a:lnTo>
                    <a:lnTo>
                      <a:pt x="1" y="31"/>
                    </a:lnTo>
                    <a:lnTo>
                      <a:pt x="1" y="31"/>
                    </a:lnTo>
                    <a:lnTo>
                      <a:pt x="5" y="36"/>
                    </a:lnTo>
                    <a:lnTo>
                      <a:pt x="10" y="41"/>
                    </a:lnTo>
                    <a:lnTo>
                      <a:pt x="14" y="43"/>
                    </a:lnTo>
                    <a:lnTo>
                      <a:pt x="21" y="44"/>
                    </a:lnTo>
                    <a:lnTo>
                      <a:pt x="21" y="44"/>
                    </a:lnTo>
                    <a:lnTo>
                      <a:pt x="29" y="43"/>
                    </a:lnTo>
                    <a:lnTo>
                      <a:pt x="29" y="43"/>
                    </a:lnTo>
                    <a:lnTo>
                      <a:pt x="37" y="38"/>
                    </a:lnTo>
                    <a:lnTo>
                      <a:pt x="42" y="31"/>
                    </a:lnTo>
                    <a:lnTo>
                      <a:pt x="42" y="31"/>
                    </a:lnTo>
                    <a:lnTo>
                      <a:pt x="44" y="23"/>
                    </a:lnTo>
                    <a:lnTo>
                      <a:pt x="42" y="15"/>
                    </a:lnTo>
                    <a:lnTo>
                      <a:pt x="42" y="15"/>
                    </a:lnTo>
                    <a:lnTo>
                      <a:pt x="39" y="9"/>
                    </a:lnTo>
                    <a:lnTo>
                      <a:pt x="34" y="5"/>
                    </a:lnTo>
                    <a:lnTo>
                      <a:pt x="27"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79" name="Freeform 3290"/>
              <p:cNvSpPr/>
              <p:nvPr/>
            </p:nvSpPr>
            <p:spPr bwMode="auto">
              <a:xfrm>
                <a:off x="4621212" y="3270250"/>
                <a:ext cx="28575" cy="30163"/>
              </a:xfrm>
              <a:custGeom>
                <a:avLst/>
                <a:gdLst/>
                <a:ahLst/>
                <a:cxnLst>
                  <a:cxn ang="0">
                    <a:pos x="18" y="37"/>
                  </a:cxn>
                  <a:cxn ang="0">
                    <a:pos x="18" y="37"/>
                  </a:cxn>
                  <a:cxn ang="0">
                    <a:pos x="13" y="37"/>
                  </a:cxn>
                  <a:cxn ang="0">
                    <a:pos x="9" y="34"/>
                  </a:cxn>
                  <a:cxn ang="0">
                    <a:pos x="4" y="31"/>
                  </a:cxn>
                  <a:cxn ang="0">
                    <a:pos x="0" y="26"/>
                  </a:cxn>
                  <a:cxn ang="0">
                    <a:pos x="0" y="26"/>
                  </a:cxn>
                  <a:cxn ang="0">
                    <a:pos x="0" y="19"/>
                  </a:cxn>
                  <a:cxn ang="0">
                    <a:pos x="0" y="11"/>
                  </a:cxn>
                  <a:cxn ang="0">
                    <a:pos x="5" y="6"/>
                  </a:cxn>
                  <a:cxn ang="0">
                    <a:pos x="12" y="1"/>
                  </a:cxn>
                  <a:cxn ang="0">
                    <a:pos x="12" y="1"/>
                  </a:cxn>
                  <a:cxn ang="0">
                    <a:pos x="18" y="0"/>
                  </a:cxn>
                  <a:cxn ang="0">
                    <a:pos x="18" y="0"/>
                  </a:cxn>
                  <a:cxn ang="0">
                    <a:pos x="23" y="1"/>
                  </a:cxn>
                  <a:cxn ang="0">
                    <a:pos x="28" y="3"/>
                  </a:cxn>
                  <a:cxn ang="0">
                    <a:pos x="33" y="6"/>
                  </a:cxn>
                  <a:cxn ang="0">
                    <a:pos x="36" y="11"/>
                  </a:cxn>
                  <a:cxn ang="0">
                    <a:pos x="36" y="11"/>
                  </a:cxn>
                  <a:cxn ang="0">
                    <a:pos x="36" y="19"/>
                  </a:cxn>
                  <a:cxn ang="0">
                    <a:pos x="36" y="26"/>
                  </a:cxn>
                  <a:cxn ang="0">
                    <a:pos x="36" y="26"/>
                  </a:cxn>
                  <a:cxn ang="0">
                    <a:pos x="31" y="32"/>
                  </a:cxn>
                  <a:cxn ang="0">
                    <a:pos x="25" y="35"/>
                  </a:cxn>
                  <a:cxn ang="0">
                    <a:pos x="25" y="35"/>
                  </a:cxn>
                  <a:cxn ang="0">
                    <a:pos x="18" y="37"/>
                  </a:cxn>
                  <a:cxn ang="0">
                    <a:pos x="18" y="37"/>
                  </a:cxn>
                </a:cxnLst>
                <a:rect l="0" t="0" r="r" b="b"/>
                <a:pathLst>
                  <a:path w="36" h="37">
                    <a:moveTo>
                      <a:pt x="18" y="37"/>
                    </a:moveTo>
                    <a:lnTo>
                      <a:pt x="18" y="37"/>
                    </a:lnTo>
                    <a:lnTo>
                      <a:pt x="13" y="37"/>
                    </a:lnTo>
                    <a:lnTo>
                      <a:pt x="9" y="34"/>
                    </a:lnTo>
                    <a:lnTo>
                      <a:pt x="4" y="31"/>
                    </a:lnTo>
                    <a:lnTo>
                      <a:pt x="0" y="26"/>
                    </a:lnTo>
                    <a:lnTo>
                      <a:pt x="0" y="26"/>
                    </a:lnTo>
                    <a:lnTo>
                      <a:pt x="0" y="19"/>
                    </a:lnTo>
                    <a:lnTo>
                      <a:pt x="0" y="11"/>
                    </a:lnTo>
                    <a:lnTo>
                      <a:pt x="5" y="6"/>
                    </a:lnTo>
                    <a:lnTo>
                      <a:pt x="12" y="1"/>
                    </a:lnTo>
                    <a:lnTo>
                      <a:pt x="12" y="1"/>
                    </a:lnTo>
                    <a:lnTo>
                      <a:pt x="18" y="0"/>
                    </a:lnTo>
                    <a:lnTo>
                      <a:pt x="18" y="0"/>
                    </a:lnTo>
                    <a:lnTo>
                      <a:pt x="23" y="1"/>
                    </a:lnTo>
                    <a:lnTo>
                      <a:pt x="28" y="3"/>
                    </a:lnTo>
                    <a:lnTo>
                      <a:pt x="33" y="6"/>
                    </a:lnTo>
                    <a:lnTo>
                      <a:pt x="36" y="11"/>
                    </a:lnTo>
                    <a:lnTo>
                      <a:pt x="36" y="11"/>
                    </a:lnTo>
                    <a:lnTo>
                      <a:pt x="36" y="19"/>
                    </a:lnTo>
                    <a:lnTo>
                      <a:pt x="36" y="26"/>
                    </a:lnTo>
                    <a:lnTo>
                      <a:pt x="36" y="26"/>
                    </a:lnTo>
                    <a:lnTo>
                      <a:pt x="31" y="32"/>
                    </a:lnTo>
                    <a:lnTo>
                      <a:pt x="25" y="35"/>
                    </a:lnTo>
                    <a:lnTo>
                      <a:pt x="25" y="35"/>
                    </a:lnTo>
                    <a:lnTo>
                      <a:pt x="18" y="37"/>
                    </a:lnTo>
                    <a:lnTo>
                      <a:pt x="18" y="37"/>
                    </a:lnTo>
                    <a:close/>
                  </a:path>
                </a:pathLst>
              </a:custGeom>
              <a:solidFill>
                <a:srgbClr val="B79980"/>
              </a:solidFill>
              <a:ln w="9525">
                <a:noFill/>
                <a:round/>
              </a:ln>
            </p:spPr>
            <p:txBody>
              <a:bodyPr vert="horz" wrap="square" lIns="91440" tIns="45720" rIns="91440" bIns="45720" numCol="1" anchor="t" anchorCtr="0" compatLnSpc="1"/>
              <a:lstStyle/>
              <a:p>
                <a:endParaRPr lang="en-US"/>
              </a:p>
            </p:txBody>
          </p:sp>
          <p:sp>
            <p:nvSpPr>
              <p:cNvPr id="80" name="Freeform 3291"/>
              <p:cNvSpPr>
                <a:spLocks noEditPoints="1"/>
              </p:cNvSpPr>
              <p:nvPr/>
            </p:nvSpPr>
            <p:spPr bwMode="auto">
              <a:xfrm>
                <a:off x="4618037" y="3270250"/>
                <a:ext cx="33338" cy="33338"/>
              </a:xfrm>
              <a:custGeom>
                <a:avLst/>
                <a:gdLst/>
                <a:ahLst/>
                <a:cxnLst>
                  <a:cxn ang="0">
                    <a:pos x="21" y="5"/>
                  </a:cxn>
                  <a:cxn ang="0">
                    <a:pos x="21" y="5"/>
                  </a:cxn>
                  <a:cxn ang="0">
                    <a:pos x="26" y="7"/>
                  </a:cxn>
                  <a:cxn ang="0">
                    <a:pos x="29" y="8"/>
                  </a:cxn>
                  <a:cxn ang="0">
                    <a:pos x="33" y="11"/>
                  </a:cxn>
                  <a:cxn ang="0">
                    <a:pos x="36" y="15"/>
                  </a:cxn>
                  <a:cxn ang="0">
                    <a:pos x="36" y="15"/>
                  </a:cxn>
                  <a:cxn ang="0">
                    <a:pos x="38" y="21"/>
                  </a:cxn>
                  <a:cxn ang="0">
                    <a:pos x="36" y="26"/>
                  </a:cxn>
                  <a:cxn ang="0">
                    <a:pos x="33" y="33"/>
                  </a:cxn>
                  <a:cxn ang="0">
                    <a:pos x="28" y="36"/>
                  </a:cxn>
                  <a:cxn ang="0">
                    <a:pos x="28" y="36"/>
                  </a:cxn>
                  <a:cxn ang="0">
                    <a:pos x="21" y="36"/>
                  </a:cxn>
                  <a:cxn ang="0">
                    <a:pos x="21" y="36"/>
                  </a:cxn>
                  <a:cxn ang="0">
                    <a:pos x="16" y="36"/>
                  </a:cxn>
                  <a:cxn ang="0">
                    <a:pos x="13" y="34"/>
                  </a:cxn>
                  <a:cxn ang="0">
                    <a:pos x="10" y="31"/>
                  </a:cxn>
                  <a:cxn ang="0">
                    <a:pos x="7" y="26"/>
                  </a:cxn>
                  <a:cxn ang="0">
                    <a:pos x="7" y="26"/>
                  </a:cxn>
                  <a:cxn ang="0">
                    <a:pos x="5" y="21"/>
                  </a:cxn>
                  <a:cxn ang="0">
                    <a:pos x="7" y="15"/>
                  </a:cxn>
                  <a:cxn ang="0">
                    <a:pos x="10" y="10"/>
                  </a:cxn>
                  <a:cxn ang="0">
                    <a:pos x="15" y="7"/>
                  </a:cxn>
                  <a:cxn ang="0">
                    <a:pos x="15" y="7"/>
                  </a:cxn>
                  <a:cxn ang="0">
                    <a:pos x="21" y="5"/>
                  </a:cxn>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5"/>
                    </a:moveTo>
                    <a:lnTo>
                      <a:pt x="21" y="5"/>
                    </a:lnTo>
                    <a:lnTo>
                      <a:pt x="26" y="7"/>
                    </a:lnTo>
                    <a:lnTo>
                      <a:pt x="29" y="8"/>
                    </a:lnTo>
                    <a:lnTo>
                      <a:pt x="33" y="11"/>
                    </a:lnTo>
                    <a:lnTo>
                      <a:pt x="36" y="15"/>
                    </a:lnTo>
                    <a:lnTo>
                      <a:pt x="36" y="15"/>
                    </a:lnTo>
                    <a:lnTo>
                      <a:pt x="38" y="21"/>
                    </a:lnTo>
                    <a:lnTo>
                      <a:pt x="36" y="26"/>
                    </a:lnTo>
                    <a:lnTo>
                      <a:pt x="33" y="33"/>
                    </a:lnTo>
                    <a:lnTo>
                      <a:pt x="28" y="36"/>
                    </a:lnTo>
                    <a:lnTo>
                      <a:pt x="28" y="36"/>
                    </a:lnTo>
                    <a:lnTo>
                      <a:pt x="21" y="36"/>
                    </a:lnTo>
                    <a:lnTo>
                      <a:pt x="21" y="36"/>
                    </a:lnTo>
                    <a:lnTo>
                      <a:pt x="16" y="36"/>
                    </a:lnTo>
                    <a:lnTo>
                      <a:pt x="13" y="34"/>
                    </a:lnTo>
                    <a:lnTo>
                      <a:pt x="10" y="31"/>
                    </a:lnTo>
                    <a:lnTo>
                      <a:pt x="7" y="26"/>
                    </a:lnTo>
                    <a:lnTo>
                      <a:pt x="7" y="26"/>
                    </a:lnTo>
                    <a:lnTo>
                      <a:pt x="5" y="21"/>
                    </a:lnTo>
                    <a:lnTo>
                      <a:pt x="7" y="15"/>
                    </a:lnTo>
                    <a:lnTo>
                      <a:pt x="10" y="10"/>
                    </a:lnTo>
                    <a:lnTo>
                      <a:pt x="15" y="7"/>
                    </a:lnTo>
                    <a:lnTo>
                      <a:pt x="15" y="7"/>
                    </a:lnTo>
                    <a:lnTo>
                      <a:pt x="21" y="5"/>
                    </a:lnTo>
                    <a:close/>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1" name="Freeform 3292"/>
              <p:cNvSpPr/>
              <p:nvPr/>
            </p:nvSpPr>
            <p:spPr bwMode="auto">
              <a:xfrm>
                <a:off x="4622800" y="3273425"/>
                <a:ext cx="25400" cy="23813"/>
              </a:xfrm>
              <a:custGeom>
                <a:avLst/>
                <a:gdLst/>
                <a:ahLst/>
                <a:cxnLst>
                  <a:cxn ang="0">
                    <a:pos x="16" y="0"/>
                  </a:cxn>
                  <a:cxn ang="0">
                    <a:pos x="16" y="0"/>
                  </a:cxn>
                  <a:cxn ang="0">
                    <a:pos x="21" y="2"/>
                  </a:cxn>
                  <a:cxn ang="0">
                    <a:pos x="24" y="3"/>
                  </a:cxn>
                  <a:cxn ang="0">
                    <a:pos x="28" y="6"/>
                  </a:cxn>
                  <a:cxn ang="0">
                    <a:pos x="31" y="10"/>
                  </a:cxn>
                  <a:cxn ang="0">
                    <a:pos x="31" y="10"/>
                  </a:cxn>
                  <a:cxn ang="0">
                    <a:pos x="33" y="16"/>
                  </a:cxn>
                  <a:cxn ang="0">
                    <a:pos x="31" y="21"/>
                  </a:cxn>
                  <a:cxn ang="0">
                    <a:pos x="28" y="28"/>
                  </a:cxn>
                  <a:cxn ang="0">
                    <a:pos x="23" y="31"/>
                  </a:cxn>
                  <a:cxn ang="0">
                    <a:pos x="23" y="31"/>
                  </a:cxn>
                  <a:cxn ang="0">
                    <a:pos x="16" y="31"/>
                  </a:cxn>
                  <a:cxn ang="0">
                    <a:pos x="16" y="31"/>
                  </a:cxn>
                  <a:cxn ang="0">
                    <a:pos x="11" y="31"/>
                  </a:cxn>
                  <a:cxn ang="0">
                    <a:pos x="8" y="29"/>
                  </a:cxn>
                  <a:cxn ang="0">
                    <a:pos x="5" y="26"/>
                  </a:cxn>
                  <a:cxn ang="0">
                    <a:pos x="2" y="21"/>
                  </a:cxn>
                  <a:cxn ang="0">
                    <a:pos x="2" y="21"/>
                  </a:cxn>
                  <a:cxn ang="0">
                    <a:pos x="0" y="16"/>
                  </a:cxn>
                  <a:cxn ang="0">
                    <a:pos x="2" y="10"/>
                  </a:cxn>
                  <a:cxn ang="0">
                    <a:pos x="5" y="5"/>
                  </a:cxn>
                  <a:cxn ang="0">
                    <a:pos x="10" y="2"/>
                  </a:cxn>
                  <a:cxn ang="0">
                    <a:pos x="10" y="2"/>
                  </a:cxn>
                  <a:cxn ang="0">
                    <a:pos x="16" y="0"/>
                  </a:cxn>
                </a:cxnLst>
                <a:rect l="0" t="0" r="r" b="b"/>
                <a:pathLst>
                  <a:path w="33" h="31">
                    <a:moveTo>
                      <a:pt x="16" y="0"/>
                    </a:moveTo>
                    <a:lnTo>
                      <a:pt x="16" y="0"/>
                    </a:lnTo>
                    <a:lnTo>
                      <a:pt x="21" y="2"/>
                    </a:lnTo>
                    <a:lnTo>
                      <a:pt x="24" y="3"/>
                    </a:lnTo>
                    <a:lnTo>
                      <a:pt x="28" y="6"/>
                    </a:lnTo>
                    <a:lnTo>
                      <a:pt x="31" y="10"/>
                    </a:lnTo>
                    <a:lnTo>
                      <a:pt x="31" y="10"/>
                    </a:lnTo>
                    <a:lnTo>
                      <a:pt x="33" y="16"/>
                    </a:lnTo>
                    <a:lnTo>
                      <a:pt x="31" y="21"/>
                    </a:lnTo>
                    <a:lnTo>
                      <a:pt x="28" y="28"/>
                    </a:lnTo>
                    <a:lnTo>
                      <a:pt x="23" y="31"/>
                    </a:lnTo>
                    <a:lnTo>
                      <a:pt x="23" y="31"/>
                    </a:lnTo>
                    <a:lnTo>
                      <a:pt x="16" y="31"/>
                    </a:lnTo>
                    <a:lnTo>
                      <a:pt x="16" y="31"/>
                    </a:lnTo>
                    <a:lnTo>
                      <a:pt x="11" y="31"/>
                    </a:lnTo>
                    <a:lnTo>
                      <a:pt x="8" y="29"/>
                    </a:lnTo>
                    <a:lnTo>
                      <a:pt x="5" y="26"/>
                    </a:lnTo>
                    <a:lnTo>
                      <a:pt x="2" y="21"/>
                    </a:lnTo>
                    <a:lnTo>
                      <a:pt x="2" y="21"/>
                    </a:lnTo>
                    <a:lnTo>
                      <a:pt x="0" y="16"/>
                    </a:lnTo>
                    <a:lnTo>
                      <a:pt x="2" y="10"/>
                    </a:lnTo>
                    <a:lnTo>
                      <a:pt x="5" y="5"/>
                    </a:lnTo>
                    <a:lnTo>
                      <a:pt x="10" y="2"/>
                    </a:lnTo>
                    <a:lnTo>
                      <a:pt x="10" y="2"/>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82" name="Freeform 3293"/>
              <p:cNvSpPr/>
              <p:nvPr/>
            </p:nvSpPr>
            <p:spPr bwMode="auto">
              <a:xfrm>
                <a:off x="4618037" y="3270250"/>
                <a:ext cx="33338" cy="33338"/>
              </a:xfrm>
              <a:custGeom>
                <a:avLst/>
                <a:gdLst/>
                <a:ahLst/>
                <a:cxnLst>
                  <a:cxn ang="0">
                    <a:pos x="21" y="0"/>
                  </a:cxn>
                  <a:cxn ang="0">
                    <a:pos x="21" y="0"/>
                  </a:cxn>
                  <a:cxn ang="0">
                    <a:pos x="21" y="0"/>
                  </a:cxn>
                  <a:cxn ang="0">
                    <a:pos x="13" y="2"/>
                  </a:cxn>
                  <a:cxn ang="0">
                    <a:pos x="13" y="2"/>
                  </a:cxn>
                  <a:cxn ang="0">
                    <a:pos x="7" y="5"/>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6" y="36"/>
                  </a:cxn>
                  <a:cxn ang="0">
                    <a:pos x="41" y="29"/>
                  </a:cxn>
                  <a:cxn ang="0">
                    <a:pos x="41" y="29"/>
                  </a:cxn>
                  <a:cxn ang="0">
                    <a:pos x="42" y="21"/>
                  </a:cxn>
                  <a:cxn ang="0">
                    <a:pos x="41" y="13"/>
                  </a:cxn>
                  <a:cxn ang="0">
                    <a:pos x="41" y="13"/>
                  </a:cxn>
                  <a:cxn ang="0">
                    <a:pos x="38" y="7"/>
                  </a:cxn>
                  <a:cxn ang="0">
                    <a:pos x="33" y="3"/>
                  </a:cxn>
                  <a:cxn ang="0">
                    <a:pos x="28" y="0"/>
                  </a:cxn>
                  <a:cxn ang="0">
                    <a:pos x="21" y="0"/>
                  </a:cxn>
                  <a:cxn ang="0">
                    <a:pos x="21" y="0"/>
                  </a:cxn>
                </a:cxnLst>
                <a:rect l="0" t="0" r="r" b="b"/>
                <a:pathLst>
                  <a:path w="42" h="42">
                    <a:moveTo>
                      <a:pt x="21" y="0"/>
                    </a:moveTo>
                    <a:lnTo>
                      <a:pt x="21" y="0"/>
                    </a:lnTo>
                    <a:lnTo>
                      <a:pt x="21" y="0"/>
                    </a:lnTo>
                    <a:lnTo>
                      <a:pt x="13" y="2"/>
                    </a:lnTo>
                    <a:lnTo>
                      <a:pt x="13" y="2"/>
                    </a:lnTo>
                    <a:lnTo>
                      <a:pt x="7" y="5"/>
                    </a:lnTo>
                    <a:lnTo>
                      <a:pt x="2" y="13"/>
                    </a:lnTo>
                    <a:lnTo>
                      <a:pt x="0" y="21"/>
                    </a:lnTo>
                    <a:lnTo>
                      <a:pt x="2" y="29"/>
                    </a:lnTo>
                    <a:lnTo>
                      <a:pt x="2" y="29"/>
                    </a:lnTo>
                    <a:lnTo>
                      <a:pt x="5" y="34"/>
                    </a:lnTo>
                    <a:lnTo>
                      <a:pt x="10" y="39"/>
                    </a:lnTo>
                    <a:lnTo>
                      <a:pt x="15" y="42"/>
                    </a:lnTo>
                    <a:lnTo>
                      <a:pt x="21" y="42"/>
                    </a:lnTo>
                    <a:lnTo>
                      <a:pt x="21" y="42"/>
                    </a:lnTo>
                    <a:lnTo>
                      <a:pt x="29" y="41"/>
                    </a:lnTo>
                    <a:lnTo>
                      <a:pt x="29" y="41"/>
                    </a:lnTo>
                    <a:lnTo>
                      <a:pt x="36" y="36"/>
                    </a:lnTo>
                    <a:lnTo>
                      <a:pt x="41" y="29"/>
                    </a:lnTo>
                    <a:lnTo>
                      <a:pt x="41" y="29"/>
                    </a:lnTo>
                    <a:lnTo>
                      <a:pt x="42" y="21"/>
                    </a:lnTo>
                    <a:lnTo>
                      <a:pt x="41" y="13"/>
                    </a:lnTo>
                    <a:lnTo>
                      <a:pt x="41" y="13"/>
                    </a:lnTo>
                    <a:lnTo>
                      <a:pt x="38" y="7"/>
                    </a:lnTo>
                    <a:lnTo>
                      <a:pt x="33" y="3"/>
                    </a:lnTo>
                    <a:lnTo>
                      <a:pt x="28" y="0"/>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83" name="Freeform 3294"/>
              <p:cNvSpPr/>
              <p:nvPr/>
            </p:nvSpPr>
            <p:spPr bwMode="auto">
              <a:xfrm>
                <a:off x="4308475" y="3400425"/>
                <a:ext cx="30163" cy="28575"/>
              </a:xfrm>
              <a:custGeom>
                <a:avLst/>
                <a:gdLst/>
                <a:ahLst/>
                <a:cxnLst>
                  <a:cxn ang="0">
                    <a:pos x="19" y="38"/>
                  </a:cxn>
                  <a:cxn ang="0">
                    <a:pos x="19" y="38"/>
                  </a:cxn>
                  <a:cxn ang="0">
                    <a:pos x="13" y="36"/>
                  </a:cxn>
                  <a:cxn ang="0">
                    <a:pos x="8" y="35"/>
                  </a:cxn>
                  <a:cxn ang="0">
                    <a:pos x="5" y="31"/>
                  </a:cxn>
                  <a:cxn ang="0">
                    <a:pos x="1" y="27"/>
                  </a:cxn>
                  <a:cxn ang="0">
                    <a:pos x="1" y="27"/>
                  </a:cxn>
                  <a:cxn ang="0">
                    <a:pos x="0" y="18"/>
                  </a:cxn>
                  <a:cxn ang="0">
                    <a:pos x="1" y="12"/>
                  </a:cxn>
                  <a:cxn ang="0">
                    <a:pos x="6" y="5"/>
                  </a:cxn>
                  <a:cxn ang="0">
                    <a:pos x="11" y="2"/>
                  </a:cxn>
                  <a:cxn ang="0">
                    <a:pos x="11" y="2"/>
                  </a:cxn>
                  <a:cxn ang="0">
                    <a:pos x="19" y="0"/>
                  </a:cxn>
                  <a:cxn ang="0">
                    <a:pos x="19" y="0"/>
                  </a:cxn>
                  <a:cxn ang="0">
                    <a:pos x="24" y="0"/>
                  </a:cxn>
                  <a:cxn ang="0">
                    <a:pos x="29" y="4"/>
                  </a:cxn>
                  <a:cxn ang="0">
                    <a:pos x="34" y="7"/>
                  </a:cxn>
                  <a:cxn ang="0">
                    <a:pos x="36" y="12"/>
                  </a:cxn>
                  <a:cxn ang="0">
                    <a:pos x="36" y="12"/>
                  </a:cxn>
                  <a:cxn ang="0">
                    <a:pos x="37" y="18"/>
                  </a:cxn>
                  <a:cxn ang="0">
                    <a:pos x="36" y="27"/>
                  </a:cxn>
                  <a:cxn ang="0">
                    <a:pos x="32" y="31"/>
                  </a:cxn>
                  <a:cxn ang="0">
                    <a:pos x="26" y="36"/>
                  </a:cxn>
                  <a:cxn ang="0">
                    <a:pos x="26" y="36"/>
                  </a:cxn>
                  <a:cxn ang="0">
                    <a:pos x="19" y="38"/>
                  </a:cxn>
                  <a:cxn ang="0">
                    <a:pos x="19" y="38"/>
                  </a:cxn>
                </a:cxnLst>
                <a:rect l="0" t="0" r="r" b="b"/>
                <a:pathLst>
                  <a:path w="37" h="38">
                    <a:moveTo>
                      <a:pt x="19" y="38"/>
                    </a:moveTo>
                    <a:lnTo>
                      <a:pt x="19" y="38"/>
                    </a:lnTo>
                    <a:lnTo>
                      <a:pt x="13" y="36"/>
                    </a:lnTo>
                    <a:lnTo>
                      <a:pt x="8" y="35"/>
                    </a:lnTo>
                    <a:lnTo>
                      <a:pt x="5" y="31"/>
                    </a:lnTo>
                    <a:lnTo>
                      <a:pt x="1" y="27"/>
                    </a:lnTo>
                    <a:lnTo>
                      <a:pt x="1" y="27"/>
                    </a:lnTo>
                    <a:lnTo>
                      <a:pt x="0" y="18"/>
                    </a:lnTo>
                    <a:lnTo>
                      <a:pt x="1" y="12"/>
                    </a:lnTo>
                    <a:lnTo>
                      <a:pt x="6" y="5"/>
                    </a:lnTo>
                    <a:lnTo>
                      <a:pt x="11" y="2"/>
                    </a:lnTo>
                    <a:lnTo>
                      <a:pt x="11" y="2"/>
                    </a:lnTo>
                    <a:lnTo>
                      <a:pt x="19" y="0"/>
                    </a:lnTo>
                    <a:lnTo>
                      <a:pt x="19" y="0"/>
                    </a:lnTo>
                    <a:lnTo>
                      <a:pt x="24" y="0"/>
                    </a:lnTo>
                    <a:lnTo>
                      <a:pt x="29" y="4"/>
                    </a:lnTo>
                    <a:lnTo>
                      <a:pt x="34" y="7"/>
                    </a:lnTo>
                    <a:lnTo>
                      <a:pt x="36" y="12"/>
                    </a:lnTo>
                    <a:lnTo>
                      <a:pt x="36" y="12"/>
                    </a:lnTo>
                    <a:lnTo>
                      <a:pt x="37" y="18"/>
                    </a:lnTo>
                    <a:lnTo>
                      <a:pt x="36" y="27"/>
                    </a:lnTo>
                    <a:lnTo>
                      <a:pt x="32" y="31"/>
                    </a:lnTo>
                    <a:lnTo>
                      <a:pt x="26" y="36"/>
                    </a:lnTo>
                    <a:lnTo>
                      <a:pt x="26" y="36"/>
                    </a:lnTo>
                    <a:lnTo>
                      <a:pt x="19" y="38"/>
                    </a:lnTo>
                    <a:lnTo>
                      <a:pt x="19" y="38"/>
                    </a:lnTo>
                    <a:close/>
                  </a:path>
                </a:pathLst>
              </a:custGeom>
              <a:solidFill>
                <a:srgbClr val="E3C62F"/>
              </a:solidFill>
              <a:ln w="9525">
                <a:noFill/>
                <a:round/>
              </a:ln>
            </p:spPr>
            <p:txBody>
              <a:bodyPr vert="horz" wrap="square" lIns="91440" tIns="45720" rIns="91440" bIns="45720" numCol="1" anchor="t" anchorCtr="0" compatLnSpc="1"/>
              <a:lstStyle/>
              <a:p>
                <a:endParaRPr lang="en-US"/>
              </a:p>
            </p:txBody>
          </p:sp>
          <p:sp>
            <p:nvSpPr>
              <p:cNvPr id="84" name="Freeform 3295"/>
              <p:cNvSpPr>
                <a:spLocks noEditPoints="1"/>
              </p:cNvSpPr>
              <p:nvPr/>
            </p:nvSpPr>
            <p:spPr bwMode="auto">
              <a:xfrm>
                <a:off x="4308475" y="3397250"/>
                <a:ext cx="33338" cy="34925"/>
              </a:xfrm>
              <a:custGeom>
                <a:avLst/>
                <a:gdLst/>
                <a:ahLst/>
                <a:cxnLst>
                  <a:cxn ang="0">
                    <a:pos x="21" y="7"/>
                  </a:cxn>
                  <a:cxn ang="0">
                    <a:pos x="21" y="7"/>
                  </a:cxn>
                  <a:cxn ang="0">
                    <a:pos x="26" y="7"/>
                  </a:cxn>
                  <a:cxn ang="0">
                    <a:pos x="30" y="8"/>
                  </a:cxn>
                  <a:cxn ang="0">
                    <a:pos x="33" y="12"/>
                  </a:cxn>
                  <a:cxn ang="0">
                    <a:pos x="36" y="17"/>
                  </a:cxn>
                  <a:cxn ang="0">
                    <a:pos x="36" y="17"/>
                  </a:cxn>
                  <a:cxn ang="0">
                    <a:pos x="36" y="21"/>
                  </a:cxn>
                  <a:cxn ang="0">
                    <a:pos x="36" y="28"/>
                  </a:cxn>
                  <a:cxn ang="0">
                    <a:pos x="33" y="33"/>
                  </a:cxn>
                  <a:cxn ang="0">
                    <a:pos x="26" y="36"/>
                  </a:cxn>
                  <a:cxn ang="0">
                    <a:pos x="26" y="36"/>
                  </a:cxn>
                  <a:cxn ang="0">
                    <a:pos x="21" y="38"/>
                  </a:cxn>
                  <a:cxn ang="0">
                    <a:pos x="21" y="38"/>
                  </a:cxn>
                  <a:cxn ang="0">
                    <a:pos x="17" y="36"/>
                  </a:cxn>
                  <a:cxn ang="0">
                    <a:pos x="12" y="34"/>
                  </a:cxn>
                  <a:cxn ang="0">
                    <a:pos x="8" y="31"/>
                  </a:cxn>
                  <a:cxn ang="0">
                    <a:pos x="7" y="28"/>
                  </a:cxn>
                  <a:cxn ang="0">
                    <a:pos x="7" y="28"/>
                  </a:cxn>
                  <a:cxn ang="0">
                    <a:pos x="5" y="21"/>
                  </a:cxn>
                  <a:cxn ang="0">
                    <a:pos x="7" y="17"/>
                  </a:cxn>
                  <a:cxn ang="0">
                    <a:pos x="10" y="10"/>
                  </a:cxn>
                  <a:cxn ang="0">
                    <a:pos x="15" y="7"/>
                  </a:cxn>
                  <a:cxn ang="0">
                    <a:pos x="15" y="7"/>
                  </a:cxn>
                  <a:cxn ang="0">
                    <a:pos x="21" y="7"/>
                  </a:cxn>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7"/>
                    </a:moveTo>
                    <a:lnTo>
                      <a:pt x="21" y="7"/>
                    </a:lnTo>
                    <a:lnTo>
                      <a:pt x="26" y="7"/>
                    </a:lnTo>
                    <a:lnTo>
                      <a:pt x="30" y="8"/>
                    </a:lnTo>
                    <a:lnTo>
                      <a:pt x="33" y="12"/>
                    </a:lnTo>
                    <a:lnTo>
                      <a:pt x="36" y="17"/>
                    </a:lnTo>
                    <a:lnTo>
                      <a:pt x="36" y="17"/>
                    </a:lnTo>
                    <a:lnTo>
                      <a:pt x="36" y="21"/>
                    </a:lnTo>
                    <a:lnTo>
                      <a:pt x="36" y="28"/>
                    </a:lnTo>
                    <a:lnTo>
                      <a:pt x="33" y="33"/>
                    </a:lnTo>
                    <a:lnTo>
                      <a:pt x="26" y="36"/>
                    </a:lnTo>
                    <a:lnTo>
                      <a:pt x="26" y="36"/>
                    </a:lnTo>
                    <a:lnTo>
                      <a:pt x="21" y="38"/>
                    </a:lnTo>
                    <a:lnTo>
                      <a:pt x="21" y="38"/>
                    </a:lnTo>
                    <a:lnTo>
                      <a:pt x="17" y="36"/>
                    </a:lnTo>
                    <a:lnTo>
                      <a:pt x="12" y="34"/>
                    </a:lnTo>
                    <a:lnTo>
                      <a:pt x="8" y="31"/>
                    </a:lnTo>
                    <a:lnTo>
                      <a:pt x="7" y="28"/>
                    </a:lnTo>
                    <a:lnTo>
                      <a:pt x="7" y="28"/>
                    </a:lnTo>
                    <a:lnTo>
                      <a:pt x="5" y="21"/>
                    </a:lnTo>
                    <a:lnTo>
                      <a:pt x="7" y="17"/>
                    </a:lnTo>
                    <a:lnTo>
                      <a:pt x="10" y="10"/>
                    </a:lnTo>
                    <a:lnTo>
                      <a:pt x="15" y="7"/>
                    </a:lnTo>
                    <a:lnTo>
                      <a:pt x="15" y="7"/>
                    </a:lnTo>
                    <a:lnTo>
                      <a:pt x="21" y="7"/>
                    </a:lnTo>
                    <a:close/>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5" name="Freeform 3296"/>
              <p:cNvSpPr/>
              <p:nvPr/>
            </p:nvSpPr>
            <p:spPr bwMode="auto">
              <a:xfrm>
                <a:off x="4311650" y="3402012"/>
                <a:ext cx="25400" cy="25400"/>
              </a:xfrm>
              <a:custGeom>
                <a:avLst/>
                <a:gdLst/>
                <a:ahLst/>
                <a:cxnLst>
                  <a:cxn ang="0">
                    <a:pos x="16" y="0"/>
                  </a:cxn>
                  <a:cxn ang="0">
                    <a:pos x="16" y="0"/>
                  </a:cxn>
                  <a:cxn ang="0">
                    <a:pos x="21" y="0"/>
                  </a:cxn>
                  <a:cxn ang="0">
                    <a:pos x="25" y="1"/>
                  </a:cxn>
                  <a:cxn ang="0">
                    <a:pos x="28" y="5"/>
                  </a:cxn>
                  <a:cxn ang="0">
                    <a:pos x="31" y="10"/>
                  </a:cxn>
                  <a:cxn ang="0">
                    <a:pos x="31" y="10"/>
                  </a:cxn>
                  <a:cxn ang="0">
                    <a:pos x="31" y="14"/>
                  </a:cxn>
                  <a:cxn ang="0">
                    <a:pos x="31" y="21"/>
                  </a:cxn>
                  <a:cxn ang="0">
                    <a:pos x="28" y="26"/>
                  </a:cxn>
                  <a:cxn ang="0">
                    <a:pos x="21" y="29"/>
                  </a:cxn>
                  <a:cxn ang="0">
                    <a:pos x="21" y="29"/>
                  </a:cxn>
                  <a:cxn ang="0">
                    <a:pos x="16" y="31"/>
                  </a:cxn>
                  <a:cxn ang="0">
                    <a:pos x="16" y="31"/>
                  </a:cxn>
                  <a:cxn ang="0">
                    <a:pos x="12" y="29"/>
                  </a:cxn>
                  <a:cxn ang="0">
                    <a:pos x="7" y="27"/>
                  </a:cxn>
                  <a:cxn ang="0">
                    <a:pos x="3" y="24"/>
                  </a:cxn>
                  <a:cxn ang="0">
                    <a:pos x="2" y="21"/>
                  </a:cxn>
                  <a:cxn ang="0">
                    <a:pos x="2" y="21"/>
                  </a:cxn>
                  <a:cxn ang="0">
                    <a:pos x="0" y="14"/>
                  </a:cxn>
                  <a:cxn ang="0">
                    <a:pos x="2" y="10"/>
                  </a:cxn>
                  <a:cxn ang="0">
                    <a:pos x="5" y="3"/>
                  </a:cxn>
                  <a:cxn ang="0">
                    <a:pos x="10" y="0"/>
                  </a:cxn>
                  <a:cxn ang="0">
                    <a:pos x="10" y="0"/>
                  </a:cxn>
                  <a:cxn ang="0">
                    <a:pos x="16" y="0"/>
                  </a:cxn>
                </a:cxnLst>
                <a:rect l="0" t="0" r="r" b="b"/>
                <a:pathLst>
                  <a:path w="31" h="31">
                    <a:moveTo>
                      <a:pt x="16" y="0"/>
                    </a:moveTo>
                    <a:lnTo>
                      <a:pt x="16" y="0"/>
                    </a:lnTo>
                    <a:lnTo>
                      <a:pt x="21" y="0"/>
                    </a:lnTo>
                    <a:lnTo>
                      <a:pt x="25" y="1"/>
                    </a:lnTo>
                    <a:lnTo>
                      <a:pt x="28" y="5"/>
                    </a:lnTo>
                    <a:lnTo>
                      <a:pt x="31" y="10"/>
                    </a:lnTo>
                    <a:lnTo>
                      <a:pt x="31" y="10"/>
                    </a:lnTo>
                    <a:lnTo>
                      <a:pt x="31" y="14"/>
                    </a:lnTo>
                    <a:lnTo>
                      <a:pt x="31" y="21"/>
                    </a:lnTo>
                    <a:lnTo>
                      <a:pt x="28" y="26"/>
                    </a:lnTo>
                    <a:lnTo>
                      <a:pt x="21" y="29"/>
                    </a:lnTo>
                    <a:lnTo>
                      <a:pt x="21" y="29"/>
                    </a:lnTo>
                    <a:lnTo>
                      <a:pt x="16" y="31"/>
                    </a:lnTo>
                    <a:lnTo>
                      <a:pt x="16" y="31"/>
                    </a:lnTo>
                    <a:lnTo>
                      <a:pt x="12" y="29"/>
                    </a:lnTo>
                    <a:lnTo>
                      <a:pt x="7" y="27"/>
                    </a:lnTo>
                    <a:lnTo>
                      <a:pt x="3" y="24"/>
                    </a:lnTo>
                    <a:lnTo>
                      <a:pt x="2" y="21"/>
                    </a:lnTo>
                    <a:lnTo>
                      <a:pt x="2" y="21"/>
                    </a:lnTo>
                    <a:lnTo>
                      <a:pt x="0" y="14"/>
                    </a:lnTo>
                    <a:lnTo>
                      <a:pt x="2" y="10"/>
                    </a:lnTo>
                    <a:lnTo>
                      <a:pt x="5" y="3"/>
                    </a:lnTo>
                    <a:lnTo>
                      <a:pt x="10" y="0"/>
                    </a:lnTo>
                    <a:lnTo>
                      <a:pt x="10" y="0"/>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86" name="Freeform 3297"/>
              <p:cNvSpPr/>
              <p:nvPr/>
            </p:nvSpPr>
            <p:spPr bwMode="auto">
              <a:xfrm>
                <a:off x="4308475" y="3397250"/>
                <a:ext cx="33338" cy="34925"/>
              </a:xfrm>
              <a:custGeom>
                <a:avLst/>
                <a:gdLst/>
                <a:ahLst/>
                <a:cxnLst>
                  <a:cxn ang="0">
                    <a:pos x="21" y="0"/>
                  </a:cxn>
                  <a:cxn ang="0">
                    <a:pos x="21" y="0"/>
                  </a:cxn>
                  <a:cxn ang="0">
                    <a:pos x="21" y="0"/>
                  </a:cxn>
                  <a:cxn ang="0">
                    <a:pos x="13" y="2"/>
                  </a:cxn>
                  <a:cxn ang="0">
                    <a:pos x="13" y="2"/>
                  </a:cxn>
                  <a:cxn ang="0">
                    <a:pos x="5" y="7"/>
                  </a:cxn>
                  <a:cxn ang="0">
                    <a:pos x="2" y="13"/>
                  </a:cxn>
                  <a:cxn ang="0">
                    <a:pos x="0" y="21"/>
                  </a:cxn>
                  <a:cxn ang="0">
                    <a:pos x="2" y="30"/>
                  </a:cxn>
                  <a:cxn ang="0">
                    <a:pos x="2" y="30"/>
                  </a:cxn>
                  <a:cxn ang="0">
                    <a:pos x="5" y="36"/>
                  </a:cxn>
                  <a:cxn ang="0">
                    <a:pos x="8" y="39"/>
                  </a:cxn>
                  <a:cxn ang="0">
                    <a:pos x="15" y="43"/>
                  </a:cxn>
                  <a:cxn ang="0">
                    <a:pos x="21" y="44"/>
                  </a:cxn>
                  <a:cxn ang="0">
                    <a:pos x="21" y="44"/>
                  </a:cxn>
                  <a:cxn ang="0">
                    <a:pos x="30" y="43"/>
                  </a:cxn>
                  <a:cxn ang="0">
                    <a:pos x="30" y="43"/>
                  </a:cxn>
                  <a:cxn ang="0">
                    <a:pos x="36" y="38"/>
                  </a:cxn>
                  <a:cxn ang="0">
                    <a:pos x="41" y="30"/>
                  </a:cxn>
                  <a:cxn ang="0">
                    <a:pos x="43" y="21"/>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7"/>
                    </a:lnTo>
                    <a:lnTo>
                      <a:pt x="2" y="13"/>
                    </a:lnTo>
                    <a:lnTo>
                      <a:pt x="0" y="21"/>
                    </a:lnTo>
                    <a:lnTo>
                      <a:pt x="2" y="30"/>
                    </a:lnTo>
                    <a:lnTo>
                      <a:pt x="2" y="30"/>
                    </a:lnTo>
                    <a:lnTo>
                      <a:pt x="5" y="36"/>
                    </a:lnTo>
                    <a:lnTo>
                      <a:pt x="8" y="39"/>
                    </a:lnTo>
                    <a:lnTo>
                      <a:pt x="15" y="43"/>
                    </a:lnTo>
                    <a:lnTo>
                      <a:pt x="21" y="44"/>
                    </a:lnTo>
                    <a:lnTo>
                      <a:pt x="21" y="44"/>
                    </a:lnTo>
                    <a:lnTo>
                      <a:pt x="30" y="43"/>
                    </a:lnTo>
                    <a:lnTo>
                      <a:pt x="30" y="43"/>
                    </a:lnTo>
                    <a:lnTo>
                      <a:pt x="36" y="38"/>
                    </a:lnTo>
                    <a:lnTo>
                      <a:pt x="41" y="30"/>
                    </a:lnTo>
                    <a:lnTo>
                      <a:pt x="43" y="21"/>
                    </a:lnTo>
                    <a:lnTo>
                      <a:pt x="41" y="13"/>
                    </a:lnTo>
                    <a:lnTo>
                      <a:pt x="41" y="13"/>
                    </a:lnTo>
                    <a:lnTo>
                      <a:pt x="38" y="8"/>
                    </a:lnTo>
                    <a:lnTo>
                      <a:pt x="33" y="3"/>
                    </a:lnTo>
                    <a:lnTo>
                      <a:pt x="28"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87" name="Freeform 3298"/>
              <p:cNvSpPr/>
              <p:nvPr/>
            </p:nvSpPr>
            <p:spPr bwMode="auto">
              <a:xfrm>
                <a:off x="4389437" y="3367087"/>
                <a:ext cx="30163" cy="28575"/>
              </a:xfrm>
              <a:custGeom>
                <a:avLst/>
                <a:gdLst/>
                <a:ahLst/>
                <a:cxnLst>
                  <a:cxn ang="0">
                    <a:pos x="19" y="38"/>
                  </a:cxn>
                  <a:cxn ang="0">
                    <a:pos x="19" y="38"/>
                  </a:cxn>
                  <a:cxn ang="0">
                    <a:pos x="15" y="38"/>
                  </a:cxn>
                  <a:cxn ang="0">
                    <a:pos x="10" y="34"/>
                  </a:cxn>
                  <a:cxn ang="0">
                    <a:pos x="5" y="31"/>
                  </a:cxn>
                  <a:cxn ang="0">
                    <a:pos x="1" y="26"/>
                  </a:cxn>
                  <a:cxn ang="0">
                    <a:pos x="1" y="26"/>
                  </a:cxn>
                  <a:cxn ang="0">
                    <a:pos x="0" y="18"/>
                  </a:cxn>
                  <a:cxn ang="0">
                    <a:pos x="1" y="12"/>
                  </a:cxn>
                  <a:cxn ang="0">
                    <a:pos x="6" y="5"/>
                  </a:cxn>
                  <a:cxn ang="0">
                    <a:pos x="13" y="2"/>
                  </a:cxn>
                  <a:cxn ang="0">
                    <a:pos x="13" y="2"/>
                  </a:cxn>
                  <a:cxn ang="0">
                    <a:pos x="19" y="0"/>
                  </a:cxn>
                  <a:cxn ang="0">
                    <a:pos x="19" y="0"/>
                  </a:cxn>
                  <a:cxn ang="0">
                    <a:pos x="24" y="2"/>
                  </a:cxn>
                  <a:cxn ang="0">
                    <a:pos x="29" y="3"/>
                  </a:cxn>
                  <a:cxn ang="0">
                    <a:pos x="34" y="7"/>
                  </a:cxn>
                  <a:cxn ang="0">
                    <a:pos x="36" y="12"/>
                  </a:cxn>
                  <a:cxn ang="0">
                    <a:pos x="36" y="12"/>
                  </a:cxn>
                  <a:cxn ang="0">
                    <a:pos x="37" y="20"/>
                  </a:cxn>
                  <a:cxn ang="0">
                    <a:pos x="36" y="26"/>
                  </a:cxn>
                  <a:cxn ang="0">
                    <a:pos x="36" y="26"/>
                  </a:cxn>
                  <a:cxn ang="0">
                    <a:pos x="32" y="33"/>
                  </a:cxn>
                  <a:cxn ang="0">
                    <a:pos x="26" y="36"/>
                  </a:cxn>
                  <a:cxn ang="0">
                    <a:pos x="26" y="36"/>
                  </a:cxn>
                  <a:cxn ang="0">
                    <a:pos x="19" y="38"/>
                  </a:cxn>
                  <a:cxn ang="0">
                    <a:pos x="19" y="38"/>
                  </a:cxn>
                </a:cxnLst>
                <a:rect l="0" t="0" r="r" b="b"/>
                <a:pathLst>
                  <a:path w="37" h="38">
                    <a:moveTo>
                      <a:pt x="19" y="38"/>
                    </a:moveTo>
                    <a:lnTo>
                      <a:pt x="19" y="38"/>
                    </a:lnTo>
                    <a:lnTo>
                      <a:pt x="15" y="38"/>
                    </a:lnTo>
                    <a:lnTo>
                      <a:pt x="10" y="34"/>
                    </a:lnTo>
                    <a:lnTo>
                      <a:pt x="5" y="31"/>
                    </a:lnTo>
                    <a:lnTo>
                      <a:pt x="1" y="26"/>
                    </a:lnTo>
                    <a:lnTo>
                      <a:pt x="1" y="26"/>
                    </a:lnTo>
                    <a:lnTo>
                      <a:pt x="0" y="18"/>
                    </a:lnTo>
                    <a:lnTo>
                      <a:pt x="1" y="12"/>
                    </a:lnTo>
                    <a:lnTo>
                      <a:pt x="6" y="5"/>
                    </a:lnTo>
                    <a:lnTo>
                      <a:pt x="13" y="2"/>
                    </a:lnTo>
                    <a:lnTo>
                      <a:pt x="13" y="2"/>
                    </a:lnTo>
                    <a:lnTo>
                      <a:pt x="19" y="0"/>
                    </a:lnTo>
                    <a:lnTo>
                      <a:pt x="19" y="0"/>
                    </a:lnTo>
                    <a:lnTo>
                      <a:pt x="24" y="2"/>
                    </a:lnTo>
                    <a:lnTo>
                      <a:pt x="29" y="3"/>
                    </a:lnTo>
                    <a:lnTo>
                      <a:pt x="34" y="7"/>
                    </a:lnTo>
                    <a:lnTo>
                      <a:pt x="36" y="12"/>
                    </a:lnTo>
                    <a:lnTo>
                      <a:pt x="36" y="12"/>
                    </a:lnTo>
                    <a:lnTo>
                      <a:pt x="37" y="20"/>
                    </a:lnTo>
                    <a:lnTo>
                      <a:pt x="36" y="26"/>
                    </a:lnTo>
                    <a:lnTo>
                      <a:pt x="36" y="26"/>
                    </a:lnTo>
                    <a:lnTo>
                      <a:pt x="32" y="33"/>
                    </a:lnTo>
                    <a:lnTo>
                      <a:pt x="26" y="36"/>
                    </a:lnTo>
                    <a:lnTo>
                      <a:pt x="26" y="36"/>
                    </a:lnTo>
                    <a:lnTo>
                      <a:pt x="19" y="38"/>
                    </a:lnTo>
                    <a:lnTo>
                      <a:pt x="19" y="38"/>
                    </a:lnTo>
                    <a:close/>
                  </a:path>
                </a:pathLst>
              </a:custGeom>
              <a:solidFill>
                <a:srgbClr val="56997D"/>
              </a:solidFill>
              <a:ln w="9525">
                <a:noFill/>
                <a:round/>
              </a:ln>
            </p:spPr>
            <p:txBody>
              <a:bodyPr vert="horz" wrap="square" lIns="91440" tIns="45720" rIns="91440" bIns="45720" numCol="1" anchor="t" anchorCtr="0" compatLnSpc="1"/>
              <a:lstStyle/>
              <a:p>
                <a:endParaRPr lang="en-US"/>
              </a:p>
            </p:txBody>
          </p:sp>
          <p:sp>
            <p:nvSpPr>
              <p:cNvPr id="88" name="Freeform 3299"/>
              <p:cNvSpPr>
                <a:spLocks noEditPoints="1"/>
              </p:cNvSpPr>
              <p:nvPr/>
            </p:nvSpPr>
            <p:spPr bwMode="auto">
              <a:xfrm>
                <a:off x="4387850" y="3363912"/>
                <a:ext cx="33338" cy="34925"/>
              </a:xfrm>
              <a:custGeom>
                <a:avLst/>
                <a:gdLst/>
                <a:ahLst/>
                <a:cxnLst>
                  <a:cxn ang="0">
                    <a:pos x="21" y="6"/>
                  </a:cxn>
                  <a:cxn ang="0">
                    <a:pos x="21" y="6"/>
                  </a:cxn>
                  <a:cxn ang="0">
                    <a:pos x="26" y="6"/>
                  </a:cxn>
                  <a:cxn ang="0">
                    <a:pos x="30" y="8"/>
                  </a:cxn>
                  <a:cxn ang="0">
                    <a:pos x="33" y="11"/>
                  </a:cxn>
                  <a:cxn ang="0">
                    <a:pos x="36" y="16"/>
                  </a:cxn>
                  <a:cxn ang="0">
                    <a:pos x="36" y="16"/>
                  </a:cxn>
                  <a:cxn ang="0">
                    <a:pos x="38" y="23"/>
                  </a:cxn>
                  <a:cxn ang="0">
                    <a:pos x="36" y="28"/>
                  </a:cxn>
                  <a:cxn ang="0">
                    <a:pos x="33" y="32"/>
                  </a:cxn>
                  <a:cxn ang="0">
                    <a:pos x="28" y="36"/>
                  </a:cxn>
                  <a:cxn ang="0">
                    <a:pos x="28" y="36"/>
                  </a:cxn>
                  <a:cxn ang="0">
                    <a:pos x="21" y="37"/>
                  </a:cxn>
                  <a:cxn ang="0">
                    <a:pos x="21" y="37"/>
                  </a:cxn>
                  <a:cxn ang="0">
                    <a:pos x="17" y="37"/>
                  </a:cxn>
                  <a:cxn ang="0">
                    <a:pos x="13" y="36"/>
                  </a:cxn>
                  <a:cxn ang="0">
                    <a:pos x="10" y="32"/>
                  </a:cxn>
                  <a:cxn ang="0">
                    <a:pos x="7" y="28"/>
                  </a:cxn>
                  <a:cxn ang="0">
                    <a:pos x="7" y="28"/>
                  </a:cxn>
                  <a:cxn ang="0">
                    <a:pos x="5" y="21"/>
                  </a:cxn>
                  <a:cxn ang="0">
                    <a:pos x="7" y="16"/>
                  </a:cxn>
                  <a:cxn ang="0">
                    <a:pos x="10" y="11"/>
                  </a:cxn>
                  <a:cxn ang="0">
                    <a:pos x="15" y="8"/>
                  </a:cxn>
                  <a:cxn ang="0">
                    <a:pos x="15" y="8"/>
                  </a:cxn>
                  <a:cxn ang="0">
                    <a:pos x="21" y="6"/>
                  </a:cxn>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6"/>
                    </a:moveTo>
                    <a:lnTo>
                      <a:pt x="21" y="6"/>
                    </a:lnTo>
                    <a:lnTo>
                      <a:pt x="26" y="6"/>
                    </a:lnTo>
                    <a:lnTo>
                      <a:pt x="30" y="8"/>
                    </a:lnTo>
                    <a:lnTo>
                      <a:pt x="33" y="11"/>
                    </a:lnTo>
                    <a:lnTo>
                      <a:pt x="36" y="16"/>
                    </a:lnTo>
                    <a:lnTo>
                      <a:pt x="36" y="16"/>
                    </a:lnTo>
                    <a:lnTo>
                      <a:pt x="38" y="23"/>
                    </a:lnTo>
                    <a:lnTo>
                      <a:pt x="36" y="28"/>
                    </a:lnTo>
                    <a:lnTo>
                      <a:pt x="33" y="32"/>
                    </a:lnTo>
                    <a:lnTo>
                      <a:pt x="28" y="36"/>
                    </a:lnTo>
                    <a:lnTo>
                      <a:pt x="28" y="36"/>
                    </a:lnTo>
                    <a:lnTo>
                      <a:pt x="21" y="37"/>
                    </a:lnTo>
                    <a:lnTo>
                      <a:pt x="21" y="37"/>
                    </a:lnTo>
                    <a:lnTo>
                      <a:pt x="17" y="37"/>
                    </a:lnTo>
                    <a:lnTo>
                      <a:pt x="13" y="36"/>
                    </a:lnTo>
                    <a:lnTo>
                      <a:pt x="10" y="32"/>
                    </a:lnTo>
                    <a:lnTo>
                      <a:pt x="7" y="28"/>
                    </a:lnTo>
                    <a:lnTo>
                      <a:pt x="7" y="28"/>
                    </a:lnTo>
                    <a:lnTo>
                      <a:pt x="5" y="21"/>
                    </a:lnTo>
                    <a:lnTo>
                      <a:pt x="7" y="16"/>
                    </a:lnTo>
                    <a:lnTo>
                      <a:pt x="10" y="11"/>
                    </a:lnTo>
                    <a:lnTo>
                      <a:pt x="15" y="8"/>
                    </a:lnTo>
                    <a:lnTo>
                      <a:pt x="15" y="8"/>
                    </a:lnTo>
                    <a:lnTo>
                      <a:pt x="21" y="6"/>
                    </a:lnTo>
                    <a:close/>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89" name="Freeform 3300"/>
              <p:cNvSpPr/>
              <p:nvPr/>
            </p:nvSpPr>
            <p:spPr bwMode="auto">
              <a:xfrm>
                <a:off x="4392612" y="3368675"/>
                <a:ext cx="25400" cy="25400"/>
              </a:xfrm>
              <a:custGeom>
                <a:avLst/>
                <a:gdLst/>
                <a:ahLst/>
                <a:cxnLst>
                  <a:cxn ang="0">
                    <a:pos x="16" y="0"/>
                  </a:cxn>
                  <a:cxn ang="0">
                    <a:pos x="16" y="0"/>
                  </a:cxn>
                  <a:cxn ang="0">
                    <a:pos x="21" y="0"/>
                  </a:cxn>
                  <a:cxn ang="0">
                    <a:pos x="25" y="2"/>
                  </a:cxn>
                  <a:cxn ang="0">
                    <a:pos x="28" y="5"/>
                  </a:cxn>
                  <a:cxn ang="0">
                    <a:pos x="31" y="10"/>
                  </a:cxn>
                  <a:cxn ang="0">
                    <a:pos x="31" y="10"/>
                  </a:cxn>
                  <a:cxn ang="0">
                    <a:pos x="33" y="17"/>
                  </a:cxn>
                  <a:cxn ang="0">
                    <a:pos x="31" y="22"/>
                  </a:cxn>
                  <a:cxn ang="0">
                    <a:pos x="28" y="26"/>
                  </a:cxn>
                  <a:cxn ang="0">
                    <a:pos x="23" y="30"/>
                  </a:cxn>
                  <a:cxn ang="0">
                    <a:pos x="23" y="30"/>
                  </a:cxn>
                  <a:cxn ang="0">
                    <a:pos x="16" y="31"/>
                  </a:cxn>
                  <a:cxn ang="0">
                    <a:pos x="16" y="31"/>
                  </a:cxn>
                  <a:cxn ang="0">
                    <a:pos x="12" y="31"/>
                  </a:cxn>
                  <a:cxn ang="0">
                    <a:pos x="8" y="30"/>
                  </a:cxn>
                  <a:cxn ang="0">
                    <a:pos x="5" y="26"/>
                  </a:cxn>
                  <a:cxn ang="0">
                    <a:pos x="2" y="22"/>
                  </a:cxn>
                  <a:cxn ang="0">
                    <a:pos x="2" y="22"/>
                  </a:cxn>
                  <a:cxn ang="0">
                    <a:pos x="0" y="15"/>
                  </a:cxn>
                  <a:cxn ang="0">
                    <a:pos x="2" y="10"/>
                  </a:cxn>
                  <a:cxn ang="0">
                    <a:pos x="5" y="5"/>
                  </a:cxn>
                  <a:cxn ang="0">
                    <a:pos x="10" y="2"/>
                  </a:cxn>
                  <a:cxn ang="0">
                    <a:pos x="10" y="2"/>
                  </a:cxn>
                  <a:cxn ang="0">
                    <a:pos x="16" y="0"/>
                  </a:cxn>
                </a:cxnLst>
                <a:rect l="0" t="0" r="r" b="b"/>
                <a:pathLst>
                  <a:path w="33" h="31">
                    <a:moveTo>
                      <a:pt x="16" y="0"/>
                    </a:moveTo>
                    <a:lnTo>
                      <a:pt x="16" y="0"/>
                    </a:lnTo>
                    <a:lnTo>
                      <a:pt x="21" y="0"/>
                    </a:lnTo>
                    <a:lnTo>
                      <a:pt x="25" y="2"/>
                    </a:lnTo>
                    <a:lnTo>
                      <a:pt x="28" y="5"/>
                    </a:lnTo>
                    <a:lnTo>
                      <a:pt x="31" y="10"/>
                    </a:lnTo>
                    <a:lnTo>
                      <a:pt x="31" y="10"/>
                    </a:lnTo>
                    <a:lnTo>
                      <a:pt x="33" y="17"/>
                    </a:lnTo>
                    <a:lnTo>
                      <a:pt x="31" y="22"/>
                    </a:lnTo>
                    <a:lnTo>
                      <a:pt x="28" y="26"/>
                    </a:lnTo>
                    <a:lnTo>
                      <a:pt x="23" y="30"/>
                    </a:lnTo>
                    <a:lnTo>
                      <a:pt x="23" y="30"/>
                    </a:lnTo>
                    <a:lnTo>
                      <a:pt x="16" y="31"/>
                    </a:lnTo>
                    <a:lnTo>
                      <a:pt x="16" y="31"/>
                    </a:lnTo>
                    <a:lnTo>
                      <a:pt x="12" y="31"/>
                    </a:lnTo>
                    <a:lnTo>
                      <a:pt x="8" y="30"/>
                    </a:lnTo>
                    <a:lnTo>
                      <a:pt x="5" y="26"/>
                    </a:lnTo>
                    <a:lnTo>
                      <a:pt x="2" y="22"/>
                    </a:lnTo>
                    <a:lnTo>
                      <a:pt x="2" y="22"/>
                    </a:lnTo>
                    <a:lnTo>
                      <a:pt x="0" y="15"/>
                    </a:lnTo>
                    <a:lnTo>
                      <a:pt x="2" y="10"/>
                    </a:lnTo>
                    <a:lnTo>
                      <a:pt x="5" y="5"/>
                    </a:lnTo>
                    <a:lnTo>
                      <a:pt x="10" y="2"/>
                    </a:lnTo>
                    <a:lnTo>
                      <a:pt x="10" y="2"/>
                    </a:lnTo>
                    <a:lnTo>
                      <a:pt x="16" y="0"/>
                    </a:lnTo>
                  </a:path>
                </a:pathLst>
              </a:custGeom>
              <a:noFill/>
              <a:ln w="9525">
                <a:noFill/>
                <a:round/>
              </a:ln>
            </p:spPr>
            <p:txBody>
              <a:bodyPr vert="horz" wrap="square" lIns="91440" tIns="45720" rIns="91440" bIns="45720" numCol="1" anchor="t" anchorCtr="0" compatLnSpc="1"/>
              <a:lstStyle/>
              <a:p>
                <a:endParaRPr lang="en-US"/>
              </a:p>
            </p:txBody>
          </p:sp>
          <p:sp>
            <p:nvSpPr>
              <p:cNvPr id="90" name="Freeform 3301"/>
              <p:cNvSpPr/>
              <p:nvPr/>
            </p:nvSpPr>
            <p:spPr bwMode="auto">
              <a:xfrm>
                <a:off x="4387850" y="3363912"/>
                <a:ext cx="33338" cy="34925"/>
              </a:xfrm>
              <a:custGeom>
                <a:avLst/>
                <a:gdLst/>
                <a:ahLst/>
                <a:cxnLst>
                  <a:cxn ang="0">
                    <a:pos x="21" y="0"/>
                  </a:cxn>
                  <a:cxn ang="0">
                    <a:pos x="21" y="0"/>
                  </a:cxn>
                  <a:cxn ang="0">
                    <a:pos x="21" y="0"/>
                  </a:cxn>
                  <a:cxn ang="0">
                    <a:pos x="13" y="2"/>
                  </a:cxn>
                  <a:cxn ang="0">
                    <a:pos x="13" y="2"/>
                  </a:cxn>
                  <a:cxn ang="0">
                    <a:pos x="5" y="6"/>
                  </a:cxn>
                  <a:cxn ang="0">
                    <a:pos x="2" y="13"/>
                  </a:cxn>
                  <a:cxn ang="0">
                    <a:pos x="0" y="21"/>
                  </a:cxn>
                  <a:cxn ang="0">
                    <a:pos x="2" y="31"/>
                  </a:cxn>
                  <a:cxn ang="0">
                    <a:pos x="2" y="31"/>
                  </a:cxn>
                  <a:cxn ang="0">
                    <a:pos x="5" y="36"/>
                  </a:cxn>
                  <a:cxn ang="0">
                    <a:pos x="10" y="41"/>
                  </a:cxn>
                  <a:cxn ang="0">
                    <a:pos x="15" y="42"/>
                  </a:cxn>
                  <a:cxn ang="0">
                    <a:pos x="21" y="44"/>
                  </a:cxn>
                  <a:cxn ang="0">
                    <a:pos x="21" y="44"/>
                  </a:cxn>
                  <a:cxn ang="0">
                    <a:pos x="30" y="42"/>
                  </a:cxn>
                  <a:cxn ang="0">
                    <a:pos x="30" y="42"/>
                  </a:cxn>
                  <a:cxn ang="0">
                    <a:pos x="36" y="37"/>
                  </a:cxn>
                  <a:cxn ang="0">
                    <a:pos x="41" y="31"/>
                  </a:cxn>
                  <a:cxn ang="0">
                    <a:pos x="41" y="31"/>
                  </a:cxn>
                  <a:cxn ang="0">
                    <a:pos x="43" y="23"/>
                  </a:cxn>
                  <a:cxn ang="0">
                    <a:pos x="41" y="13"/>
                  </a:cxn>
                  <a:cxn ang="0">
                    <a:pos x="41" y="13"/>
                  </a:cxn>
                  <a:cxn ang="0">
                    <a:pos x="38" y="8"/>
                  </a:cxn>
                  <a:cxn ang="0">
                    <a:pos x="33" y="3"/>
                  </a:cxn>
                  <a:cxn ang="0">
                    <a:pos x="28" y="2"/>
                  </a:cxn>
                  <a:cxn ang="0">
                    <a:pos x="21" y="0"/>
                  </a:cxn>
                  <a:cxn ang="0">
                    <a:pos x="21" y="0"/>
                  </a:cxn>
                </a:cxnLst>
                <a:rect l="0" t="0" r="r" b="b"/>
                <a:pathLst>
                  <a:path w="43" h="44">
                    <a:moveTo>
                      <a:pt x="21" y="0"/>
                    </a:moveTo>
                    <a:lnTo>
                      <a:pt x="21" y="0"/>
                    </a:lnTo>
                    <a:lnTo>
                      <a:pt x="21" y="0"/>
                    </a:lnTo>
                    <a:lnTo>
                      <a:pt x="13" y="2"/>
                    </a:lnTo>
                    <a:lnTo>
                      <a:pt x="13" y="2"/>
                    </a:lnTo>
                    <a:lnTo>
                      <a:pt x="5" y="6"/>
                    </a:lnTo>
                    <a:lnTo>
                      <a:pt x="2" y="13"/>
                    </a:lnTo>
                    <a:lnTo>
                      <a:pt x="0" y="21"/>
                    </a:lnTo>
                    <a:lnTo>
                      <a:pt x="2" y="31"/>
                    </a:lnTo>
                    <a:lnTo>
                      <a:pt x="2" y="31"/>
                    </a:lnTo>
                    <a:lnTo>
                      <a:pt x="5" y="36"/>
                    </a:lnTo>
                    <a:lnTo>
                      <a:pt x="10" y="41"/>
                    </a:lnTo>
                    <a:lnTo>
                      <a:pt x="15" y="42"/>
                    </a:lnTo>
                    <a:lnTo>
                      <a:pt x="21" y="44"/>
                    </a:lnTo>
                    <a:lnTo>
                      <a:pt x="21" y="44"/>
                    </a:lnTo>
                    <a:lnTo>
                      <a:pt x="30" y="42"/>
                    </a:lnTo>
                    <a:lnTo>
                      <a:pt x="30" y="42"/>
                    </a:lnTo>
                    <a:lnTo>
                      <a:pt x="36" y="37"/>
                    </a:lnTo>
                    <a:lnTo>
                      <a:pt x="41" y="31"/>
                    </a:lnTo>
                    <a:lnTo>
                      <a:pt x="41" y="31"/>
                    </a:lnTo>
                    <a:lnTo>
                      <a:pt x="43" y="23"/>
                    </a:lnTo>
                    <a:lnTo>
                      <a:pt x="41" y="13"/>
                    </a:lnTo>
                    <a:lnTo>
                      <a:pt x="41" y="13"/>
                    </a:lnTo>
                    <a:lnTo>
                      <a:pt x="38" y="8"/>
                    </a:lnTo>
                    <a:lnTo>
                      <a:pt x="33" y="3"/>
                    </a:lnTo>
                    <a:lnTo>
                      <a:pt x="28"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91" name="Freeform 3302"/>
              <p:cNvSpPr/>
              <p:nvPr/>
            </p:nvSpPr>
            <p:spPr bwMode="auto">
              <a:xfrm>
                <a:off x="4148137" y="3465512"/>
                <a:ext cx="30163" cy="30163"/>
              </a:xfrm>
              <a:custGeom>
                <a:avLst/>
                <a:gdLst/>
                <a:ahLst/>
                <a:cxnLst>
                  <a:cxn ang="0">
                    <a:pos x="18" y="37"/>
                  </a:cxn>
                  <a:cxn ang="0">
                    <a:pos x="18" y="37"/>
                  </a:cxn>
                  <a:cxn ang="0">
                    <a:pos x="13" y="37"/>
                  </a:cxn>
                  <a:cxn ang="0">
                    <a:pos x="8" y="34"/>
                  </a:cxn>
                  <a:cxn ang="0">
                    <a:pos x="5" y="30"/>
                  </a:cxn>
                  <a:cxn ang="0">
                    <a:pos x="2" y="26"/>
                  </a:cxn>
                  <a:cxn ang="0">
                    <a:pos x="2" y="26"/>
                  </a:cxn>
                  <a:cxn ang="0">
                    <a:pos x="0" y="19"/>
                  </a:cxn>
                  <a:cxn ang="0">
                    <a:pos x="2" y="11"/>
                  </a:cxn>
                  <a:cxn ang="0">
                    <a:pos x="5" y="6"/>
                  </a:cxn>
                  <a:cxn ang="0">
                    <a:pos x="11" y="1"/>
                  </a:cxn>
                  <a:cxn ang="0">
                    <a:pos x="11" y="1"/>
                  </a:cxn>
                  <a:cxn ang="0">
                    <a:pos x="18" y="0"/>
                  </a:cxn>
                  <a:cxn ang="0">
                    <a:pos x="18" y="0"/>
                  </a:cxn>
                  <a:cxn ang="0">
                    <a:pos x="24" y="1"/>
                  </a:cxn>
                  <a:cxn ang="0">
                    <a:pos x="29" y="3"/>
                  </a:cxn>
                  <a:cxn ang="0">
                    <a:pos x="32" y="6"/>
                  </a:cxn>
                  <a:cxn ang="0">
                    <a:pos x="36" y="11"/>
                  </a:cxn>
                  <a:cxn ang="0">
                    <a:pos x="36" y="11"/>
                  </a:cxn>
                  <a:cxn ang="0">
                    <a:pos x="37" y="19"/>
                  </a:cxn>
                  <a:cxn ang="0">
                    <a:pos x="36" y="26"/>
                  </a:cxn>
                  <a:cxn ang="0">
                    <a:pos x="36" y="26"/>
                  </a:cxn>
                  <a:cxn ang="0">
                    <a:pos x="32" y="32"/>
                  </a:cxn>
                  <a:cxn ang="0">
                    <a:pos x="26" y="35"/>
                  </a:cxn>
                  <a:cxn ang="0">
                    <a:pos x="26" y="35"/>
                  </a:cxn>
                  <a:cxn ang="0">
                    <a:pos x="18" y="37"/>
                  </a:cxn>
                  <a:cxn ang="0">
                    <a:pos x="18" y="37"/>
                  </a:cxn>
                </a:cxnLst>
                <a:rect l="0" t="0" r="r" b="b"/>
                <a:pathLst>
                  <a:path w="37" h="37">
                    <a:moveTo>
                      <a:pt x="18" y="37"/>
                    </a:moveTo>
                    <a:lnTo>
                      <a:pt x="18" y="37"/>
                    </a:lnTo>
                    <a:lnTo>
                      <a:pt x="13" y="37"/>
                    </a:lnTo>
                    <a:lnTo>
                      <a:pt x="8" y="34"/>
                    </a:lnTo>
                    <a:lnTo>
                      <a:pt x="5" y="30"/>
                    </a:lnTo>
                    <a:lnTo>
                      <a:pt x="2" y="26"/>
                    </a:lnTo>
                    <a:lnTo>
                      <a:pt x="2" y="26"/>
                    </a:lnTo>
                    <a:lnTo>
                      <a:pt x="0" y="19"/>
                    </a:lnTo>
                    <a:lnTo>
                      <a:pt x="2" y="11"/>
                    </a:lnTo>
                    <a:lnTo>
                      <a:pt x="5" y="6"/>
                    </a:lnTo>
                    <a:lnTo>
                      <a:pt x="11" y="1"/>
                    </a:lnTo>
                    <a:lnTo>
                      <a:pt x="11" y="1"/>
                    </a:lnTo>
                    <a:lnTo>
                      <a:pt x="18" y="0"/>
                    </a:lnTo>
                    <a:lnTo>
                      <a:pt x="18" y="0"/>
                    </a:lnTo>
                    <a:lnTo>
                      <a:pt x="24" y="1"/>
                    </a:lnTo>
                    <a:lnTo>
                      <a:pt x="29" y="3"/>
                    </a:lnTo>
                    <a:lnTo>
                      <a:pt x="32" y="6"/>
                    </a:lnTo>
                    <a:lnTo>
                      <a:pt x="36" y="11"/>
                    </a:lnTo>
                    <a:lnTo>
                      <a:pt x="36" y="11"/>
                    </a:lnTo>
                    <a:lnTo>
                      <a:pt x="37" y="19"/>
                    </a:lnTo>
                    <a:lnTo>
                      <a:pt x="36" y="26"/>
                    </a:lnTo>
                    <a:lnTo>
                      <a:pt x="36" y="26"/>
                    </a:lnTo>
                    <a:lnTo>
                      <a:pt x="32" y="32"/>
                    </a:lnTo>
                    <a:lnTo>
                      <a:pt x="26" y="35"/>
                    </a:lnTo>
                    <a:lnTo>
                      <a:pt x="26" y="35"/>
                    </a:lnTo>
                    <a:lnTo>
                      <a:pt x="18" y="37"/>
                    </a:lnTo>
                    <a:lnTo>
                      <a:pt x="18" y="37"/>
                    </a:lnTo>
                    <a:close/>
                  </a:path>
                </a:pathLst>
              </a:custGeom>
              <a:solidFill>
                <a:srgbClr val="D3B666"/>
              </a:solidFill>
              <a:ln w="9525">
                <a:noFill/>
                <a:round/>
              </a:ln>
            </p:spPr>
            <p:txBody>
              <a:bodyPr vert="horz" wrap="square" lIns="91440" tIns="45720" rIns="91440" bIns="45720" numCol="1" anchor="t" anchorCtr="0" compatLnSpc="1"/>
              <a:lstStyle/>
              <a:p>
                <a:endParaRPr lang="en-US"/>
              </a:p>
            </p:txBody>
          </p:sp>
          <p:sp>
            <p:nvSpPr>
              <p:cNvPr id="92" name="Freeform 3303"/>
              <p:cNvSpPr>
                <a:spLocks noEditPoints="1"/>
              </p:cNvSpPr>
              <p:nvPr/>
            </p:nvSpPr>
            <p:spPr bwMode="auto">
              <a:xfrm>
                <a:off x="4146550" y="3463925"/>
                <a:ext cx="34925" cy="34925"/>
              </a:xfrm>
              <a:custGeom>
                <a:avLst/>
                <a:gdLst/>
                <a:ahLst/>
                <a:cxnLst>
                  <a:cxn ang="0">
                    <a:pos x="21" y="7"/>
                  </a:cxn>
                  <a:cxn ang="0">
                    <a:pos x="21" y="7"/>
                  </a:cxn>
                  <a:cxn ang="0">
                    <a:pos x="26" y="8"/>
                  </a:cxn>
                  <a:cxn ang="0">
                    <a:pos x="31" y="10"/>
                  </a:cxn>
                  <a:cxn ang="0">
                    <a:pos x="34" y="13"/>
                  </a:cxn>
                  <a:cxn ang="0">
                    <a:pos x="35" y="17"/>
                  </a:cxn>
                  <a:cxn ang="0">
                    <a:pos x="35" y="17"/>
                  </a:cxn>
                  <a:cxn ang="0">
                    <a:pos x="37" y="23"/>
                  </a:cxn>
                  <a:cxn ang="0">
                    <a:pos x="35" y="28"/>
                  </a:cxn>
                  <a:cxn ang="0">
                    <a:pos x="32" y="34"/>
                  </a:cxn>
                  <a:cxn ang="0">
                    <a:pos x="27" y="38"/>
                  </a:cxn>
                  <a:cxn ang="0">
                    <a:pos x="27" y="38"/>
                  </a:cxn>
                  <a:cxn ang="0">
                    <a:pos x="21" y="38"/>
                  </a:cxn>
                  <a:cxn ang="0">
                    <a:pos x="21" y="38"/>
                  </a:cxn>
                  <a:cxn ang="0">
                    <a:pos x="18" y="38"/>
                  </a:cxn>
                  <a:cxn ang="0">
                    <a:pos x="13" y="36"/>
                  </a:cxn>
                  <a:cxn ang="0">
                    <a:pos x="9" y="33"/>
                  </a:cxn>
                  <a:cxn ang="0">
                    <a:pos x="8" y="28"/>
                  </a:cxn>
                  <a:cxn ang="0">
                    <a:pos x="8" y="28"/>
                  </a:cxn>
                  <a:cxn ang="0">
                    <a:pos x="6" y="23"/>
                  </a:cxn>
                  <a:cxn ang="0">
                    <a:pos x="8" y="17"/>
                  </a:cxn>
                  <a:cxn ang="0">
                    <a:pos x="11" y="12"/>
                  </a:cxn>
                  <a:cxn ang="0">
                    <a:pos x="16" y="8"/>
                  </a:cxn>
                  <a:cxn ang="0">
                    <a:pos x="16" y="8"/>
                  </a:cxn>
                  <a:cxn ang="0">
                    <a:pos x="21" y="7"/>
                  </a:cxn>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7"/>
                    </a:moveTo>
                    <a:lnTo>
                      <a:pt x="21" y="7"/>
                    </a:lnTo>
                    <a:lnTo>
                      <a:pt x="26" y="8"/>
                    </a:lnTo>
                    <a:lnTo>
                      <a:pt x="31" y="10"/>
                    </a:lnTo>
                    <a:lnTo>
                      <a:pt x="34" y="13"/>
                    </a:lnTo>
                    <a:lnTo>
                      <a:pt x="35" y="17"/>
                    </a:lnTo>
                    <a:lnTo>
                      <a:pt x="35" y="17"/>
                    </a:lnTo>
                    <a:lnTo>
                      <a:pt x="37" y="23"/>
                    </a:lnTo>
                    <a:lnTo>
                      <a:pt x="35" y="28"/>
                    </a:lnTo>
                    <a:lnTo>
                      <a:pt x="32" y="34"/>
                    </a:lnTo>
                    <a:lnTo>
                      <a:pt x="27" y="38"/>
                    </a:lnTo>
                    <a:lnTo>
                      <a:pt x="27" y="38"/>
                    </a:lnTo>
                    <a:lnTo>
                      <a:pt x="21" y="38"/>
                    </a:lnTo>
                    <a:lnTo>
                      <a:pt x="21" y="38"/>
                    </a:lnTo>
                    <a:lnTo>
                      <a:pt x="18" y="38"/>
                    </a:lnTo>
                    <a:lnTo>
                      <a:pt x="13" y="36"/>
                    </a:lnTo>
                    <a:lnTo>
                      <a:pt x="9" y="33"/>
                    </a:lnTo>
                    <a:lnTo>
                      <a:pt x="8" y="28"/>
                    </a:lnTo>
                    <a:lnTo>
                      <a:pt x="8" y="28"/>
                    </a:lnTo>
                    <a:lnTo>
                      <a:pt x="6" y="23"/>
                    </a:lnTo>
                    <a:lnTo>
                      <a:pt x="8" y="17"/>
                    </a:lnTo>
                    <a:lnTo>
                      <a:pt x="11" y="12"/>
                    </a:lnTo>
                    <a:lnTo>
                      <a:pt x="16" y="8"/>
                    </a:lnTo>
                    <a:lnTo>
                      <a:pt x="16" y="8"/>
                    </a:lnTo>
                    <a:lnTo>
                      <a:pt x="21" y="7"/>
                    </a:lnTo>
                    <a:close/>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93" name="Freeform 3304"/>
              <p:cNvSpPr/>
              <p:nvPr/>
            </p:nvSpPr>
            <p:spPr bwMode="auto">
              <a:xfrm>
                <a:off x="4151312" y="3468687"/>
                <a:ext cx="25400" cy="23813"/>
              </a:xfrm>
              <a:custGeom>
                <a:avLst/>
                <a:gdLst/>
                <a:ahLst/>
                <a:cxnLst>
                  <a:cxn ang="0">
                    <a:pos x="15" y="0"/>
                  </a:cxn>
                  <a:cxn ang="0">
                    <a:pos x="15" y="0"/>
                  </a:cxn>
                  <a:cxn ang="0">
                    <a:pos x="20" y="1"/>
                  </a:cxn>
                  <a:cxn ang="0">
                    <a:pos x="25" y="3"/>
                  </a:cxn>
                  <a:cxn ang="0">
                    <a:pos x="28" y="6"/>
                  </a:cxn>
                  <a:cxn ang="0">
                    <a:pos x="29" y="10"/>
                  </a:cxn>
                  <a:cxn ang="0">
                    <a:pos x="29" y="10"/>
                  </a:cxn>
                  <a:cxn ang="0">
                    <a:pos x="31" y="16"/>
                  </a:cxn>
                  <a:cxn ang="0">
                    <a:pos x="29" y="21"/>
                  </a:cxn>
                  <a:cxn ang="0">
                    <a:pos x="26" y="27"/>
                  </a:cxn>
                  <a:cxn ang="0">
                    <a:pos x="21" y="31"/>
                  </a:cxn>
                  <a:cxn ang="0">
                    <a:pos x="21" y="31"/>
                  </a:cxn>
                  <a:cxn ang="0">
                    <a:pos x="15" y="31"/>
                  </a:cxn>
                  <a:cxn ang="0">
                    <a:pos x="15" y="31"/>
                  </a:cxn>
                  <a:cxn ang="0">
                    <a:pos x="12" y="31"/>
                  </a:cxn>
                  <a:cxn ang="0">
                    <a:pos x="7" y="29"/>
                  </a:cxn>
                  <a:cxn ang="0">
                    <a:pos x="3" y="26"/>
                  </a:cxn>
                  <a:cxn ang="0">
                    <a:pos x="2" y="21"/>
                  </a:cxn>
                  <a:cxn ang="0">
                    <a:pos x="2" y="21"/>
                  </a:cxn>
                  <a:cxn ang="0">
                    <a:pos x="0" y="16"/>
                  </a:cxn>
                  <a:cxn ang="0">
                    <a:pos x="2" y="10"/>
                  </a:cxn>
                  <a:cxn ang="0">
                    <a:pos x="5" y="5"/>
                  </a:cxn>
                  <a:cxn ang="0">
                    <a:pos x="10" y="1"/>
                  </a:cxn>
                  <a:cxn ang="0">
                    <a:pos x="10" y="1"/>
                  </a:cxn>
                  <a:cxn ang="0">
                    <a:pos x="15" y="0"/>
                  </a:cxn>
                </a:cxnLst>
                <a:rect l="0" t="0" r="r" b="b"/>
                <a:pathLst>
                  <a:path w="31" h="31">
                    <a:moveTo>
                      <a:pt x="15" y="0"/>
                    </a:moveTo>
                    <a:lnTo>
                      <a:pt x="15" y="0"/>
                    </a:lnTo>
                    <a:lnTo>
                      <a:pt x="20" y="1"/>
                    </a:lnTo>
                    <a:lnTo>
                      <a:pt x="25" y="3"/>
                    </a:lnTo>
                    <a:lnTo>
                      <a:pt x="28" y="6"/>
                    </a:lnTo>
                    <a:lnTo>
                      <a:pt x="29" y="10"/>
                    </a:lnTo>
                    <a:lnTo>
                      <a:pt x="29" y="10"/>
                    </a:lnTo>
                    <a:lnTo>
                      <a:pt x="31" y="16"/>
                    </a:lnTo>
                    <a:lnTo>
                      <a:pt x="29" y="21"/>
                    </a:lnTo>
                    <a:lnTo>
                      <a:pt x="26" y="27"/>
                    </a:lnTo>
                    <a:lnTo>
                      <a:pt x="21" y="31"/>
                    </a:lnTo>
                    <a:lnTo>
                      <a:pt x="21" y="31"/>
                    </a:lnTo>
                    <a:lnTo>
                      <a:pt x="15" y="31"/>
                    </a:lnTo>
                    <a:lnTo>
                      <a:pt x="15" y="31"/>
                    </a:lnTo>
                    <a:lnTo>
                      <a:pt x="12" y="31"/>
                    </a:lnTo>
                    <a:lnTo>
                      <a:pt x="7" y="29"/>
                    </a:lnTo>
                    <a:lnTo>
                      <a:pt x="3" y="26"/>
                    </a:lnTo>
                    <a:lnTo>
                      <a:pt x="2" y="21"/>
                    </a:lnTo>
                    <a:lnTo>
                      <a:pt x="2" y="21"/>
                    </a:lnTo>
                    <a:lnTo>
                      <a:pt x="0" y="16"/>
                    </a:lnTo>
                    <a:lnTo>
                      <a:pt x="2" y="10"/>
                    </a:lnTo>
                    <a:lnTo>
                      <a:pt x="5" y="5"/>
                    </a:lnTo>
                    <a:lnTo>
                      <a:pt x="10" y="1"/>
                    </a:lnTo>
                    <a:lnTo>
                      <a:pt x="10" y="1"/>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94" name="Freeform 3305"/>
              <p:cNvSpPr/>
              <p:nvPr/>
            </p:nvSpPr>
            <p:spPr bwMode="auto">
              <a:xfrm>
                <a:off x="4146550" y="3463925"/>
                <a:ext cx="34925" cy="34925"/>
              </a:xfrm>
              <a:custGeom>
                <a:avLst/>
                <a:gdLst/>
                <a:ahLst/>
                <a:cxnLst>
                  <a:cxn ang="0">
                    <a:pos x="21" y="0"/>
                  </a:cxn>
                  <a:cxn ang="0">
                    <a:pos x="21" y="0"/>
                  </a:cxn>
                  <a:cxn ang="0">
                    <a:pos x="21" y="0"/>
                  </a:cxn>
                  <a:cxn ang="0">
                    <a:pos x="13" y="2"/>
                  </a:cxn>
                  <a:cxn ang="0">
                    <a:pos x="13" y="2"/>
                  </a:cxn>
                  <a:cxn ang="0">
                    <a:pos x="6" y="7"/>
                  </a:cxn>
                  <a:cxn ang="0">
                    <a:pos x="1" y="15"/>
                  </a:cxn>
                  <a:cxn ang="0">
                    <a:pos x="0" y="23"/>
                  </a:cxn>
                  <a:cxn ang="0">
                    <a:pos x="1" y="31"/>
                  </a:cxn>
                  <a:cxn ang="0">
                    <a:pos x="1" y="31"/>
                  </a:cxn>
                  <a:cxn ang="0">
                    <a:pos x="5" y="36"/>
                  </a:cxn>
                  <a:cxn ang="0">
                    <a:pos x="9" y="41"/>
                  </a:cxn>
                  <a:cxn ang="0">
                    <a:pos x="16" y="43"/>
                  </a:cxn>
                  <a:cxn ang="0">
                    <a:pos x="21" y="44"/>
                  </a:cxn>
                  <a:cxn ang="0">
                    <a:pos x="21" y="44"/>
                  </a:cxn>
                  <a:cxn ang="0">
                    <a:pos x="31" y="43"/>
                  </a:cxn>
                  <a:cxn ang="0">
                    <a:pos x="31" y="43"/>
                  </a:cxn>
                  <a:cxn ang="0">
                    <a:pos x="37" y="38"/>
                  </a:cxn>
                  <a:cxn ang="0">
                    <a:pos x="42" y="31"/>
                  </a:cxn>
                  <a:cxn ang="0">
                    <a:pos x="42" y="31"/>
                  </a:cxn>
                  <a:cxn ang="0">
                    <a:pos x="44" y="23"/>
                  </a:cxn>
                  <a:cxn ang="0">
                    <a:pos x="42" y="15"/>
                  </a:cxn>
                  <a:cxn ang="0">
                    <a:pos x="42" y="15"/>
                  </a:cxn>
                  <a:cxn ang="0">
                    <a:pos x="39" y="8"/>
                  </a:cxn>
                  <a:cxn ang="0">
                    <a:pos x="34" y="5"/>
                  </a:cxn>
                  <a:cxn ang="0">
                    <a:pos x="27" y="2"/>
                  </a:cxn>
                  <a:cxn ang="0">
                    <a:pos x="21" y="0"/>
                  </a:cxn>
                  <a:cxn ang="0">
                    <a:pos x="21" y="0"/>
                  </a:cxn>
                </a:cxnLst>
                <a:rect l="0" t="0" r="r" b="b"/>
                <a:pathLst>
                  <a:path w="44" h="44">
                    <a:moveTo>
                      <a:pt x="21" y="0"/>
                    </a:moveTo>
                    <a:lnTo>
                      <a:pt x="21" y="0"/>
                    </a:lnTo>
                    <a:lnTo>
                      <a:pt x="21" y="0"/>
                    </a:lnTo>
                    <a:lnTo>
                      <a:pt x="13" y="2"/>
                    </a:lnTo>
                    <a:lnTo>
                      <a:pt x="13" y="2"/>
                    </a:lnTo>
                    <a:lnTo>
                      <a:pt x="6" y="7"/>
                    </a:lnTo>
                    <a:lnTo>
                      <a:pt x="1" y="15"/>
                    </a:lnTo>
                    <a:lnTo>
                      <a:pt x="0" y="23"/>
                    </a:lnTo>
                    <a:lnTo>
                      <a:pt x="1" y="31"/>
                    </a:lnTo>
                    <a:lnTo>
                      <a:pt x="1" y="31"/>
                    </a:lnTo>
                    <a:lnTo>
                      <a:pt x="5" y="36"/>
                    </a:lnTo>
                    <a:lnTo>
                      <a:pt x="9" y="41"/>
                    </a:lnTo>
                    <a:lnTo>
                      <a:pt x="16" y="43"/>
                    </a:lnTo>
                    <a:lnTo>
                      <a:pt x="21" y="44"/>
                    </a:lnTo>
                    <a:lnTo>
                      <a:pt x="21" y="44"/>
                    </a:lnTo>
                    <a:lnTo>
                      <a:pt x="31" y="43"/>
                    </a:lnTo>
                    <a:lnTo>
                      <a:pt x="31" y="43"/>
                    </a:lnTo>
                    <a:lnTo>
                      <a:pt x="37" y="38"/>
                    </a:lnTo>
                    <a:lnTo>
                      <a:pt x="42" y="31"/>
                    </a:lnTo>
                    <a:lnTo>
                      <a:pt x="42" y="31"/>
                    </a:lnTo>
                    <a:lnTo>
                      <a:pt x="44" y="23"/>
                    </a:lnTo>
                    <a:lnTo>
                      <a:pt x="42" y="15"/>
                    </a:lnTo>
                    <a:lnTo>
                      <a:pt x="42" y="15"/>
                    </a:lnTo>
                    <a:lnTo>
                      <a:pt x="39" y="8"/>
                    </a:lnTo>
                    <a:lnTo>
                      <a:pt x="34" y="5"/>
                    </a:lnTo>
                    <a:lnTo>
                      <a:pt x="27" y="2"/>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95" name="Freeform 3306"/>
              <p:cNvSpPr/>
              <p:nvPr/>
            </p:nvSpPr>
            <p:spPr bwMode="auto">
              <a:xfrm>
                <a:off x="4095750" y="3487737"/>
                <a:ext cx="30163" cy="30163"/>
              </a:xfrm>
              <a:custGeom>
                <a:avLst/>
                <a:gdLst/>
                <a:ahLst/>
                <a:cxnLst>
                  <a:cxn ang="0">
                    <a:pos x="20" y="38"/>
                  </a:cxn>
                  <a:cxn ang="0">
                    <a:pos x="20" y="38"/>
                  </a:cxn>
                  <a:cxn ang="0">
                    <a:pos x="13" y="38"/>
                  </a:cxn>
                  <a:cxn ang="0">
                    <a:pos x="8" y="34"/>
                  </a:cxn>
                  <a:cxn ang="0">
                    <a:pos x="5" y="31"/>
                  </a:cxn>
                  <a:cxn ang="0">
                    <a:pos x="2" y="26"/>
                  </a:cxn>
                  <a:cxn ang="0">
                    <a:pos x="2" y="26"/>
                  </a:cxn>
                  <a:cxn ang="0">
                    <a:pos x="0" y="20"/>
                  </a:cxn>
                  <a:cxn ang="0">
                    <a:pos x="2" y="12"/>
                  </a:cxn>
                  <a:cxn ang="0">
                    <a:pos x="2" y="12"/>
                  </a:cxn>
                  <a:cxn ang="0">
                    <a:pos x="7" y="7"/>
                  </a:cxn>
                  <a:cxn ang="0">
                    <a:pos x="12" y="2"/>
                  </a:cxn>
                  <a:cxn ang="0">
                    <a:pos x="12" y="2"/>
                  </a:cxn>
                  <a:cxn ang="0">
                    <a:pos x="20" y="0"/>
                  </a:cxn>
                  <a:cxn ang="0">
                    <a:pos x="20" y="0"/>
                  </a:cxn>
                  <a:cxn ang="0">
                    <a:pos x="25" y="2"/>
                  </a:cxn>
                  <a:cxn ang="0">
                    <a:pos x="29" y="3"/>
                  </a:cxn>
                  <a:cxn ang="0">
                    <a:pos x="33" y="7"/>
                  </a:cxn>
                  <a:cxn ang="0">
                    <a:pos x="36" y="12"/>
                  </a:cxn>
                  <a:cxn ang="0">
                    <a:pos x="36" y="12"/>
                  </a:cxn>
                  <a:cxn ang="0">
                    <a:pos x="38" y="20"/>
                  </a:cxn>
                  <a:cxn ang="0">
                    <a:pos x="36" y="26"/>
                  </a:cxn>
                  <a:cxn ang="0">
                    <a:pos x="36" y="26"/>
                  </a:cxn>
                  <a:cxn ang="0">
                    <a:pos x="33" y="33"/>
                  </a:cxn>
                  <a:cxn ang="0">
                    <a:pos x="26" y="36"/>
                  </a:cxn>
                  <a:cxn ang="0">
                    <a:pos x="26" y="36"/>
                  </a:cxn>
                  <a:cxn ang="0">
                    <a:pos x="20" y="38"/>
                  </a:cxn>
                  <a:cxn ang="0">
                    <a:pos x="20" y="38"/>
                  </a:cxn>
                </a:cxnLst>
                <a:rect l="0" t="0" r="r" b="b"/>
                <a:pathLst>
                  <a:path w="38" h="38">
                    <a:moveTo>
                      <a:pt x="20" y="38"/>
                    </a:moveTo>
                    <a:lnTo>
                      <a:pt x="20" y="38"/>
                    </a:lnTo>
                    <a:lnTo>
                      <a:pt x="13" y="38"/>
                    </a:lnTo>
                    <a:lnTo>
                      <a:pt x="8" y="34"/>
                    </a:lnTo>
                    <a:lnTo>
                      <a:pt x="5" y="31"/>
                    </a:lnTo>
                    <a:lnTo>
                      <a:pt x="2" y="26"/>
                    </a:lnTo>
                    <a:lnTo>
                      <a:pt x="2" y="26"/>
                    </a:lnTo>
                    <a:lnTo>
                      <a:pt x="0" y="20"/>
                    </a:lnTo>
                    <a:lnTo>
                      <a:pt x="2" y="12"/>
                    </a:lnTo>
                    <a:lnTo>
                      <a:pt x="2" y="12"/>
                    </a:lnTo>
                    <a:lnTo>
                      <a:pt x="7" y="7"/>
                    </a:lnTo>
                    <a:lnTo>
                      <a:pt x="12" y="2"/>
                    </a:lnTo>
                    <a:lnTo>
                      <a:pt x="12" y="2"/>
                    </a:lnTo>
                    <a:lnTo>
                      <a:pt x="20" y="0"/>
                    </a:lnTo>
                    <a:lnTo>
                      <a:pt x="20" y="0"/>
                    </a:lnTo>
                    <a:lnTo>
                      <a:pt x="25" y="2"/>
                    </a:lnTo>
                    <a:lnTo>
                      <a:pt x="29" y="3"/>
                    </a:lnTo>
                    <a:lnTo>
                      <a:pt x="33" y="7"/>
                    </a:lnTo>
                    <a:lnTo>
                      <a:pt x="36" y="12"/>
                    </a:lnTo>
                    <a:lnTo>
                      <a:pt x="36" y="12"/>
                    </a:lnTo>
                    <a:lnTo>
                      <a:pt x="38" y="20"/>
                    </a:lnTo>
                    <a:lnTo>
                      <a:pt x="36" y="26"/>
                    </a:lnTo>
                    <a:lnTo>
                      <a:pt x="36" y="26"/>
                    </a:lnTo>
                    <a:lnTo>
                      <a:pt x="33" y="33"/>
                    </a:lnTo>
                    <a:lnTo>
                      <a:pt x="26" y="36"/>
                    </a:lnTo>
                    <a:lnTo>
                      <a:pt x="26" y="36"/>
                    </a:lnTo>
                    <a:lnTo>
                      <a:pt x="20" y="38"/>
                    </a:lnTo>
                    <a:lnTo>
                      <a:pt x="20" y="38"/>
                    </a:lnTo>
                    <a:close/>
                  </a:path>
                </a:pathLst>
              </a:custGeom>
              <a:solidFill>
                <a:srgbClr val="E29674"/>
              </a:solidFill>
              <a:ln w="9525">
                <a:noFill/>
                <a:round/>
              </a:ln>
            </p:spPr>
            <p:txBody>
              <a:bodyPr vert="horz" wrap="square" lIns="91440" tIns="45720" rIns="91440" bIns="45720" numCol="1" anchor="t" anchorCtr="0" compatLnSpc="1"/>
              <a:lstStyle/>
              <a:p>
                <a:endParaRPr lang="en-US"/>
              </a:p>
            </p:txBody>
          </p:sp>
          <p:sp>
            <p:nvSpPr>
              <p:cNvPr id="96" name="Freeform 3307"/>
              <p:cNvSpPr>
                <a:spLocks noEditPoints="1"/>
              </p:cNvSpPr>
              <p:nvPr/>
            </p:nvSpPr>
            <p:spPr bwMode="auto">
              <a:xfrm>
                <a:off x="4092575" y="3484562"/>
                <a:ext cx="34925" cy="34925"/>
              </a:xfrm>
              <a:custGeom>
                <a:avLst/>
                <a:gdLst/>
                <a:ahLst/>
                <a:cxnLst>
                  <a:cxn ang="0">
                    <a:pos x="23" y="6"/>
                  </a:cxn>
                  <a:cxn ang="0">
                    <a:pos x="23" y="6"/>
                  </a:cxn>
                  <a:cxn ang="0">
                    <a:pos x="26" y="6"/>
                  </a:cxn>
                  <a:cxn ang="0">
                    <a:pos x="31" y="10"/>
                  </a:cxn>
                  <a:cxn ang="0">
                    <a:pos x="34" y="11"/>
                  </a:cxn>
                  <a:cxn ang="0">
                    <a:pos x="37" y="16"/>
                  </a:cxn>
                  <a:cxn ang="0">
                    <a:pos x="37" y="16"/>
                  </a:cxn>
                  <a:cxn ang="0">
                    <a:pos x="37" y="23"/>
                  </a:cxn>
                  <a:cxn ang="0">
                    <a:pos x="37" y="28"/>
                  </a:cxn>
                  <a:cxn ang="0">
                    <a:pos x="34" y="33"/>
                  </a:cxn>
                  <a:cxn ang="0">
                    <a:pos x="28" y="37"/>
                  </a:cxn>
                  <a:cxn ang="0">
                    <a:pos x="28" y="37"/>
                  </a:cxn>
                  <a:cxn ang="0">
                    <a:pos x="23" y="37"/>
                  </a:cxn>
                  <a:cxn ang="0">
                    <a:pos x="23" y="37"/>
                  </a:cxn>
                  <a:cxn ang="0">
                    <a:pos x="18" y="37"/>
                  </a:cxn>
                  <a:cxn ang="0">
                    <a:pos x="13" y="36"/>
                  </a:cxn>
                  <a:cxn ang="0">
                    <a:pos x="10" y="33"/>
                  </a:cxn>
                  <a:cxn ang="0">
                    <a:pos x="8" y="28"/>
                  </a:cxn>
                  <a:cxn ang="0">
                    <a:pos x="8" y="28"/>
                  </a:cxn>
                  <a:cxn ang="0">
                    <a:pos x="6" y="23"/>
                  </a:cxn>
                  <a:cxn ang="0">
                    <a:pos x="8" y="16"/>
                  </a:cxn>
                  <a:cxn ang="0">
                    <a:pos x="11" y="11"/>
                  </a:cxn>
                  <a:cxn ang="0">
                    <a:pos x="16" y="8"/>
                  </a:cxn>
                  <a:cxn ang="0">
                    <a:pos x="16" y="8"/>
                  </a:cxn>
                  <a:cxn ang="0">
                    <a:pos x="23" y="6"/>
                  </a:cxn>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6"/>
                    </a:moveTo>
                    <a:lnTo>
                      <a:pt x="23" y="6"/>
                    </a:lnTo>
                    <a:lnTo>
                      <a:pt x="26" y="6"/>
                    </a:lnTo>
                    <a:lnTo>
                      <a:pt x="31" y="10"/>
                    </a:lnTo>
                    <a:lnTo>
                      <a:pt x="34" y="11"/>
                    </a:lnTo>
                    <a:lnTo>
                      <a:pt x="37" y="16"/>
                    </a:lnTo>
                    <a:lnTo>
                      <a:pt x="37" y="16"/>
                    </a:lnTo>
                    <a:lnTo>
                      <a:pt x="37" y="23"/>
                    </a:lnTo>
                    <a:lnTo>
                      <a:pt x="37" y="28"/>
                    </a:lnTo>
                    <a:lnTo>
                      <a:pt x="34" y="33"/>
                    </a:lnTo>
                    <a:lnTo>
                      <a:pt x="28" y="37"/>
                    </a:lnTo>
                    <a:lnTo>
                      <a:pt x="28" y="37"/>
                    </a:lnTo>
                    <a:lnTo>
                      <a:pt x="23" y="37"/>
                    </a:lnTo>
                    <a:lnTo>
                      <a:pt x="23" y="37"/>
                    </a:lnTo>
                    <a:lnTo>
                      <a:pt x="18" y="37"/>
                    </a:lnTo>
                    <a:lnTo>
                      <a:pt x="13" y="36"/>
                    </a:lnTo>
                    <a:lnTo>
                      <a:pt x="10" y="33"/>
                    </a:lnTo>
                    <a:lnTo>
                      <a:pt x="8" y="28"/>
                    </a:lnTo>
                    <a:lnTo>
                      <a:pt x="8" y="28"/>
                    </a:lnTo>
                    <a:lnTo>
                      <a:pt x="6" y="23"/>
                    </a:lnTo>
                    <a:lnTo>
                      <a:pt x="8" y="16"/>
                    </a:lnTo>
                    <a:lnTo>
                      <a:pt x="11" y="11"/>
                    </a:lnTo>
                    <a:lnTo>
                      <a:pt x="16" y="8"/>
                    </a:lnTo>
                    <a:lnTo>
                      <a:pt x="16" y="8"/>
                    </a:lnTo>
                    <a:lnTo>
                      <a:pt x="23" y="6"/>
                    </a:lnTo>
                    <a:close/>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97" name="Freeform 3308"/>
              <p:cNvSpPr/>
              <p:nvPr/>
            </p:nvSpPr>
            <p:spPr bwMode="auto">
              <a:xfrm>
                <a:off x="4098925" y="3490912"/>
                <a:ext cx="23813" cy="23813"/>
              </a:xfrm>
              <a:custGeom>
                <a:avLst/>
                <a:gdLst/>
                <a:ahLst/>
                <a:cxnLst>
                  <a:cxn ang="0">
                    <a:pos x="17" y="0"/>
                  </a:cxn>
                  <a:cxn ang="0">
                    <a:pos x="17" y="0"/>
                  </a:cxn>
                  <a:cxn ang="0">
                    <a:pos x="20" y="0"/>
                  </a:cxn>
                  <a:cxn ang="0">
                    <a:pos x="25" y="4"/>
                  </a:cxn>
                  <a:cxn ang="0">
                    <a:pos x="28" y="5"/>
                  </a:cxn>
                  <a:cxn ang="0">
                    <a:pos x="31" y="10"/>
                  </a:cxn>
                  <a:cxn ang="0">
                    <a:pos x="31" y="10"/>
                  </a:cxn>
                  <a:cxn ang="0">
                    <a:pos x="31" y="17"/>
                  </a:cxn>
                  <a:cxn ang="0">
                    <a:pos x="31" y="22"/>
                  </a:cxn>
                  <a:cxn ang="0">
                    <a:pos x="28" y="27"/>
                  </a:cxn>
                  <a:cxn ang="0">
                    <a:pos x="22" y="31"/>
                  </a:cxn>
                  <a:cxn ang="0">
                    <a:pos x="22" y="31"/>
                  </a:cxn>
                  <a:cxn ang="0">
                    <a:pos x="17" y="31"/>
                  </a:cxn>
                  <a:cxn ang="0">
                    <a:pos x="17" y="31"/>
                  </a:cxn>
                  <a:cxn ang="0">
                    <a:pos x="12" y="31"/>
                  </a:cxn>
                  <a:cxn ang="0">
                    <a:pos x="7" y="30"/>
                  </a:cxn>
                  <a:cxn ang="0">
                    <a:pos x="4" y="27"/>
                  </a:cxn>
                  <a:cxn ang="0">
                    <a:pos x="2" y="22"/>
                  </a:cxn>
                  <a:cxn ang="0">
                    <a:pos x="2" y="22"/>
                  </a:cxn>
                  <a:cxn ang="0">
                    <a:pos x="0" y="17"/>
                  </a:cxn>
                  <a:cxn ang="0">
                    <a:pos x="2" y="10"/>
                  </a:cxn>
                  <a:cxn ang="0">
                    <a:pos x="5" y="5"/>
                  </a:cxn>
                  <a:cxn ang="0">
                    <a:pos x="10" y="2"/>
                  </a:cxn>
                  <a:cxn ang="0">
                    <a:pos x="10" y="2"/>
                  </a:cxn>
                  <a:cxn ang="0">
                    <a:pos x="17" y="0"/>
                  </a:cxn>
                </a:cxnLst>
                <a:rect l="0" t="0" r="r" b="b"/>
                <a:pathLst>
                  <a:path w="31" h="31">
                    <a:moveTo>
                      <a:pt x="17" y="0"/>
                    </a:moveTo>
                    <a:lnTo>
                      <a:pt x="17" y="0"/>
                    </a:lnTo>
                    <a:lnTo>
                      <a:pt x="20" y="0"/>
                    </a:lnTo>
                    <a:lnTo>
                      <a:pt x="25" y="4"/>
                    </a:lnTo>
                    <a:lnTo>
                      <a:pt x="28" y="5"/>
                    </a:lnTo>
                    <a:lnTo>
                      <a:pt x="31" y="10"/>
                    </a:lnTo>
                    <a:lnTo>
                      <a:pt x="31" y="10"/>
                    </a:lnTo>
                    <a:lnTo>
                      <a:pt x="31" y="17"/>
                    </a:lnTo>
                    <a:lnTo>
                      <a:pt x="31" y="22"/>
                    </a:lnTo>
                    <a:lnTo>
                      <a:pt x="28" y="27"/>
                    </a:lnTo>
                    <a:lnTo>
                      <a:pt x="22" y="31"/>
                    </a:lnTo>
                    <a:lnTo>
                      <a:pt x="22" y="31"/>
                    </a:lnTo>
                    <a:lnTo>
                      <a:pt x="17" y="31"/>
                    </a:lnTo>
                    <a:lnTo>
                      <a:pt x="17" y="31"/>
                    </a:lnTo>
                    <a:lnTo>
                      <a:pt x="12" y="31"/>
                    </a:lnTo>
                    <a:lnTo>
                      <a:pt x="7" y="30"/>
                    </a:lnTo>
                    <a:lnTo>
                      <a:pt x="4" y="27"/>
                    </a:lnTo>
                    <a:lnTo>
                      <a:pt x="2" y="22"/>
                    </a:lnTo>
                    <a:lnTo>
                      <a:pt x="2" y="22"/>
                    </a:lnTo>
                    <a:lnTo>
                      <a:pt x="0" y="17"/>
                    </a:lnTo>
                    <a:lnTo>
                      <a:pt x="2" y="10"/>
                    </a:lnTo>
                    <a:lnTo>
                      <a:pt x="5" y="5"/>
                    </a:lnTo>
                    <a:lnTo>
                      <a:pt x="10" y="2"/>
                    </a:lnTo>
                    <a:lnTo>
                      <a:pt x="10" y="2"/>
                    </a:lnTo>
                    <a:lnTo>
                      <a:pt x="17" y="0"/>
                    </a:lnTo>
                  </a:path>
                </a:pathLst>
              </a:custGeom>
              <a:noFill/>
              <a:ln w="9525">
                <a:noFill/>
                <a:round/>
              </a:ln>
            </p:spPr>
            <p:txBody>
              <a:bodyPr vert="horz" wrap="square" lIns="91440" tIns="45720" rIns="91440" bIns="45720" numCol="1" anchor="t" anchorCtr="0" compatLnSpc="1"/>
              <a:lstStyle/>
              <a:p>
                <a:endParaRPr lang="en-US"/>
              </a:p>
            </p:txBody>
          </p:sp>
          <p:sp>
            <p:nvSpPr>
              <p:cNvPr id="98" name="Freeform 3309"/>
              <p:cNvSpPr/>
              <p:nvPr/>
            </p:nvSpPr>
            <p:spPr bwMode="auto">
              <a:xfrm>
                <a:off x="4092575" y="3484562"/>
                <a:ext cx="34925" cy="34925"/>
              </a:xfrm>
              <a:custGeom>
                <a:avLst/>
                <a:gdLst/>
                <a:ahLst/>
                <a:cxnLst>
                  <a:cxn ang="0">
                    <a:pos x="23" y="0"/>
                  </a:cxn>
                  <a:cxn ang="0">
                    <a:pos x="23" y="0"/>
                  </a:cxn>
                  <a:cxn ang="0">
                    <a:pos x="15" y="2"/>
                  </a:cxn>
                  <a:cxn ang="0">
                    <a:pos x="15" y="2"/>
                  </a:cxn>
                  <a:cxn ang="0">
                    <a:pos x="6" y="6"/>
                  </a:cxn>
                  <a:cxn ang="0">
                    <a:pos x="1" y="15"/>
                  </a:cxn>
                  <a:cxn ang="0">
                    <a:pos x="1" y="15"/>
                  </a:cxn>
                  <a:cxn ang="0">
                    <a:pos x="0" y="23"/>
                  </a:cxn>
                  <a:cxn ang="0">
                    <a:pos x="1" y="31"/>
                  </a:cxn>
                  <a:cxn ang="0">
                    <a:pos x="1" y="31"/>
                  </a:cxn>
                  <a:cxn ang="0">
                    <a:pos x="5" y="36"/>
                  </a:cxn>
                  <a:cxn ang="0">
                    <a:pos x="10" y="41"/>
                  </a:cxn>
                  <a:cxn ang="0">
                    <a:pos x="16" y="42"/>
                  </a:cxn>
                  <a:cxn ang="0">
                    <a:pos x="23" y="44"/>
                  </a:cxn>
                  <a:cxn ang="0">
                    <a:pos x="23" y="44"/>
                  </a:cxn>
                  <a:cxn ang="0">
                    <a:pos x="31" y="42"/>
                  </a:cxn>
                  <a:cxn ang="0">
                    <a:pos x="31" y="42"/>
                  </a:cxn>
                  <a:cxn ang="0">
                    <a:pos x="37" y="37"/>
                  </a:cxn>
                  <a:cxn ang="0">
                    <a:pos x="42" y="31"/>
                  </a:cxn>
                  <a:cxn ang="0">
                    <a:pos x="42" y="31"/>
                  </a:cxn>
                  <a:cxn ang="0">
                    <a:pos x="44" y="23"/>
                  </a:cxn>
                  <a:cxn ang="0">
                    <a:pos x="42" y="15"/>
                  </a:cxn>
                  <a:cxn ang="0">
                    <a:pos x="42" y="15"/>
                  </a:cxn>
                  <a:cxn ang="0">
                    <a:pos x="39" y="8"/>
                  </a:cxn>
                  <a:cxn ang="0">
                    <a:pos x="34" y="5"/>
                  </a:cxn>
                  <a:cxn ang="0">
                    <a:pos x="29" y="2"/>
                  </a:cxn>
                  <a:cxn ang="0">
                    <a:pos x="23" y="0"/>
                  </a:cxn>
                  <a:cxn ang="0">
                    <a:pos x="23" y="0"/>
                  </a:cxn>
                </a:cxnLst>
                <a:rect l="0" t="0" r="r" b="b"/>
                <a:pathLst>
                  <a:path w="44" h="44">
                    <a:moveTo>
                      <a:pt x="23" y="0"/>
                    </a:moveTo>
                    <a:lnTo>
                      <a:pt x="23" y="0"/>
                    </a:lnTo>
                    <a:lnTo>
                      <a:pt x="15" y="2"/>
                    </a:lnTo>
                    <a:lnTo>
                      <a:pt x="15" y="2"/>
                    </a:lnTo>
                    <a:lnTo>
                      <a:pt x="6" y="6"/>
                    </a:lnTo>
                    <a:lnTo>
                      <a:pt x="1" y="15"/>
                    </a:lnTo>
                    <a:lnTo>
                      <a:pt x="1" y="15"/>
                    </a:lnTo>
                    <a:lnTo>
                      <a:pt x="0" y="23"/>
                    </a:lnTo>
                    <a:lnTo>
                      <a:pt x="1" y="31"/>
                    </a:lnTo>
                    <a:lnTo>
                      <a:pt x="1" y="31"/>
                    </a:lnTo>
                    <a:lnTo>
                      <a:pt x="5" y="36"/>
                    </a:lnTo>
                    <a:lnTo>
                      <a:pt x="10" y="41"/>
                    </a:lnTo>
                    <a:lnTo>
                      <a:pt x="16" y="42"/>
                    </a:lnTo>
                    <a:lnTo>
                      <a:pt x="23" y="44"/>
                    </a:lnTo>
                    <a:lnTo>
                      <a:pt x="23" y="44"/>
                    </a:lnTo>
                    <a:lnTo>
                      <a:pt x="31" y="42"/>
                    </a:lnTo>
                    <a:lnTo>
                      <a:pt x="31" y="42"/>
                    </a:lnTo>
                    <a:lnTo>
                      <a:pt x="37" y="37"/>
                    </a:lnTo>
                    <a:lnTo>
                      <a:pt x="42" y="31"/>
                    </a:lnTo>
                    <a:lnTo>
                      <a:pt x="42" y="31"/>
                    </a:lnTo>
                    <a:lnTo>
                      <a:pt x="44" y="23"/>
                    </a:lnTo>
                    <a:lnTo>
                      <a:pt x="42" y="15"/>
                    </a:lnTo>
                    <a:lnTo>
                      <a:pt x="42" y="15"/>
                    </a:lnTo>
                    <a:lnTo>
                      <a:pt x="39" y="8"/>
                    </a:lnTo>
                    <a:lnTo>
                      <a:pt x="34" y="5"/>
                    </a:lnTo>
                    <a:lnTo>
                      <a:pt x="29" y="2"/>
                    </a:lnTo>
                    <a:lnTo>
                      <a:pt x="23" y="0"/>
                    </a:lnTo>
                    <a:lnTo>
                      <a:pt x="23" y="0"/>
                    </a:lnTo>
                  </a:path>
                </a:pathLst>
              </a:custGeom>
              <a:noFill/>
              <a:ln w="9525">
                <a:noFill/>
                <a:round/>
              </a:ln>
            </p:spPr>
            <p:txBody>
              <a:bodyPr vert="horz" wrap="square" lIns="91440" tIns="45720" rIns="91440" bIns="45720" numCol="1" anchor="t" anchorCtr="0" compatLnSpc="1"/>
              <a:lstStyle/>
              <a:p>
                <a:endParaRPr lang="en-US"/>
              </a:p>
            </p:txBody>
          </p:sp>
          <p:sp>
            <p:nvSpPr>
              <p:cNvPr id="99" name="Freeform 3310"/>
              <p:cNvSpPr/>
              <p:nvPr/>
            </p:nvSpPr>
            <p:spPr bwMode="auto">
              <a:xfrm>
                <a:off x="4454525" y="3338512"/>
                <a:ext cx="30163" cy="30163"/>
              </a:xfrm>
              <a:custGeom>
                <a:avLst/>
                <a:gdLst/>
                <a:ahLst/>
                <a:cxnLst>
                  <a:cxn ang="0">
                    <a:pos x="18" y="37"/>
                  </a:cxn>
                  <a:cxn ang="0">
                    <a:pos x="18" y="37"/>
                  </a:cxn>
                  <a:cxn ang="0">
                    <a:pos x="13" y="37"/>
                  </a:cxn>
                  <a:cxn ang="0">
                    <a:pos x="8" y="34"/>
                  </a:cxn>
                  <a:cxn ang="0">
                    <a:pos x="5" y="31"/>
                  </a:cxn>
                  <a:cxn ang="0">
                    <a:pos x="2" y="26"/>
                  </a:cxn>
                  <a:cxn ang="0">
                    <a:pos x="2" y="26"/>
                  </a:cxn>
                  <a:cxn ang="0">
                    <a:pos x="0" y="19"/>
                  </a:cxn>
                  <a:cxn ang="0">
                    <a:pos x="2" y="11"/>
                  </a:cxn>
                  <a:cxn ang="0">
                    <a:pos x="5" y="6"/>
                  </a:cxn>
                  <a:cxn ang="0">
                    <a:pos x="11" y="2"/>
                  </a:cxn>
                  <a:cxn ang="0">
                    <a:pos x="11" y="2"/>
                  </a:cxn>
                  <a:cxn ang="0">
                    <a:pos x="18" y="0"/>
                  </a:cxn>
                  <a:cxn ang="0">
                    <a:pos x="18" y="0"/>
                  </a:cxn>
                  <a:cxn ang="0">
                    <a:pos x="24" y="2"/>
                  </a:cxn>
                  <a:cxn ang="0">
                    <a:pos x="29" y="3"/>
                  </a:cxn>
                  <a:cxn ang="0">
                    <a:pos x="32" y="6"/>
                  </a:cxn>
                  <a:cxn ang="0">
                    <a:pos x="36" y="11"/>
                  </a:cxn>
                  <a:cxn ang="0">
                    <a:pos x="36" y="11"/>
                  </a:cxn>
                  <a:cxn ang="0">
                    <a:pos x="37" y="19"/>
                  </a:cxn>
                  <a:cxn ang="0">
                    <a:pos x="36" y="26"/>
                  </a:cxn>
                  <a:cxn ang="0">
                    <a:pos x="36" y="26"/>
                  </a:cxn>
                  <a:cxn ang="0">
                    <a:pos x="32" y="33"/>
                  </a:cxn>
                  <a:cxn ang="0">
                    <a:pos x="26" y="36"/>
                  </a:cxn>
                  <a:cxn ang="0">
                    <a:pos x="26" y="36"/>
                  </a:cxn>
                  <a:cxn ang="0">
                    <a:pos x="18" y="37"/>
                  </a:cxn>
                  <a:cxn ang="0">
                    <a:pos x="18" y="37"/>
                  </a:cxn>
                </a:cxnLst>
                <a:rect l="0" t="0" r="r" b="b"/>
                <a:pathLst>
                  <a:path w="37" h="37">
                    <a:moveTo>
                      <a:pt x="18" y="37"/>
                    </a:moveTo>
                    <a:lnTo>
                      <a:pt x="18" y="37"/>
                    </a:lnTo>
                    <a:lnTo>
                      <a:pt x="13" y="37"/>
                    </a:lnTo>
                    <a:lnTo>
                      <a:pt x="8" y="34"/>
                    </a:lnTo>
                    <a:lnTo>
                      <a:pt x="5" y="31"/>
                    </a:lnTo>
                    <a:lnTo>
                      <a:pt x="2" y="26"/>
                    </a:lnTo>
                    <a:lnTo>
                      <a:pt x="2" y="26"/>
                    </a:lnTo>
                    <a:lnTo>
                      <a:pt x="0" y="19"/>
                    </a:lnTo>
                    <a:lnTo>
                      <a:pt x="2" y="11"/>
                    </a:lnTo>
                    <a:lnTo>
                      <a:pt x="5" y="6"/>
                    </a:lnTo>
                    <a:lnTo>
                      <a:pt x="11" y="2"/>
                    </a:lnTo>
                    <a:lnTo>
                      <a:pt x="11" y="2"/>
                    </a:lnTo>
                    <a:lnTo>
                      <a:pt x="18" y="0"/>
                    </a:lnTo>
                    <a:lnTo>
                      <a:pt x="18" y="0"/>
                    </a:lnTo>
                    <a:lnTo>
                      <a:pt x="24" y="2"/>
                    </a:lnTo>
                    <a:lnTo>
                      <a:pt x="29" y="3"/>
                    </a:lnTo>
                    <a:lnTo>
                      <a:pt x="32" y="6"/>
                    </a:lnTo>
                    <a:lnTo>
                      <a:pt x="36" y="11"/>
                    </a:lnTo>
                    <a:lnTo>
                      <a:pt x="36" y="11"/>
                    </a:lnTo>
                    <a:lnTo>
                      <a:pt x="37" y="19"/>
                    </a:lnTo>
                    <a:lnTo>
                      <a:pt x="36" y="26"/>
                    </a:lnTo>
                    <a:lnTo>
                      <a:pt x="36" y="26"/>
                    </a:lnTo>
                    <a:lnTo>
                      <a:pt x="32" y="33"/>
                    </a:lnTo>
                    <a:lnTo>
                      <a:pt x="26" y="36"/>
                    </a:lnTo>
                    <a:lnTo>
                      <a:pt x="26" y="36"/>
                    </a:lnTo>
                    <a:lnTo>
                      <a:pt x="18" y="37"/>
                    </a:lnTo>
                    <a:lnTo>
                      <a:pt x="18" y="37"/>
                    </a:lnTo>
                    <a:close/>
                  </a:path>
                </a:pathLst>
              </a:custGeom>
              <a:solidFill>
                <a:srgbClr val="7AC1A0"/>
              </a:solidFill>
              <a:ln w="9525">
                <a:noFill/>
                <a:round/>
              </a:ln>
            </p:spPr>
            <p:txBody>
              <a:bodyPr vert="horz" wrap="square" lIns="91440" tIns="45720" rIns="91440" bIns="45720" numCol="1" anchor="t" anchorCtr="0" compatLnSpc="1"/>
              <a:lstStyle/>
              <a:p>
                <a:endParaRPr lang="en-US"/>
              </a:p>
            </p:txBody>
          </p:sp>
          <p:sp>
            <p:nvSpPr>
              <p:cNvPr id="100" name="Freeform 3311"/>
              <p:cNvSpPr>
                <a:spLocks noEditPoints="1"/>
              </p:cNvSpPr>
              <p:nvPr/>
            </p:nvSpPr>
            <p:spPr bwMode="auto">
              <a:xfrm>
                <a:off x="4452937" y="3336925"/>
                <a:ext cx="34925" cy="34925"/>
              </a:xfrm>
              <a:custGeom>
                <a:avLst/>
                <a:gdLst/>
                <a:ahLst/>
                <a:cxnLst>
                  <a:cxn ang="0">
                    <a:pos x="21" y="6"/>
                  </a:cxn>
                  <a:cxn ang="0">
                    <a:pos x="21" y="6"/>
                  </a:cxn>
                  <a:cxn ang="0">
                    <a:pos x="26" y="6"/>
                  </a:cxn>
                  <a:cxn ang="0">
                    <a:pos x="31" y="9"/>
                  </a:cxn>
                  <a:cxn ang="0">
                    <a:pos x="34" y="11"/>
                  </a:cxn>
                  <a:cxn ang="0">
                    <a:pos x="35" y="16"/>
                  </a:cxn>
                  <a:cxn ang="0">
                    <a:pos x="35" y="16"/>
                  </a:cxn>
                  <a:cxn ang="0">
                    <a:pos x="37" y="22"/>
                  </a:cxn>
                  <a:cxn ang="0">
                    <a:pos x="35" y="27"/>
                  </a:cxn>
                  <a:cxn ang="0">
                    <a:pos x="32" y="32"/>
                  </a:cxn>
                  <a:cxn ang="0">
                    <a:pos x="27" y="37"/>
                  </a:cxn>
                  <a:cxn ang="0">
                    <a:pos x="27" y="37"/>
                  </a:cxn>
                  <a:cxn ang="0">
                    <a:pos x="21" y="37"/>
                  </a:cxn>
                  <a:cxn ang="0">
                    <a:pos x="21" y="37"/>
                  </a:cxn>
                  <a:cxn ang="0">
                    <a:pos x="18" y="37"/>
                  </a:cxn>
                  <a:cxn ang="0">
                    <a:pos x="13" y="36"/>
                  </a:cxn>
                  <a:cxn ang="0">
                    <a:pos x="9" y="32"/>
                  </a:cxn>
                  <a:cxn ang="0">
                    <a:pos x="8" y="27"/>
                  </a:cxn>
                  <a:cxn ang="0">
                    <a:pos x="8" y="27"/>
                  </a:cxn>
                  <a:cxn ang="0">
                    <a:pos x="6" y="22"/>
                  </a:cxn>
                  <a:cxn ang="0">
                    <a:pos x="8" y="16"/>
                  </a:cxn>
                  <a:cxn ang="0">
                    <a:pos x="11" y="11"/>
                  </a:cxn>
                  <a:cxn ang="0">
                    <a:pos x="16" y="8"/>
                  </a:cxn>
                  <a:cxn ang="0">
                    <a:pos x="16" y="8"/>
                  </a:cxn>
                  <a:cxn ang="0">
                    <a:pos x="21" y="6"/>
                  </a:cxn>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6"/>
                    </a:moveTo>
                    <a:lnTo>
                      <a:pt x="21" y="6"/>
                    </a:lnTo>
                    <a:lnTo>
                      <a:pt x="26" y="6"/>
                    </a:lnTo>
                    <a:lnTo>
                      <a:pt x="31" y="9"/>
                    </a:lnTo>
                    <a:lnTo>
                      <a:pt x="34" y="11"/>
                    </a:lnTo>
                    <a:lnTo>
                      <a:pt x="35" y="16"/>
                    </a:lnTo>
                    <a:lnTo>
                      <a:pt x="35" y="16"/>
                    </a:lnTo>
                    <a:lnTo>
                      <a:pt x="37" y="22"/>
                    </a:lnTo>
                    <a:lnTo>
                      <a:pt x="35" y="27"/>
                    </a:lnTo>
                    <a:lnTo>
                      <a:pt x="32" y="32"/>
                    </a:lnTo>
                    <a:lnTo>
                      <a:pt x="27" y="37"/>
                    </a:lnTo>
                    <a:lnTo>
                      <a:pt x="27" y="37"/>
                    </a:lnTo>
                    <a:lnTo>
                      <a:pt x="21" y="37"/>
                    </a:lnTo>
                    <a:lnTo>
                      <a:pt x="21" y="37"/>
                    </a:lnTo>
                    <a:lnTo>
                      <a:pt x="18" y="37"/>
                    </a:lnTo>
                    <a:lnTo>
                      <a:pt x="13" y="36"/>
                    </a:lnTo>
                    <a:lnTo>
                      <a:pt x="9" y="32"/>
                    </a:lnTo>
                    <a:lnTo>
                      <a:pt x="8" y="27"/>
                    </a:lnTo>
                    <a:lnTo>
                      <a:pt x="8" y="27"/>
                    </a:lnTo>
                    <a:lnTo>
                      <a:pt x="6" y="22"/>
                    </a:lnTo>
                    <a:lnTo>
                      <a:pt x="8" y="16"/>
                    </a:lnTo>
                    <a:lnTo>
                      <a:pt x="11" y="11"/>
                    </a:lnTo>
                    <a:lnTo>
                      <a:pt x="16" y="8"/>
                    </a:lnTo>
                    <a:lnTo>
                      <a:pt x="16" y="8"/>
                    </a:lnTo>
                    <a:lnTo>
                      <a:pt x="21" y="6"/>
                    </a:lnTo>
                    <a:close/>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01" name="Freeform 3312"/>
              <p:cNvSpPr/>
              <p:nvPr/>
            </p:nvSpPr>
            <p:spPr bwMode="auto">
              <a:xfrm>
                <a:off x="4457700" y="3341687"/>
                <a:ext cx="25400" cy="25400"/>
              </a:xfrm>
              <a:custGeom>
                <a:avLst/>
                <a:gdLst/>
                <a:ahLst/>
                <a:cxnLst>
                  <a:cxn ang="0">
                    <a:pos x="15" y="0"/>
                  </a:cxn>
                  <a:cxn ang="0">
                    <a:pos x="15" y="0"/>
                  </a:cxn>
                  <a:cxn ang="0">
                    <a:pos x="20" y="0"/>
                  </a:cxn>
                  <a:cxn ang="0">
                    <a:pos x="25" y="3"/>
                  </a:cxn>
                  <a:cxn ang="0">
                    <a:pos x="28" y="5"/>
                  </a:cxn>
                  <a:cxn ang="0">
                    <a:pos x="29" y="10"/>
                  </a:cxn>
                  <a:cxn ang="0">
                    <a:pos x="29" y="10"/>
                  </a:cxn>
                  <a:cxn ang="0">
                    <a:pos x="31" y="16"/>
                  </a:cxn>
                  <a:cxn ang="0">
                    <a:pos x="29" y="21"/>
                  </a:cxn>
                  <a:cxn ang="0">
                    <a:pos x="26" y="26"/>
                  </a:cxn>
                  <a:cxn ang="0">
                    <a:pos x="21" y="31"/>
                  </a:cxn>
                  <a:cxn ang="0">
                    <a:pos x="21" y="31"/>
                  </a:cxn>
                  <a:cxn ang="0">
                    <a:pos x="15" y="31"/>
                  </a:cxn>
                  <a:cxn ang="0">
                    <a:pos x="15" y="31"/>
                  </a:cxn>
                  <a:cxn ang="0">
                    <a:pos x="12" y="31"/>
                  </a:cxn>
                  <a:cxn ang="0">
                    <a:pos x="7" y="30"/>
                  </a:cxn>
                  <a:cxn ang="0">
                    <a:pos x="3" y="26"/>
                  </a:cxn>
                  <a:cxn ang="0">
                    <a:pos x="2" y="21"/>
                  </a:cxn>
                  <a:cxn ang="0">
                    <a:pos x="2" y="21"/>
                  </a:cxn>
                  <a:cxn ang="0">
                    <a:pos x="0" y="16"/>
                  </a:cxn>
                  <a:cxn ang="0">
                    <a:pos x="2" y="10"/>
                  </a:cxn>
                  <a:cxn ang="0">
                    <a:pos x="5" y="5"/>
                  </a:cxn>
                  <a:cxn ang="0">
                    <a:pos x="10" y="2"/>
                  </a:cxn>
                  <a:cxn ang="0">
                    <a:pos x="10" y="2"/>
                  </a:cxn>
                  <a:cxn ang="0">
                    <a:pos x="15" y="0"/>
                  </a:cxn>
                </a:cxnLst>
                <a:rect l="0" t="0" r="r" b="b"/>
                <a:pathLst>
                  <a:path w="31" h="31">
                    <a:moveTo>
                      <a:pt x="15" y="0"/>
                    </a:moveTo>
                    <a:lnTo>
                      <a:pt x="15" y="0"/>
                    </a:lnTo>
                    <a:lnTo>
                      <a:pt x="20" y="0"/>
                    </a:lnTo>
                    <a:lnTo>
                      <a:pt x="25" y="3"/>
                    </a:lnTo>
                    <a:lnTo>
                      <a:pt x="28" y="5"/>
                    </a:lnTo>
                    <a:lnTo>
                      <a:pt x="29" y="10"/>
                    </a:lnTo>
                    <a:lnTo>
                      <a:pt x="29" y="10"/>
                    </a:lnTo>
                    <a:lnTo>
                      <a:pt x="31" y="16"/>
                    </a:lnTo>
                    <a:lnTo>
                      <a:pt x="29" y="21"/>
                    </a:lnTo>
                    <a:lnTo>
                      <a:pt x="26" y="26"/>
                    </a:lnTo>
                    <a:lnTo>
                      <a:pt x="21" y="31"/>
                    </a:lnTo>
                    <a:lnTo>
                      <a:pt x="21" y="31"/>
                    </a:lnTo>
                    <a:lnTo>
                      <a:pt x="15" y="31"/>
                    </a:lnTo>
                    <a:lnTo>
                      <a:pt x="15" y="31"/>
                    </a:lnTo>
                    <a:lnTo>
                      <a:pt x="12" y="31"/>
                    </a:lnTo>
                    <a:lnTo>
                      <a:pt x="7" y="30"/>
                    </a:lnTo>
                    <a:lnTo>
                      <a:pt x="3" y="26"/>
                    </a:lnTo>
                    <a:lnTo>
                      <a:pt x="2" y="21"/>
                    </a:lnTo>
                    <a:lnTo>
                      <a:pt x="2" y="21"/>
                    </a:lnTo>
                    <a:lnTo>
                      <a:pt x="0" y="16"/>
                    </a:lnTo>
                    <a:lnTo>
                      <a:pt x="2" y="10"/>
                    </a:lnTo>
                    <a:lnTo>
                      <a:pt x="5" y="5"/>
                    </a:lnTo>
                    <a:lnTo>
                      <a:pt x="10" y="2"/>
                    </a:lnTo>
                    <a:lnTo>
                      <a:pt x="10" y="2"/>
                    </a:lnTo>
                    <a:lnTo>
                      <a:pt x="15" y="0"/>
                    </a:lnTo>
                  </a:path>
                </a:pathLst>
              </a:custGeom>
              <a:noFill/>
              <a:ln w="9525">
                <a:noFill/>
                <a:round/>
              </a:ln>
            </p:spPr>
            <p:txBody>
              <a:bodyPr vert="horz" wrap="square" lIns="91440" tIns="45720" rIns="91440" bIns="45720" numCol="1" anchor="t" anchorCtr="0" compatLnSpc="1"/>
              <a:lstStyle/>
              <a:p>
                <a:endParaRPr lang="en-US"/>
              </a:p>
            </p:txBody>
          </p:sp>
          <p:sp>
            <p:nvSpPr>
              <p:cNvPr id="102" name="Freeform 3313"/>
              <p:cNvSpPr/>
              <p:nvPr/>
            </p:nvSpPr>
            <p:spPr bwMode="auto">
              <a:xfrm>
                <a:off x="4452937" y="3336925"/>
                <a:ext cx="34925" cy="34925"/>
              </a:xfrm>
              <a:custGeom>
                <a:avLst/>
                <a:gdLst/>
                <a:ahLst/>
                <a:cxnLst>
                  <a:cxn ang="0">
                    <a:pos x="21" y="0"/>
                  </a:cxn>
                  <a:cxn ang="0">
                    <a:pos x="21" y="0"/>
                  </a:cxn>
                  <a:cxn ang="0">
                    <a:pos x="21" y="0"/>
                  </a:cxn>
                  <a:cxn ang="0">
                    <a:pos x="13" y="1"/>
                  </a:cxn>
                  <a:cxn ang="0">
                    <a:pos x="13" y="1"/>
                  </a:cxn>
                  <a:cxn ang="0">
                    <a:pos x="6" y="6"/>
                  </a:cxn>
                  <a:cxn ang="0">
                    <a:pos x="1" y="14"/>
                  </a:cxn>
                  <a:cxn ang="0">
                    <a:pos x="0" y="22"/>
                  </a:cxn>
                  <a:cxn ang="0">
                    <a:pos x="1" y="31"/>
                  </a:cxn>
                  <a:cxn ang="0">
                    <a:pos x="1" y="31"/>
                  </a:cxn>
                  <a:cxn ang="0">
                    <a:pos x="5" y="36"/>
                  </a:cxn>
                  <a:cxn ang="0">
                    <a:pos x="9" y="40"/>
                  </a:cxn>
                  <a:cxn ang="0">
                    <a:pos x="16" y="42"/>
                  </a:cxn>
                  <a:cxn ang="0">
                    <a:pos x="21" y="44"/>
                  </a:cxn>
                  <a:cxn ang="0">
                    <a:pos x="21" y="44"/>
                  </a:cxn>
                  <a:cxn ang="0">
                    <a:pos x="31" y="42"/>
                  </a:cxn>
                  <a:cxn ang="0">
                    <a:pos x="31" y="42"/>
                  </a:cxn>
                  <a:cxn ang="0">
                    <a:pos x="37" y="37"/>
                  </a:cxn>
                  <a:cxn ang="0">
                    <a:pos x="42" y="31"/>
                  </a:cxn>
                  <a:cxn ang="0">
                    <a:pos x="42" y="31"/>
                  </a:cxn>
                  <a:cxn ang="0">
                    <a:pos x="44" y="22"/>
                  </a:cxn>
                  <a:cxn ang="0">
                    <a:pos x="42" y="14"/>
                  </a:cxn>
                  <a:cxn ang="0">
                    <a:pos x="42" y="14"/>
                  </a:cxn>
                  <a:cxn ang="0">
                    <a:pos x="39" y="8"/>
                  </a:cxn>
                  <a:cxn ang="0">
                    <a:pos x="34" y="5"/>
                  </a:cxn>
                  <a:cxn ang="0">
                    <a:pos x="27" y="1"/>
                  </a:cxn>
                  <a:cxn ang="0">
                    <a:pos x="21" y="0"/>
                  </a:cxn>
                  <a:cxn ang="0">
                    <a:pos x="21" y="0"/>
                  </a:cxn>
                </a:cxnLst>
                <a:rect l="0" t="0" r="r" b="b"/>
                <a:pathLst>
                  <a:path w="44" h="44">
                    <a:moveTo>
                      <a:pt x="21" y="0"/>
                    </a:moveTo>
                    <a:lnTo>
                      <a:pt x="21" y="0"/>
                    </a:lnTo>
                    <a:lnTo>
                      <a:pt x="21" y="0"/>
                    </a:lnTo>
                    <a:lnTo>
                      <a:pt x="13" y="1"/>
                    </a:lnTo>
                    <a:lnTo>
                      <a:pt x="13" y="1"/>
                    </a:lnTo>
                    <a:lnTo>
                      <a:pt x="6" y="6"/>
                    </a:lnTo>
                    <a:lnTo>
                      <a:pt x="1" y="14"/>
                    </a:lnTo>
                    <a:lnTo>
                      <a:pt x="0" y="22"/>
                    </a:lnTo>
                    <a:lnTo>
                      <a:pt x="1" y="31"/>
                    </a:lnTo>
                    <a:lnTo>
                      <a:pt x="1" y="31"/>
                    </a:lnTo>
                    <a:lnTo>
                      <a:pt x="5" y="36"/>
                    </a:lnTo>
                    <a:lnTo>
                      <a:pt x="9" y="40"/>
                    </a:lnTo>
                    <a:lnTo>
                      <a:pt x="16" y="42"/>
                    </a:lnTo>
                    <a:lnTo>
                      <a:pt x="21" y="44"/>
                    </a:lnTo>
                    <a:lnTo>
                      <a:pt x="21" y="44"/>
                    </a:lnTo>
                    <a:lnTo>
                      <a:pt x="31" y="42"/>
                    </a:lnTo>
                    <a:lnTo>
                      <a:pt x="31" y="42"/>
                    </a:lnTo>
                    <a:lnTo>
                      <a:pt x="37" y="37"/>
                    </a:lnTo>
                    <a:lnTo>
                      <a:pt x="42" y="31"/>
                    </a:lnTo>
                    <a:lnTo>
                      <a:pt x="42" y="31"/>
                    </a:lnTo>
                    <a:lnTo>
                      <a:pt x="44" y="22"/>
                    </a:lnTo>
                    <a:lnTo>
                      <a:pt x="42" y="14"/>
                    </a:lnTo>
                    <a:lnTo>
                      <a:pt x="42" y="14"/>
                    </a:lnTo>
                    <a:lnTo>
                      <a:pt x="39" y="8"/>
                    </a:lnTo>
                    <a:lnTo>
                      <a:pt x="34" y="5"/>
                    </a:lnTo>
                    <a:lnTo>
                      <a:pt x="27" y="1"/>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103" name="Freeform 3314"/>
              <p:cNvSpPr/>
              <p:nvPr/>
            </p:nvSpPr>
            <p:spPr bwMode="auto">
              <a:xfrm>
                <a:off x="4519612" y="3313112"/>
                <a:ext cx="30163" cy="28575"/>
              </a:xfrm>
              <a:custGeom>
                <a:avLst/>
                <a:gdLst/>
                <a:ahLst/>
                <a:cxnLst>
                  <a:cxn ang="0">
                    <a:pos x="18" y="36"/>
                  </a:cxn>
                  <a:cxn ang="0">
                    <a:pos x="18" y="36"/>
                  </a:cxn>
                  <a:cxn ang="0">
                    <a:pos x="13" y="36"/>
                  </a:cxn>
                  <a:cxn ang="0">
                    <a:pos x="8" y="35"/>
                  </a:cxn>
                  <a:cxn ang="0">
                    <a:pos x="4" y="30"/>
                  </a:cxn>
                  <a:cxn ang="0">
                    <a:pos x="2" y="25"/>
                  </a:cxn>
                  <a:cxn ang="0">
                    <a:pos x="2" y="25"/>
                  </a:cxn>
                  <a:cxn ang="0">
                    <a:pos x="0" y="18"/>
                  </a:cxn>
                  <a:cxn ang="0">
                    <a:pos x="2" y="12"/>
                  </a:cxn>
                  <a:cxn ang="0">
                    <a:pos x="2" y="12"/>
                  </a:cxn>
                  <a:cxn ang="0">
                    <a:pos x="5" y="5"/>
                  </a:cxn>
                  <a:cxn ang="0">
                    <a:pos x="12" y="0"/>
                  </a:cxn>
                  <a:cxn ang="0">
                    <a:pos x="12" y="0"/>
                  </a:cxn>
                  <a:cxn ang="0">
                    <a:pos x="18" y="0"/>
                  </a:cxn>
                  <a:cxn ang="0">
                    <a:pos x="18" y="0"/>
                  </a:cxn>
                  <a:cxn ang="0">
                    <a:pos x="25" y="0"/>
                  </a:cxn>
                  <a:cxn ang="0">
                    <a:pos x="30" y="2"/>
                  </a:cxn>
                  <a:cxn ang="0">
                    <a:pos x="33" y="7"/>
                  </a:cxn>
                  <a:cxn ang="0">
                    <a:pos x="36" y="12"/>
                  </a:cxn>
                  <a:cxn ang="0">
                    <a:pos x="36" y="12"/>
                  </a:cxn>
                  <a:cxn ang="0">
                    <a:pos x="38" y="18"/>
                  </a:cxn>
                  <a:cxn ang="0">
                    <a:pos x="36" y="25"/>
                  </a:cxn>
                  <a:cxn ang="0">
                    <a:pos x="36" y="25"/>
                  </a:cxn>
                  <a:cxn ang="0">
                    <a:pos x="31" y="31"/>
                  </a:cxn>
                  <a:cxn ang="0">
                    <a:pos x="26" y="36"/>
                  </a:cxn>
                  <a:cxn ang="0">
                    <a:pos x="26" y="36"/>
                  </a:cxn>
                  <a:cxn ang="0">
                    <a:pos x="18" y="36"/>
                  </a:cxn>
                  <a:cxn ang="0">
                    <a:pos x="18" y="36"/>
                  </a:cxn>
                </a:cxnLst>
                <a:rect l="0" t="0" r="r" b="b"/>
                <a:pathLst>
                  <a:path w="38" h="36">
                    <a:moveTo>
                      <a:pt x="18" y="36"/>
                    </a:moveTo>
                    <a:lnTo>
                      <a:pt x="18" y="36"/>
                    </a:lnTo>
                    <a:lnTo>
                      <a:pt x="13" y="36"/>
                    </a:lnTo>
                    <a:lnTo>
                      <a:pt x="8" y="35"/>
                    </a:lnTo>
                    <a:lnTo>
                      <a:pt x="4" y="30"/>
                    </a:lnTo>
                    <a:lnTo>
                      <a:pt x="2" y="25"/>
                    </a:lnTo>
                    <a:lnTo>
                      <a:pt x="2" y="25"/>
                    </a:lnTo>
                    <a:lnTo>
                      <a:pt x="0" y="18"/>
                    </a:lnTo>
                    <a:lnTo>
                      <a:pt x="2" y="12"/>
                    </a:lnTo>
                    <a:lnTo>
                      <a:pt x="2" y="12"/>
                    </a:lnTo>
                    <a:lnTo>
                      <a:pt x="5" y="5"/>
                    </a:lnTo>
                    <a:lnTo>
                      <a:pt x="12" y="0"/>
                    </a:lnTo>
                    <a:lnTo>
                      <a:pt x="12" y="0"/>
                    </a:lnTo>
                    <a:lnTo>
                      <a:pt x="18" y="0"/>
                    </a:lnTo>
                    <a:lnTo>
                      <a:pt x="18" y="0"/>
                    </a:lnTo>
                    <a:lnTo>
                      <a:pt x="25" y="0"/>
                    </a:lnTo>
                    <a:lnTo>
                      <a:pt x="30" y="2"/>
                    </a:lnTo>
                    <a:lnTo>
                      <a:pt x="33" y="7"/>
                    </a:lnTo>
                    <a:lnTo>
                      <a:pt x="36" y="12"/>
                    </a:lnTo>
                    <a:lnTo>
                      <a:pt x="36" y="12"/>
                    </a:lnTo>
                    <a:lnTo>
                      <a:pt x="38" y="18"/>
                    </a:lnTo>
                    <a:lnTo>
                      <a:pt x="36" y="25"/>
                    </a:lnTo>
                    <a:lnTo>
                      <a:pt x="36" y="25"/>
                    </a:lnTo>
                    <a:lnTo>
                      <a:pt x="31" y="31"/>
                    </a:lnTo>
                    <a:lnTo>
                      <a:pt x="26" y="36"/>
                    </a:lnTo>
                    <a:lnTo>
                      <a:pt x="26" y="36"/>
                    </a:lnTo>
                    <a:lnTo>
                      <a:pt x="18" y="36"/>
                    </a:lnTo>
                    <a:lnTo>
                      <a:pt x="18" y="36"/>
                    </a:lnTo>
                    <a:close/>
                  </a:path>
                </a:pathLst>
              </a:custGeom>
              <a:solidFill>
                <a:srgbClr val="87653D"/>
              </a:solidFill>
              <a:ln w="9525">
                <a:noFill/>
                <a:round/>
              </a:ln>
            </p:spPr>
            <p:txBody>
              <a:bodyPr vert="horz" wrap="square" lIns="91440" tIns="45720" rIns="91440" bIns="45720" numCol="1" anchor="t" anchorCtr="0" compatLnSpc="1"/>
              <a:lstStyle/>
              <a:p>
                <a:endParaRPr lang="en-US"/>
              </a:p>
            </p:txBody>
          </p:sp>
          <p:sp>
            <p:nvSpPr>
              <p:cNvPr id="104" name="Freeform 3315"/>
              <p:cNvSpPr>
                <a:spLocks noEditPoints="1"/>
              </p:cNvSpPr>
              <p:nvPr/>
            </p:nvSpPr>
            <p:spPr bwMode="auto">
              <a:xfrm>
                <a:off x="4518025" y="3311525"/>
                <a:ext cx="34925" cy="33338"/>
              </a:xfrm>
              <a:custGeom>
                <a:avLst/>
                <a:gdLst/>
                <a:ahLst/>
                <a:cxnLst>
                  <a:cxn ang="0">
                    <a:pos x="21" y="5"/>
                  </a:cxn>
                  <a:cxn ang="0">
                    <a:pos x="21" y="5"/>
                  </a:cxn>
                  <a:cxn ang="0">
                    <a:pos x="26" y="7"/>
                  </a:cxn>
                  <a:cxn ang="0">
                    <a:pos x="31" y="8"/>
                  </a:cxn>
                  <a:cxn ang="0">
                    <a:pos x="34" y="12"/>
                  </a:cxn>
                  <a:cxn ang="0">
                    <a:pos x="36" y="15"/>
                  </a:cxn>
                  <a:cxn ang="0">
                    <a:pos x="36" y="15"/>
                  </a:cxn>
                  <a:cxn ang="0">
                    <a:pos x="38" y="21"/>
                  </a:cxn>
                  <a:cxn ang="0">
                    <a:pos x="36" y="28"/>
                  </a:cxn>
                  <a:cxn ang="0">
                    <a:pos x="33" y="33"/>
                  </a:cxn>
                  <a:cxn ang="0">
                    <a:pos x="28" y="36"/>
                  </a:cxn>
                  <a:cxn ang="0">
                    <a:pos x="28" y="36"/>
                  </a:cxn>
                  <a:cxn ang="0">
                    <a:pos x="21" y="38"/>
                  </a:cxn>
                  <a:cxn ang="0">
                    <a:pos x="21" y="38"/>
                  </a:cxn>
                  <a:cxn ang="0">
                    <a:pos x="16" y="36"/>
                  </a:cxn>
                  <a:cxn ang="0">
                    <a:pos x="13" y="34"/>
                  </a:cxn>
                  <a:cxn ang="0">
                    <a:pos x="10" y="31"/>
                  </a:cxn>
                  <a:cxn ang="0">
                    <a:pos x="7" y="28"/>
                  </a:cxn>
                  <a:cxn ang="0">
                    <a:pos x="7" y="28"/>
                  </a:cxn>
                  <a:cxn ang="0">
                    <a:pos x="7" y="21"/>
                  </a:cxn>
                  <a:cxn ang="0">
                    <a:pos x="7" y="15"/>
                  </a:cxn>
                  <a:cxn ang="0">
                    <a:pos x="10" y="10"/>
                  </a:cxn>
                  <a:cxn ang="0">
                    <a:pos x="16" y="7"/>
                  </a:cxn>
                  <a:cxn ang="0">
                    <a:pos x="16" y="7"/>
                  </a:cxn>
                  <a:cxn ang="0">
                    <a:pos x="21" y="5"/>
                  </a:cxn>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5"/>
                    </a:moveTo>
                    <a:lnTo>
                      <a:pt x="21" y="5"/>
                    </a:lnTo>
                    <a:lnTo>
                      <a:pt x="26" y="7"/>
                    </a:lnTo>
                    <a:lnTo>
                      <a:pt x="31" y="8"/>
                    </a:lnTo>
                    <a:lnTo>
                      <a:pt x="34" y="12"/>
                    </a:lnTo>
                    <a:lnTo>
                      <a:pt x="36" y="15"/>
                    </a:lnTo>
                    <a:lnTo>
                      <a:pt x="36" y="15"/>
                    </a:lnTo>
                    <a:lnTo>
                      <a:pt x="38" y="21"/>
                    </a:lnTo>
                    <a:lnTo>
                      <a:pt x="36" y="28"/>
                    </a:lnTo>
                    <a:lnTo>
                      <a:pt x="33" y="33"/>
                    </a:lnTo>
                    <a:lnTo>
                      <a:pt x="28" y="36"/>
                    </a:lnTo>
                    <a:lnTo>
                      <a:pt x="28" y="36"/>
                    </a:lnTo>
                    <a:lnTo>
                      <a:pt x="21" y="38"/>
                    </a:lnTo>
                    <a:lnTo>
                      <a:pt x="21" y="38"/>
                    </a:lnTo>
                    <a:lnTo>
                      <a:pt x="16" y="36"/>
                    </a:lnTo>
                    <a:lnTo>
                      <a:pt x="13" y="34"/>
                    </a:lnTo>
                    <a:lnTo>
                      <a:pt x="10" y="31"/>
                    </a:lnTo>
                    <a:lnTo>
                      <a:pt x="7" y="28"/>
                    </a:lnTo>
                    <a:lnTo>
                      <a:pt x="7" y="28"/>
                    </a:lnTo>
                    <a:lnTo>
                      <a:pt x="7" y="21"/>
                    </a:lnTo>
                    <a:lnTo>
                      <a:pt x="7" y="15"/>
                    </a:lnTo>
                    <a:lnTo>
                      <a:pt x="10" y="10"/>
                    </a:lnTo>
                    <a:lnTo>
                      <a:pt x="16" y="7"/>
                    </a:lnTo>
                    <a:lnTo>
                      <a:pt x="16" y="7"/>
                    </a:lnTo>
                    <a:lnTo>
                      <a:pt x="21" y="5"/>
                    </a:lnTo>
                    <a:close/>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05" name="Freeform 3316"/>
              <p:cNvSpPr/>
              <p:nvPr/>
            </p:nvSpPr>
            <p:spPr bwMode="auto">
              <a:xfrm>
                <a:off x="4522787" y="3314700"/>
                <a:ext cx="23813" cy="25400"/>
              </a:xfrm>
              <a:custGeom>
                <a:avLst/>
                <a:gdLst/>
                <a:ahLst/>
                <a:cxnLst>
                  <a:cxn ang="0">
                    <a:pos x="14" y="0"/>
                  </a:cxn>
                  <a:cxn ang="0">
                    <a:pos x="14" y="0"/>
                  </a:cxn>
                  <a:cxn ang="0">
                    <a:pos x="19" y="2"/>
                  </a:cxn>
                  <a:cxn ang="0">
                    <a:pos x="24" y="3"/>
                  </a:cxn>
                  <a:cxn ang="0">
                    <a:pos x="27" y="7"/>
                  </a:cxn>
                  <a:cxn ang="0">
                    <a:pos x="29" y="10"/>
                  </a:cxn>
                  <a:cxn ang="0">
                    <a:pos x="29" y="10"/>
                  </a:cxn>
                  <a:cxn ang="0">
                    <a:pos x="31" y="16"/>
                  </a:cxn>
                  <a:cxn ang="0">
                    <a:pos x="29" y="23"/>
                  </a:cxn>
                  <a:cxn ang="0">
                    <a:pos x="26" y="28"/>
                  </a:cxn>
                  <a:cxn ang="0">
                    <a:pos x="21" y="31"/>
                  </a:cxn>
                  <a:cxn ang="0">
                    <a:pos x="21" y="31"/>
                  </a:cxn>
                  <a:cxn ang="0">
                    <a:pos x="14" y="33"/>
                  </a:cxn>
                  <a:cxn ang="0">
                    <a:pos x="14" y="33"/>
                  </a:cxn>
                  <a:cxn ang="0">
                    <a:pos x="9" y="31"/>
                  </a:cxn>
                  <a:cxn ang="0">
                    <a:pos x="6" y="29"/>
                  </a:cxn>
                  <a:cxn ang="0">
                    <a:pos x="3" y="26"/>
                  </a:cxn>
                  <a:cxn ang="0">
                    <a:pos x="0" y="23"/>
                  </a:cxn>
                  <a:cxn ang="0">
                    <a:pos x="0" y="23"/>
                  </a:cxn>
                  <a:cxn ang="0">
                    <a:pos x="0" y="16"/>
                  </a:cxn>
                  <a:cxn ang="0">
                    <a:pos x="0" y="10"/>
                  </a:cxn>
                  <a:cxn ang="0">
                    <a:pos x="3" y="5"/>
                  </a:cxn>
                  <a:cxn ang="0">
                    <a:pos x="9" y="2"/>
                  </a:cxn>
                  <a:cxn ang="0">
                    <a:pos x="9" y="2"/>
                  </a:cxn>
                  <a:cxn ang="0">
                    <a:pos x="14" y="0"/>
                  </a:cxn>
                </a:cxnLst>
                <a:rect l="0" t="0" r="r" b="b"/>
                <a:pathLst>
                  <a:path w="31" h="33">
                    <a:moveTo>
                      <a:pt x="14" y="0"/>
                    </a:moveTo>
                    <a:lnTo>
                      <a:pt x="14" y="0"/>
                    </a:lnTo>
                    <a:lnTo>
                      <a:pt x="19" y="2"/>
                    </a:lnTo>
                    <a:lnTo>
                      <a:pt x="24" y="3"/>
                    </a:lnTo>
                    <a:lnTo>
                      <a:pt x="27" y="7"/>
                    </a:lnTo>
                    <a:lnTo>
                      <a:pt x="29" y="10"/>
                    </a:lnTo>
                    <a:lnTo>
                      <a:pt x="29" y="10"/>
                    </a:lnTo>
                    <a:lnTo>
                      <a:pt x="31" y="16"/>
                    </a:lnTo>
                    <a:lnTo>
                      <a:pt x="29" y="23"/>
                    </a:lnTo>
                    <a:lnTo>
                      <a:pt x="26" y="28"/>
                    </a:lnTo>
                    <a:lnTo>
                      <a:pt x="21" y="31"/>
                    </a:lnTo>
                    <a:lnTo>
                      <a:pt x="21" y="31"/>
                    </a:lnTo>
                    <a:lnTo>
                      <a:pt x="14" y="33"/>
                    </a:lnTo>
                    <a:lnTo>
                      <a:pt x="14" y="33"/>
                    </a:lnTo>
                    <a:lnTo>
                      <a:pt x="9" y="31"/>
                    </a:lnTo>
                    <a:lnTo>
                      <a:pt x="6" y="29"/>
                    </a:lnTo>
                    <a:lnTo>
                      <a:pt x="3" y="26"/>
                    </a:lnTo>
                    <a:lnTo>
                      <a:pt x="0" y="23"/>
                    </a:lnTo>
                    <a:lnTo>
                      <a:pt x="0" y="23"/>
                    </a:lnTo>
                    <a:lnTo>
                      <a:pt x="0" y="16"/>
                    </a:lnTo>
                    <a:lnTo>
                      <a:pt x="0" y="10"/>
                    </a:lnTo>
                    <a:lnTo>
                      <a:pt x="3" y="5"/>
                    </a:lnTo>
                    <a:lnTo>
                      <a:pt x="9" y="2"/>
                    </a:lnTo>
                    <a:lnTo>
                      <a:pt x="9" y="2"/>
                    </a:lnTo>
                    <a:lnTo>
                      <a:pt x="14" y="0"/>
                    </a:lnTo>
                  </a:path>
                </a:pathLst>
              </a:custGeom>
              <a:noFill/>
              <a:ln w="9525">
                <a:noFill/>
                <a:round/>
              </a:ln>
            </p:spPr>
            <p:txBody>
              <a:bodyPr vert="horz" wrap="square" lIns="91440" tIns="45720" rIns="91440" bIns="45720" numCol="1" anchor="t" anchorCtr="0" compatLnSpc="1"/>
              <a:lstStyle/>
              <a:p>
                <a:endParaRPr lang="en-US"/>
              </a:p>
            </p:txBody>
          </p:sp>
          <p:sp>
            <p:nvSpPr>
              <p:cNvPr id="106" name="Freeform 3317"/>
              <p:cNvSpPr/>
              <p:nvPr/>
            </p:nvSpPr>
            <p:spPr bwMode="auto">
              <a:xfrm>
                <a:off x="4518025" y="3311525"/>
                <a:ext cx="34925" cy="33338"/>
              </a:xfrm>
              <a:custGeom>
                <a:avLst/>
                <a:gdLst/>
                <a:ahLst/>
                <a:cxnLst>
                  <a:cxn ang="0">
                    <a:pos x="21" y="0"/>
                  </a:cxn>
                  <a:cxn ang="0">
                    <a:pos x="21" y="0"/>
                  </a:cxn>
                  <a:cxn ang="0">
                    <a:pos x="21" y="0"/>
                  </a:cxn>
                  <a:cxn ang="0">
                    <a:pos x="13" y="2"/>
                  </a:cxn>
                  <a:cxn ang="0">
                    <a:pos x="13" y="2"/>
                  </a:cxn>
                  <a:cxn ang="0">
                    <a:pos x="7" y="7"/>
                  </a:cxn>
                  <a:cxn ang="0">
                    <a:pos x="2" y="13"/>
                  </a:cxn>
                  <a:cxn ang="0">
                    <a:pos x="2" y="13"/>
                  </a:cxn>
                  <a:cxn ang="0">
                    <a:pos x="0" y="21"/>
                  </a:cxn>
                  <a:cxn ang="0">
                    <a:pos x="2" y="29"/>
                  </a:cxn>
                  <a:cxn ang="0">
                    <a:pos x="2" y="29"/>
                  </a:cxn>
                  <a:cxn ang="0">
                    <a:pos x="5" y="34"/>
                  </a:cxn>
                  <a:cxn ang="0">
                    <a:pos x="10" y="39"/>
                  </a:cxn>
                  <a:cxn ang="0">
                    <a:pos x="15" y="42"/>
                  </a:cxn>
                  <a:cxn ang="0">
                    <a:pos x="21" y="42"/>
                  </a:cxn>
                  <a:cxn ang="0">
                    <a:pos x="21" y="42"/>
                  </a:cxn>
                  <a:cxn ang="0">
                    <a:pos x="29" y="41"/>
                  </a:cxn>
                  <a:cxn ang="0">
                    <a:pos x="29" y="41"/>
                  </a:cxn>
                  <a:cxn ang="0">
                    <a:pos x="38" y="36"/>
                  </a:cxn>
                  <a:cxn ang="0">
                    <a:pos x="42" y="29"/>
                  </a:cxn>
                  <a:cxn ang="0">
                    <a:pos x="42" y="29"/>
                  </a:cxn>
                  <a:cxn ang="0">
                    <a:pos x="44" y="21"/>
                  </a:cxn>
                  <a:cxn ang="0">
                    <a:pos x="42" y="13"/>
                  </a:cxn>
                  <a:cxn ang="0">
                    <a:pos x="42" y="13"/>
                  </a:cxn>
                  <a:cxn ang="0">
                    <a:pos x="38" y="8"/>
                  </a:cxn>
                  <a:cxn ang="0">
                    <a:pos x="34" y="3"/>
                  </a:cxn>
                  <a:cxn ang="0">
                    <a:pos x="28" y="0"/>
                  </a:cxn>
                  <a:cxn ang="0">
                    <a:pos x="21" y="0"/>
                  </a:cxn>
                  <a:cxn ang="0">
                    <a:pos x="21" y="0"/>
                  </a:cxn>
                </a:cxnLst>
                <a:rect l="0" t="0" r="r" b="b"/>
                <a:pathLst>
                  <a:path w="44" h="42">
                    <a:moveTo>
                      <a:pt x="21" y="0"/>
                    </a:moveTo>
                    <a:lnTo>
                      <a:pt x="21" y="0"/>
                    </a:lnTo>
                    <a:lnTo>
                      <a:pt x="21" y="0"/>
                    </a:lnTo>
                    <a:lnTo>
                      <a:pt x="13" y="2"/>
                    </a:lnTo>
                    <a:lnTo>
                      <a:pt x="13" y="2"/>
                    </a:lnTo>
                    <a:lnTo>
                      <a:pt x="7" y="7"/>
                    </a:lnTo>
                    <a:lnTo>
                      <a:pt x="2" y="13"/>
                    </a:lnTo>
                    <a:lnTo>
                      <a:pt x="2" y="13"/>
                    </a:lnTo>
                    <a:lnTo>
                      <a:pt x="0" y="21"/>
                    </a:lnTo>
                    <a:lnTo>
                      <a:pt x="2" y="29"/>
                    </a:lnTo>
                    <a:lnTo>
                      <a:pt x="2" y="29"/>
                    </a:lnTo>
                    <a:lnTo>
                      <a:pt x="5" y="34"/>
                    </a:lnTo>
                    <a:lnTo>
                      <a:pt x="10" y="39"/>
                    </a:lnTo>
                    <a:lnTo>
                      <a:pt x="15" y="42"/>
                    </a:lnTo>
                    <a:lnTo>
                      <a:pt x="21" y="42"/>
                    </a:lnTo>
                    <a:lnTo>
                      <a:pt x="21" y="42"/>
                    </a:lnTo>
                    <a:lnTo>
                      <a:pt x="29" y="41"/>
                    </a:lnTo>
                    <a:lnTo>
                      <a:pt x="29" y="41"/>
                    </a:lnTo>
                    <a:lnTo>
                      <a:pt x="38" y="36"/>
                    </a:lnTo>
                    <a:lnTo>
                      <a:pt x="42" y="29"/>
                    </a:lnTo>
                    <a:lnTo>
                      <a:pt x="42" y="29"/>
                    </a:lnTo>
                    <a:lnTo>
                      <a:pt x="44" y="21"/>
                    </a:lnTo>
                    <a:lnTo>
                      <a:pt x="42" y="13"/>
                    </a:lnTo>
                    <a:lnTo>
                      <a:pt x="42" y="13"/>
                    </a:lnTo>
                    <a:lnTo>
                      <a:pt x="38" y="8"/>
                    </a:lnTo>
                    <a:lnTo>
                      <a:pt x="34" y="3"/>
                    </a:lnTo>
                    <a:lnTo>
                      <a:pt x="28" y="0"/>
                    </a:lnTo>
                    <a:lnTo>
                      <a:pt x="21" y="0"/>
                    </a:lnTo>
                    <a:lnTo>
                      <a:pt x="21" y="0"/>
                    </a:lnTo>
                  </a:path>
                </a:pathLst>
              </a:custGeom>
              <a:noFill/>
              <a:ln w="9525">
                <a:noFill/>
                <a:round/>
              </a:ln>
            </p:spPr>
            <p:txBody>
              <a:bodyPr vert="horz" wrap="square" lIns="91440" tIns="45720" rIns="91440" bIns="45720" numCol="1" anchor="t" anchorCtr="0" compatLnSpc="1"/>
              <a:lstStyle/>
              <a:p>
                <a:endParaRPr lang="en-US"/>
              </a:p>
            </p:txBody>
          </p:sp>
          <p:sp>
            <p:nvSpPr>
              <p:cNvPr id="107" name="Freeform 3318"/>
              <p:cNvSpPr/>
              <p:nvPr/>
            </p:nvSpPr>
            <p:spPr bwMode="auto">
              <a:xfrm>
                <a:off x="3998912" y="3556000"/>
                <a:ext cx="127000" cy="104775"/>
              </a:xfrm>
              <a:custGeom>
                <a:avLst/>
                <a:gdLst/>
                <a:ahLst/>
                <a:cxnLst>
                  <a:cxn ang="0">
                    <a:pos x="42" y="34"/>
                  </a:cxn>
                  <a:cxn ang="0">
                    <a:pos x="0" y="19"/>
                  </a:cxn>
                  <a:cxn ang="0">
                    <a:pos x="11" y="47"/>
                  </a:cxn>
                  <a:cxn ang="0">
                    <a:pos x="47" y="131"/>
                  </a:cxn>
                  <a:cxn ang="0">
                    <a:pos x="160" y="86"/>
                  </a:cxn>
                  <a:cxn ang="0">
                    <a:pos x="124" y="0"/>
                  </a:cxn>
                  <a:cxn ang="0">
                    <a:pos x="42" y="34"/>
                  </a:cxn>
                </a:cxnLst>
                <a:rect l="0" t="0" r="r" b="b"/>
                <a:pathLst>
                  <a:path w="160" h="131">
                    <a:moveTo>
                      <a:pt x="42" y="34"/>
                    </a:moveTo>
                    <a:lnTo>
                      <a:pt x="0" y="19"/>
                    </a:lnTo>
                    <a:lnTo>
                      <a:pt x="11" y="47"/>
                    </a:lnTo>
                    <a:lnTo>
                      <a:pt x="47" y="131"/>
                    </a:lnTo>
                    <a:lnTo>
                      <a:pt x="160" y="86"/>
                    </a:lnTo>
                    <a:lnTo>
                      <a:pt x="124" y="0"/>
                    </a:lnTo>
                    <a:lnTo>
                      <a:pt x="42" y="34"/>
                    </a:lnTo>
                    <a:close/>
                  </a:path>
                </a:pathLst>
              </a:custGeom>
              <a:solidFill>
                <a:srgbClr val="FFFF66"/>
              </a:solidFill>
              <a:ln w="9525">
                <a:noFill/>
                <a:round/>
              </a:ln>
            </p:spPr>
            <p:txBody>
              <a:bodyPr vert="horz" wrap="square" lIns="91440" tIns="45720" rIns="91440" bIns="45720" numCol="1" anchor="t" anchorCtr="0" compatLnSpc="1"/>
              <a:lstStyle/>
              <a:p>
                <a:endParaRPr lang="en-US"/>
              </a:p>
            </p:txBody>
          </p:sp>
          <p:sp>
            <p:nvSpPr>
              <p:cNvPr id="108" name="Freeform 3319"/>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09" name="Freeform 3320"/>
              <p:cNvSpPr/>
              <p:nvPr/>
            </p:nvSpPr>
            <p:spPr bwMode="auto">
              <a:xfrm>
                <a:off x="4043362" y="3582987"/>
                <a:ext cx="52388" cy="53975"/>
              </a:xfrm>
              <a:custGeom>
                <a:avLst/>
                <a:gdLst/>
                <a:ahLst/>
                <a:cxnLst>
                  <a:cxn ang="0">
                    <a:pos x="5" y="50"/>
                  </a:cxn>
                  <a:cxn ang="0">
                    <a:pos x="5" y="50"/>
                  </a:cxn>
                  <a:cxn ang="0">
                    <a:pos x="2" y="44"/>
                  </a:cxn>
                  <a:cxn ang="0">
                    <a:pos x="0" y="39"/>
                  </a:cxn>
                  <a:cxn ang="0">
                    <a:pos x="0" y="31"/>
                  </a:cxn>
                  <a:cxn ang="0">
                    <a:pos x="0" y="23"/>
                  </a:cxn>
                  <a:cxn ang="0">
                    <a:pos x="4" y="16"/>
                  </a:cxn>
                  <a:cxn ang="0">
                    <a:pos x="8" y="8"/>
                  </a:cxn>
                  <a:cxn ang="0">
                    <a:pos x="18" y="3"/>
                  </a:cxn>
                  <a:cxn ang="0">
                    <a:pos x="18" y="3"/>
                  </a:cxn>
                  <a:cxn ang="0">
                    <a:pos x="30" y="0"/>
                  </a:cxn>
                  <a:cxn ang="0">
                    <a:pos x="38" y="1"/>
                  </a:cxn>
                  <a:cxn ang="0">
                    <a:pos x="46" y="5"/>
                  </a:cxn>
                  <a:cxn ang="0">
                    <a:pos x="51" y="10"/>
                  </a:cxn>
                  <a:cxn ang="0">
                    <a:pos x="56" y="14"/>
                  </a:cxn>
                  <a:cxn ang="0">
                    <a:pos x="59" y="21"/>
                  </a:cxn>
                  <a:cxn ang="0">
                    <a:pos x="61" y="26"/>
                  </a:cxn>
                  <a:cxn ang="0">
                    <a:pos x="61" y="26"/>
                  </a:cxn>
                  <a:cxn ang="0">
                    <a:pos x="62" y="26"/>
                  </a:cxn>
                  <a:cxn ang="0">
                    <a:pos x="64" y="29"/>
                  </a:cxn>
                  <a:cxn ang="0">
                    <a:pos x="67" y="36"/>
                  </a:cxn>
                  <a:cxn ang="0">
                    <a:pos x="67" y="36"/>
                  </a:cxn>
                  <a:cxn ang="0">
                    <a:pos x="67" y="40"/>
                  </a:cxn>
                  <a:cxn ang="0">
                    <a:pos x="67" y="44"/>
                  </a:cxn>
                  <a:cxn ang="0">
                    <a:pos x="64" y="47"/>
                  </a:cxn>
                  <a:cxn ang="0">
                    <a:pos x="52" y="18"/>
                  </a:cxn>
                  <a:cxn ang="0">
                    <a:pos x="52" y="18"/>
                  </a:cxn>
                  <a:cxn ang="0">
                    <a:pos x="49" y="16"/>
                  </a:cxn>
                  <a:cxn ang="0">
                    <a:pos x="43" y="10"/>
                  </a:cxn>
                  <a:cxn ang="0">
                    <a:pos x="39" y="8"/>
                  </a:cxn>
                  <a:cxn ang="0">
                    <a:pos x="33" y="6"/>
                  </a:cxn>
                  <a:cxn ang="0">
                    <a:pos x="26" y="6"/>
                  </a:cxn>
                  <a:cxn ang="0">
                    <a:pos x="20" y="8"/>
                  </a:cxn>
                  <a:cxn ang="0">
                    <a:pos x="20" y="8"/>
                  </a:cxn>
                  <a:cxn ang="0">
                    <a:pos x="15" y="11"/>
                  </a:cxn>
                  <a:cxn ang="0">
                    <a:pos x="10" y="16"/>
                  </a:cxn>
                  <a:cxn ang="0">
                    <a:pos x="7" y="21"/>
                  </a:cxn>
                  <a:cxn ang="0">
                    <a:pos x="5" y="26"/>
                  </a:cxn>
                  <a:cxn ang="0">
                    <a:pos x="5" y="34"/>
                  </a:cxn>
                  <a:cxn ang="0">
                    <a:pos x="5" y="37"/>
                  </a:cxn>
                  <a:cxn ang="0">
                    <a:pos x="18" y="67"/>
                  </a:cxn>
                  <a:cxn ang="0">
                    <a:pos x="18" y="67"/>
                  </a:cxn>
                  <a:cxn ang="0">
                    <a:pos x="15" y="67"/>
                  </a:cxn>
                  <a:cxn ang="0">
                    <a:pos x="12" y="65"/>
                  </a:cxn>
                  <a:cxn ang="0">
                    <a:pos x="8" y="62"/>
                  </a:cxn>
                  <a:cxn ang="0">
                    <a:pos x="5" y="53"/>
                  </a:cxn>
                  <a:cxn ang="0">
                    <a:pos x="5" y="53"/>
                  </a:cxn>
                  <a:cxn ang="0">
                    <a:pos x="4" y="52"/>
                  </a:cxn>
                  <a:cxn ang="0">
                    <a:pos x="5" y="50"/>
                  </a:cxn>
                </a:cxnLst>
                <a:rect l="0" t="0" r="r" b="b"/>
                <a:pathLst>
                  <a:path w="67" h="67">
                    <a:moveTo>
                      <a:pt x="5" y="50"/>
                    </a:moveTo>
                    <a:lnTo>
                      <a:pt x="5" y="50"/>
                    </a:lnTo>
                    <a:lnTo>
                      <a:pt x="2" y="44"/>
                    </a:lnTo>
                    <a:lnTo>
                      <a:pt x="0" y="39"/>
                    </a:lnTo>
                    <a:lnTo>
                      <a:pt x="0" y="31"/>
                    </a:lnTo>
                    <a:lnTo>
                      <a:pt x="0" y="23"/>
                    </a:lnTo>
                    <a:lnTo>
                      <a:pt x="4" y="16"/>
                    </a:lnTo>
                    <a:lnTo>
                      <a:pt x="8" y="8"/>
                    </a:lnTo>
                    <a:lnTo>
                      <a:pt x="18" y="3"/>
                    </a:lnTo>
                    <a:lnTo>
                      <a:pt x="18" y="3"/>
                    </a:lnTo>
                    <a:lnTo>
                      <a:pt x="30" y="0"/>
                    </a:lnTo>
                    <a:lnTo>
                      <a:pt x="38" y="1"/>
                    </a:lnTo>
                    <a:lnTo>
                      <a:pt x="46" y="5"/>
                    </a:lnTo>
                    <a:lnTo>
                      <a:pt x="51" y="10"/>
                    </a:lnTo>
                    <a:lnTo>
                      <a:pt x="56" y="14"/>
                    </a:lnTo>
                    <a:lnTo>
                      <a:pt x="59" y="21"/>
                    </a:lnTo>
                    <a:lnTo>
                      <a:pt x="61" y="26"/>
                    </a:lnTo>
                    <a:lnTo>
                      <a:pt x="61" y="26"/>
                    </a:lnTo>
                    <a:lnTo>
                      <a:pt x="62" y="26"/>
                    </a:lnTo>
                    <a:lnTo>
                      <a:pt x="64" y="29"/>
                    </a:lnTo>
                    <a:lnTo>
                      <a:pt x="67" y="36"/>
                    </a:lnTo>
                    <a:lnTo>
                      <a:pt x="67" y="36"/>
                    </a:lnTo>
                    <a:lnTo>
                      <a:pt x="67" y="40"/>
                    </a:lnTo>
                    <a:lnTo>
                      <a:pt x="67" y="44"/>
                    </a:lnTo>
                    <a:lnTo>
                      <a:pt x="64" y="47"/>
                    </a:lnTo>
                    <a:lnTo>
                      <a:pt x="52" y="18"/>
                    </a:lnTo>
                    <a:lnTo>
                      <a:pt x="52" y="18"/>
                    </a:lnTo>
                    <a:lnTo>
                      <a:pt x="49" y="16"/>
                    </a:lnTo>
                    <a:lnTo>
                      <a:pt x="43" y="10"/>
                    </a:lnTo>
                    <a:lnTo>
                      <a:pt x="39" y="8"/>
                    </a:lnTo>
                    <a:lnTo>
                      <a:pt x="33" y="6"/>
                    </a:lnTo>
                    <a:lnTo>
                      <a:pt x="26" y="6"/>
                    </a:lnTo>
                    <a:lnTo>
                      <a:pt x="20" y="8"/>
                    </a:lnTo>
                    <a:lnTo>
                      <a:pt x="20" y="8"/>
                    </a:lnTo>
                    <a:lnTo>
                      <a:pt x="15" y="11"/>
                    </a:lnTo>
                    <a:lnTo>
                      <a:pt x="10" y="16"/>
                    </a:lnTo>
                    <a:lnTo>
                      <a:pt x="7" y="21"/>
                    </a:lnTo>
                    <a:lnTo>
                      <a:pt x="5" y="26"/>
                    </a:lnTo>
                    <a:lnTo>
                      <a:pt x="5" y="34"/>
                    </a:lnTo>
                    <a:lnTo>
                      <a:pt x="5" y="37"/>
                    </a:lnTo>
                    <a:lnTo>
                      <a:pt x="18" y="67"/>
                    </a:lnTo>
                    <a:lnTo>
                      <a:pt x="18" y="67"/>
                    </a:lnTo>
                    <a:lnTo>
                      <a:pt x="15" y="67"/>
                    </a:lnTo>
                    <a:lnTo>
                      <a:pt x="12" y="65"/>
                    </a:lnTo>
                    <a:lnTo>
                      <a:pt x="8" y="62"/>
                    </a:lnTo>
                    <a:lnTo>
                      <a:pt x="5" y="53"/>
                    </a:lnTo>
                    <a:lnTo>
                      <a:pt x="5" y="53"/>
                    </a:lnTo>
                    <a:lnTo>
                      <a:pt x="4" y="52"/>
                    </a:lnTo>
                    <a:lnTo>
                      <a:pt x="5" y="50"/>
                    </a:lnTo>
                  </a:path>
                </a:pathLst>
              </a:custGeom>
              <a:noFill/>
              <a:ln w="9525">
                <a:noFill/>
                <a:round/>
              </a:ln>
            </p:spPr>
            <p:txBody>
              <a:bodyPr vert="horz" wrap="square" lIns="91440" tIns="45720" rIns="91440" bIns="45720" numCol="1" anchor="t" anchorCtr="0" compatLnSpc="1"/>
              <a:lstStyle/>
              <a:p>
                <a:endParaRPr lang="en-US"/>
              </a:p>
            </p:txBody>
          </p:sp>
          <p:sp>
            <p:nvSpPr>
              <p:cNvPr id="110" name="Freeform 3321"/>
              <p:cNvSpPr/>
              <p:nvPr/>
            </p:nvSpPr>
            <p:spPr bwMode="auto">
              <a:xfrm>
                <a:off x="4051300" y="3614737"/>
                <a:ext cx="14288" cy="22225"/>
              </a:xfrm>
              <a:custGeom>
                <a:avLst/>
                <a:gdLst/>
                <a:ahLst/>
                <a:cxnLst>
                  <a:cxn ang="0">
                    <a:pos x="18" y="23"/>
                  </a:cxn>
                  <a:cxn ang="0">
                    <a:pos x="18" y="23"/>
                  </a:cxn>
                  <a:cxn ang="0">
                    <a:pos x="18" y="24"/>
                  </a:cxn>
                  <a:cxn ang="0">
                    <a:pos x="18" y="26"/>
                  </a:cxn>
                  <a:cxn ang="0">
                    <a:pos x="11" y="28"/>
                  </a:cxn>
                  <a:cxn ang="0">
                    <a:pos x="11" y="28"/>
                  </a:cxn>
                  <a:cxn ang="0">
                    <a:pos x="10" y="28"/>
                  </a:cxn>
                  <a:cxn ang="0">
                    <a:pos x="8" y="26"/>
                  </a:cxn>
                  <a:cxn ang="0">
                    <a:pos x="0" y="6"/>
                  </a:cxn>
                  <a:cxn ang="0">
                    <a:pos x="0" y="6"/>
                  </a:cxn>
                  <a:cxn ang="0">
                    <a:pos x="0" y="3"/>
                  </a:cxn>
                  <a:cxn ang="0">
                    <a:pos x="1" y="1"/>
                  </a:cxn>
                  <a:cxn ang="0">
                    <a:pos x="6" y="0"/>
                  </a:cxn>
                  <a:cxn ang="0">
                    <a:pos x="6" y="0"/>
                  </a:cxn>
                  <a:cxn ang="0">
                    <a:pos x="8" y="0"/>
                  </a:cxn>
                  <a:cxn ang="0">
                    <a:pos x="10" y="1"/>
                  </a:cxn>
                  <a:cxn ang="0">
                    <a:pos x="18" y="23"/>
                  </a:cxn>
                </a:cxnLst>
                <a:rect l="0" t="0" r="r" b="b"/>
                <a:pathLst>
                  <a:path w="18" h="28">
                    <a:moveTo>
                      <a:pt x="18" y="23"/>
                    </a:moveTo>
                    <a:lnTo>
                      <a:pt x="18" y="23"/>
                    </a:lnTo>
                    <a:lnTo>
                      <a:pt x="18" y="24"/>
                    </a:lnTo>
                    <a:lnTo>
                      <a:pt x="18" y="26"/>
                    </a:lnTo>
                    <a:lnTo>
                      <a:pt x="11" y="28"/>
                    </a:lnTo>
                    <a:lnTo>
                      <a:pt x="11" y="28"/>
                    </a:lnTo>
                    <a:lnTo>
                      <a:pt x="10" y="28"/>
                    </a:lnTo>
                    <a:lnTo>
                      <a:pt x="8" y="26"/>
                    </a:lnTo>
                    <a:lnTo>
                      <a:pt x="0" y="6"/>
                    </a:lnTo>
                    <a:lnTo>
                      <a:pt x="0" y="6"/>
                    </a:lnTo>
                    <a:lnTo>
                      <a:pt x="0" y="3"/>
                    </a:lnTo>
                    <a:lnTo>
                      <a:pt x="1" y="1"/>
                    </a:lnTo>
                    <a:lnTo>
                      <a:pt x="6" y="0"/>
                    </a:lnTo>
                    <a:lnTo>
                      <a:pt x="6" y="0"/>
                    </a:lnTo>
                    <a:lnTo>
                      <a:pt x="8" y="0"/>
                    </a:lnTo>
                    <a:lnTo>
                      <a:pt x="10" y="1"/>
                    </a:lnTo>
                    <a:lnTo>
                      <a:pt x="18" y="23"/>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1" name="Freeform 3322"/>
              <p:cNvSpPr/>
              <p:nvPr/>
            </p:nvSpPr>
            <p:spPr bwMode="auto">
              <a:xfrm>
                <a:off x="4076700" y="3603625"/>
                <a:ext cx="15875" cy="22225"/>
              </a:xfrm>
              <a:custGeom>
                <a:avLst/>
                <a:gdLst/>
                <a:ahLst/>
                <a:cxnLst>
                  <a:cxn ang="0">
                    <a:pos x="19" y="23"/>
                  </a:cxn>
                  <a:cxn ang="0">
                    <a:pos x="19" y="23"/>
                  </a:cxn>
                  <a:cxn ang="0">
                    <a:pos x="19" y="24"/>
                  </a:cxn>
                  <a:cxn ang="0">
                    <a:pos x="18" y="26"/>
                  </a:cxn>
                  <a:cxn ang="0">
                    <a:pos x="11" y="27"/>
                  </a:cxn>
                  <a:cxn ang="0">
                    <a:pos x="11" y="27"/>
                  </a:cxn>
                  <a:cxn ang="0">
                    <a:pos x="9" y="27"/>
                  </a:cxn>
                  <a:cxn ang="0">
                    <a:pos x="8" y="27"/>
                  </a:cxn>
                  <a:cxn ang="0">
                    <a:pos x="0" y="6"/>
                  </a:cxn>
                  <a:cxn ang="0">
                    <a:pos x="0" y="6"/>
                  </a:cxn>
                  <a:cxn ang="0">
                    <a:pos x="0" y="3"/>
                  </a:cxn>
                  <a:cxn ang="0">
                    <a:pos x="1" y="3"/>
                  </a:cxn>
                  <a:cxn ang="0">
                    <a:pos x="6" y="0"/>
                  </a:cxn>
                  <a:cxn ang="0">
                    <a:pos x="6" y="0"/>
                  </a:cxn>
                  <a:cxn ang="0">
                    <a:pos x="8" y="0"/>
                  </a:cxn>
                  <a:cxn ang="0">
                    <a:pos x="9" y="1"/>
                  </a:cxn>
                  <a:cxn ang="0">
                    <a:pos x="19" y="23"/>
                  </a:cxn>
                </a:cxnLst>
                <a:rect l="0" t="0" r="r" b="b"/>
                <a:pathLst>
                  <a:path w="19" h="27">
                    <a:moveTo>
                      <a:pt x="19" y="23"/>
                    </a:moveTo>
                    <a:lnTo>
                      <a:pt x="19" y="23"/>
                    </a:lnTo>
                    <a:lnTo>
                      <a:pt x="19" y="24"/>
                    </a:lnTo>
                    <a:lnTo>
                      <a:pt x="18" y="26"/>
                    </a:lnTo>
                    <a:lnTo>
                      <a:pt x="11" y="27"/>
                    </a:lnTo>
                    <a:lnTo>
                      <a:pt x="11" y="27"/>
                    </a:lnTo>
                    <a:lnTo>
                      <a:pt x="9" y="27"/>
                    </a:lnTo>
                    <a:lnTo>
                      <a:pt x="8" y="27"/>
                    </a:lnTo>
                    <a:lnTo>
                      <a:pt x="0" y="6"/>
                    </a:lnTo>
                    <a:lnTo>
                      <a:pt x="0" y="6"/>
                    </a:lnTo>
                    <a:lnTo>
                      <a:pt x="0" y="3"/>
                    </a:lnTo>
                    <a:lnTo>
                      <a:pt x="1" y="3"/>
                    </a:lnTo>
                    <a:lnTo>
                      <a:pt x="6" y="0"/>
                    </a:lnTo>
                    <a:lnTo>
                      <a:pt x="6" y="0"/>
                    </a:lnTo>
                    <a:lnTo>
                      <a:pt x="8" y="0"/>
                    </a:lnTo>
                    <a:lnTo>
                      <a:pt x="9" y="1"/>
                    </a:lnTo>
                    <a:lnTo>
                      <a:pt x="19" y="23"/>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2" name="Freeform 3323"/>
              <p:cNvSpPr/>
              <p:nvPr/>
            </p:nvSpPr>
            <p:spPr bwMode="auto">
              <a:xfrm>
                <a:off x="4043362" y="3625850"/>
                <a:ext cx="4763" cy="6350"/>
              </a:xfrm>
              <a:custGeom>
                <a:avLst/>
                <a:gdLst/>
                <a:ahLst/>
                <a:cxnLst>
                  <a:cxn ang="0">
                    <a:pos x="2" y="0"/>
                  </a:cxn>
                  <a:cxn ang="0">
                    <a:pos x="5" y="9"/>
                  </a:cxn>
                  <a:cxn ang="0">
                    <a:pos x="5" y="9"/>
                  </a:cxn>
                  <a:cxn ang="0">
                    <a:pos x="3" y="9"/>
                  </a:cxn>
                  <a:cxn ang="0">
                    <a:pos x="2" y="7"/>
                  </a:cxn>
                  <a:cxn ang="0">
                    <a:pos x="0" y="5"/>
                  </a:cxn>
                  <a:cxn ang="0">
                    <a:pos x="0" y="5"/>
                  </a:cxn>
                  <a:cxn ang="0">
                    <a:pos x="0" y="4"/>
                  </a:cxn>
                  <a:cxn ang="0">
                    <a:pos x="0" y="2"/>
                  </a:cxn>
                  <a:cxn ang="0">
                    <a:pos x="2" y="0"/>
                  </a:cxn>
                  <a:cxn ang="0">
                    <a:pos x="2" y="0"/>
                  </a:cxn>
                </a:cxnLst>
                <a:rect l="0" t="0" r="r" b="b"/>
                <a:pathLst>
                  <a:path w="5" h="9">
                    <a:moveTo>
                      <a:pt x="2" y="0"/>
                    </a:moveTo>
                    <a:lnTo>
                      <a:pt x="5" y="9"/>
                    </a:lnTo>
                    <a:lnTo>
                      <a:pt x="5" y="9"/>
                    </a:lnTo>
                    <a:lnTo>
                      <a:pt x="3" y="9"/>
                    </a:lnTo>
                    <a:lnTo>
                      <a:pt x="2" y="7"/>
                    </a:lnTo>
                    <a:lnTo>
                      <a:pt x="0" y="5"/>
                    </a:lnTo>
                    <a:lnTo>
                      <a:pt x="0" y="5"/>
                    </a:lnTo>
                    <a:lnTo>
                      <a:pt x="0" y="4"/>
                    </a:lnTo>
                    <a:lnTo>
                      <a:pt x="0" y="2"/>
                    </a:lnTo>
                    <a:lnTo>
                      <a:pt x="2" y="0"/>
                    </a:lnTo>
                    <a:lnTo>
                      <a:pt x="2" y="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3" name="Freeform 3324"/>
              <p:cNvSpPr/>
              <p:nvPr/>
            </p:nvSpPr>
            <p:spPr bwMode="auto">
              <a:xfrm>
                <a:off x="4092575" y="3605212"/>
                <a:ext cx="4763" cy="7938"/>
              </a:xfrm>
              <a:custGeom>
                <a:avLst/>
                <a:gdLst/>
                <a:ahLst/>
                <a:cxnLst>
                  <a:cxn ang="0">
                    <a:pos x="0" y="0"/>
                  </a:cxn>
                  <a:cxn ang="0">
                    <a:pos x="3" y="10"/>
                  </a:cxn>
                  <a:cxn ang="0">
                    <a:pos x="3" y="10"/>
                  </a:cxn>
                  <a:cxn ang="0">
                    <a:pos x="5" y="9"/>
                  </a:cxn>
                  <a:cxn ang="0">
                    <a:pos x="5" y="7"/>
                  </a:cxn>
                  <a:cxn ang="0">
                    <a:pos x="5" y="4"/>
                  </a:cxn>
                  <a:cxn ang="0">
                    <a:pos x="5" y="4"/>
                  </a:cxn>
                  <a:cxn ang="0">
                    <a:pos x="3" y="2"/>
                  </a:cxn>
                  <a:cxn ang="0">
                    <a:pos x="1" y="2"/>
                  </a:cxn>
                  <a:cxn ang="0">
                    <a:pos x="0" y="0"/>
                  </a:cxn>
                  <a:cxn ang="0">
                    <a:pos x="0" y="0"/>
                  </a:cxn>
                </a:cxnLst>
                <a:rect l="0" t="0" r="r" b="b"/>
                <a:pathLst>
                  <a:path w="5" h="10">
                    <a:moveTo>
                      <a:pt x="0" y="0"/>
                    </a:moveTo>
                    <a:lnTo>
                      <a:pt x="3" y="10"/>
                    </a:lnTo>
                    <a:lnTo>
                      <a:pt x="3" y="10"/>
                    </a:lnTo>
                    <a:lnTo>
                      <a:pt x="5" y="9"/>
                    </a:lnTo>
                    <a:lnTo>
                      <a:pt x="5" y="7"/>
                    </a:lnTo>
                    <a:lnTo>
                      <a:pt x="5" y="4"/>
                    </a:lnTo>
                    <a:lnTo>
                      <a:pt x="5" y="4"/>
                    </a:lnTo>
                    <a:lnTo>
                      <a:pt x="3" y="2"/>
                    </a:lnTo>
                    <a:lnTo>
                      <a:pt x="1" y="2"/>
                    </a:lnTo>
                    <a:lnTo>
                      <a:pt x="0" y="0"/>
                    </a:lnTo>
                    <a:lnTo>
                      <a:pt x="0" y="0"/>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14" name="Freeform 3325"/>
              <p:cNvSpPr/>
              <p:nvPr/>
            </p:nvSpPr>
            <p:spPr bwMode="auto">
              <a:xfrm>
                <a:off x="4173537" y="3484562"/>
                <a:ext cx="127000" cy="104775"/>
              </a:xfrm>
              <a:custGeom>
                <a:avLst/>
                <a:gdLst/>
                <a:ahLst/>
                <a:cxnLst>
                  <a:cxn ang="0">
                    <a:pos x="42" y="35"/>
                  </a:cxn>
                  <a:cxn ang="0">
                    <a:pos x="0" y="20"/>
                  </a:cxn>
                  <a:cxn ang="0">
                    <a:pos x="11" y="48"/>
                  </a:cxn>
                  <a:cxn ang="0">
                    <a:pos x="47" y="132"/>
                  </a:cxn>
                  <a:cxn ang="0">
                    <a:pos x="159" y="87"/>
                  </a:cxn>
                  <a:cxn ang="0">
                    <a:pos x="124" y="0"/>
                  </a:cxn>
                  <a:cxn ang="0">
                    <a:pos x="42" y="35"/>
                  </a:cxn>
                </a:cxnLst>
                <a:rect l="0" t="0" r="r" b="b"/>
                <a:pathLst>
                  <a:path w="159" h="132">
                    <a:moveTo>
                      <a:pt x="42" y="35"/>
                    </a:moveTo>
                    <a:lnTo>
                      <a:pt x="0" y="20"/>
                    </a:lnTo>
                    <a:lnTo>
                      <a:pt x="11" y="48"/>
                    </a:lnTo>
                    <a:lnTo>
                      <a:pt x="47" y="132"/>
                    </a:lnTo>
                    <a:lnTo>
                      <a:pt x="159" y="87"/>
                    </a:lnTo>
                    <a:lnTo>
                      <a:pt x="124" y="0"/>
                    </a:lnTo>
                    <a:lnTo>
                      <a:pt x="42" y="35"/>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15" name="Freeform 3326"/>
              <p:cNvSpPr>
                <a:spLocks noEditPoints="1"/>
              </p:cNvSpPr>
              <p:nvPr/>
            </p:nvSpPr>
            <p:spPr bwMode="auto">
              <a:xfrm>
                <a:off x="4202112" y="3513137"/>
                <a:ext cx="71438" cy="47625"/>
              </a:xfrm>
              <a:custGeom>
                <a:avLst/>
                <a:gdLst/>
                <a:ahLst/>
                <a:cxnLst>
                  <a:cxn ang="0">
                    <a:pos x="45" y="21"/>
                  </a:cxn>
                  <a:cxn ang="0">
                    <a:pos x="45" y="21"/>
                  </a:cxn>
                  <a:cxn ang="0">
                    <a:pos x="34" y="24"/>
                  </a:cxn>
                  <a:cxn ang="0">
                    <a:pos x="0" y="37"/>
                  </a:cxn>
                  <a:cxn ang="0">
                    <a:pos x="3" y="42"/>
                  </a:cxn>
                  <a:cxn ang="0">
                    <a:pos x="9" y="45"/>
                  </a:cxn>
                  <a:cxn ang="0">
                    <a:pos x="16" y="55"/>
                  </a:cxn>
                  <a:cxn ang="0">
                    <a:pos x="26" y="58"/>
                  </a:cxn>
                  <a:cxn ang="0">
                    <a:pos x="37" y="55"/>
                  </a:cxn>
                  <a:cxn ang="0">
                    <a:pos x="45" y="47"/>
                  </a:cxn>
                  <a:cxn ang="0">
                    <a:pos x="45" y="34"/>
                  </a:cxn>
                  <a:cxn ang="0">
                    <a:pos x="49" y="27"/>
                  </a:cxn>
                  <a:cxn ang="0">
                    <a:pos x="52" y="27"/>
                  </a:cxn>
                  <a:cxn ang="0">
                    <a:pos x="55" y="31"/>
                  </a:cxn>
                  <a:cxn ang="0">
                    <a:pos x="65" y="39"/>
                  </a:cxn>
                  <a:cxn ang="0">
                    <a:pos x="81" y="37"/>
                  </a:cxn>
                  <a:cxn ang="0">
                    <a:pos x="89" y="29"/>
                  </a:cxn>
                  <a:cxn ang="0">
                    <a:pos x="91" y="16"/>
                  </a:cxn>
                  <a:cxn ang="0">
                    <a:pos x="89" y="10"/>
                  </a:cxn>
                  <a:cxn ang="0">
                    <a:pos x="91" y="6"/>
                  </a:cxn>
                  <a:cxn ang="0">
                    <a:pos x="76" y="5"/>
                  </a:cxn>
                  <a:cxn ang="0">
                    <a:pos x="50" y="19"/>
                  </a:cxn>
                  <a:cxn ang="0">
                    <a:pos x="5" y="39"/>
                  </a:cxn>
                  <a:cxn ang="0">
                    <a:pos x="5" y="37"/>
                  </a:cxn>
                  <a:cxn ang="0">
                    <a:pos x="6" y="37"/>
                  </a:cxn>
                  <a:cxn ang="0">
                    <a:pos x="44" y="39"/>
                  </a:cxn>
                  <a:cxn ang="0">
                    <a:pos x="40" y="47"/>
                  </a:cxn>
                  <a:cxn ang="0">
                    <a:pos x="34" y="54"/>
                  </a:cxn>
                  <a:cxn ang="0">
                    <a:pos x="19" y="54"/>
                  </a:cxn>
                  <a:cxn ang="0">
                    <a:pos x="11" y="42"/>
                  </a:cxn>
                  <a:cxn ang="0">
                    <a:pos x="18" y="32"/>
                  </a:cxn>
                  <a:cxn ang="0">
                    <a:pos x="36" y="27"/>
                  </a:cxn>
                  <a:cxn ang="0">
                    <a:pos x="39" y="29"/>
                  </a:cxn>
                  <a:cxn ang="0">
                    <a:pos x="44" y="39"/>
                  </a:cxn>
                  <a:cxn ang="0">
                    <a:pos x="78" y="34"/>
                  </a:cxn>
                  <a:cxn ang="0">
                    <a:pos x="68" y="36"/>
                  </a:cxn>
                  <a:cxn ang="0">
                    <a:pos x="60" y="32"/>
                  </a:cxn>
                  <a:cxn ang="0">
                    <a:pos x="57" y="19"/>
                  </a:cxn>
                  <a:cxn ang="0">
                    <a:pos x="68" y="11"/>
                  </a:cxn>
                  <a:cxn ang="0">
                    <a:pos x="79" y="8"/>
                  </a:cxn>
                  <a:cxn ang="0">
                    <a:pos x="86" y="11"/>
                  </a:cxn>
                  <a:cxn ang="0">
                    <a:pos x="86" y="29"/>
                  </a:cxn>
                  <a:cxn ang="0">
                    <a:pos x="88" y="6"/>
                  </a:cxn>
                  <a:cxn ang="0">
                    <a:pos x="88" y="5"/>
                  </a:cxn>
                  <a:cxn ang="0">
                    <a:pos x="89" y="5"/>
                  </a:cxn>
                </a:cxnLst>
                <a:rect l="0" t="0" r="r" b="b"/>
                <a:pathLst>
                  <a:path w="91" h="58">
                    <a:moveTo>
                      <a:pt x="50" y="19"/>
                    </a:moveTo>
                    <a:lnTo>
                      <a:pt x="50" y="19"/>
                    </a:lnTo>
                    <a:lnTo>
                      <a:pt x="45" y="21"/>
                    </a:lnTo>
                    <a:lnTo>
                      <a:pt x="45" y="21"/>
                    </a:lnTo>
                    <a:lnTo>
                      <a:pt x="45" y="21"/>
                    </a:lnTo>
                    <a:lnTo>
                      <a:pt x="45" y="21"/>
                    </a:lnTo>
                    <a:lnTo>
                      <a:pt x="42" y="23"/>
                    </a:lnTo>
                    <a:lnTo>
                      <a:pt x="42" y="23"/>
                    </a:lnTo>
                    <a:lnTo>
                      <a:pt x="34" y="24"/>
                    </a:lnTo>
                    <a:lnTo>
                      <a:pt x="26" y="26"/>
                    </a:lnTo>
                    <a:lnTo>
                      <a:pt x="13" y="31"/>
                    </a:lnTo>
                    <a:lnTo>
                      <a:pt x="0" y="37"/>
                    </a:lnTo>
                    <a:lnTo>
                      <a:pt x="0" y="37"/>
                    </a:lnTo>
                    <a:lnTo>
                      <a:pt x="3" y="42"/>
                    </a:lnTo>
                    <a:lnTo>
                      <a:pt x="3" y="42"/>
                    </a:lnTo>
                    <a:lnTo>
                      <a:pt x="6" y="42"/>
                    </a:lnTo>
                    <a:lnTo>
                      <a:pt x="8" y="44"/>
                    </a:lnTo>
                    <a:lnTo>
                      <a:pt x="9" y="45"/>
                    </a:lnTo>
                    <a:lnTo>
                      <a:pt x="9" y="45"/>
                    </a:lnTo>
                    <a:lnTo>
                      <a:pt x="11" y="50"/>
                    </a:lnTo>
                    <a:lnTo>
                      <a:pt x="16" y="55"/>
                    </a:lnTo>
                    <a:lnTo>
                      <a:pt x="16" y="55"/>
                    </a:lnTo>
                    <a:lnTo>
                      <a:pt x="21" y="58"/>
                    </a:lnTo>
                    <a:lnTo>
                      <a:pt x="26" y="58"/>
                    </a:lnTo>
                    <a:lnTo>
                      <a:pt x="32" y="57"/>
                    </a:lnTo>
                    <a:lnTo>
                      <a:pt x="32" y="57"/>
                    </a:lnTo>
                    <a:lnTo>
                      <a:pt x="37" y="55"/>
                    </a:lnTo>
                    <a:lnTo>
                      <a:pt x="40" y="52"/>
                    </a:lnTo>
                    <a:lnTo>
                      <a:pt x="45" y="47"/>
                    </a:lnTo>
                    <a:lnTo>
                      <a:pt x="45" y="47"/>
                    </a:lnTo>
                    <a:lnTo>
                      <a:pt x="47" y="42"/>
                    </a:lnTo>
                    <a:lnTo>
                      <a:pt x="45" y="34"/>
                    </a:lnTo>
                    <a:lnTo>
                      <a:pt x="45" y="34"/>
                    </a:lnTo>
                    <a:lnTo>
                      <a:pt x="45" y="31"/>
                    </a:lnTo>
                    <a:lnTo>
                      <a:pt x="47" y="29"/>
                    </a:lnTo>
                    <a:lnTo>
                      <a:pt x="49" y="27"/>
                    </a:lnTo>
                    <a:lnTo>
                      <a:pt x="49" y="27"/>
                    </a:lnTo>
                    <a:lnTo>
                      <a:pt x="49" y="27"/>
                    </a:lnTo>
                    <a:lnTo>
                      <a:pt x="52" y="27"/>
                    </a:lnTo>
                    <a:lnTo>
                      <a:pt x="53" y="27"/>
                    </a:lnTo>
                    <a:lnTo>
                      <a:pt x="55" y="31"/>
                    </a:lnTo>
                    <a:lnTo>
                      <a:pt x="55" y="31"/>
                    </a:lnTo>
                    <a:lnTo>
                      <a:pt x="60" y="36"/>
                    </a:lnTo>
                    <a:lnTo>
                      <a:pt x="65" y="39"/>
                    </a:lnTo>
                    <a:lnTo>
                      <a:pt x="65" y="39"/>
                    </a:lnTo>
                    <a:lnTo>
                      <a:pt x="71" y="41"/>
                    </a:lnTo>
                    <a:lnTo>
                      <a:pt x="76" y="39"/>
                    </a:lnTo>
                    <a:lnTo>
                      <a:pt x="81" y="37"/>
                    </a:lnTo>
                    <a:lnTo>
                      <a:pt x="81" y="37"/>
                    </a:lnTo>
                    <a:lnTo>
                      <a:pt x="86" y="34"/>
                    </a:lnTo>
                    <a:lnTo>
                      <a:pt x="89" y="29"/>
                    </a:lnTo>
                    <a:lnTo>
                      <a:pt x="91" y="24"/>
                    </a:lnTo>
                    <a:lnTo>
                      <a:pt x="91" y="24"/>
                    </a:lnTo>
                    <a:lnTo>
                      <a:pt x="91" y="16"/>
                    </a:lnTo>
                    <a:lnTo>
                      <a:pt x="89" y="13"/>
                    </a:lnTo>
                    <a:lnTo>
                      <a:pt x="89" y="13"/>
                    </a:lnTo>
                    <a:lnTo>
                      <a:pt x="89" y="10"/>
                    </a:lnTo>
                    <a:lnTo>
                      <a:pt x="89" y="8"/>
                    </a:lnTo>
                    <a:lnTo>
                      <a:pt x="91" y="6"/>
                    </a:lnTo>
                    <a:lnTo>
                      <a:pt x="91" y="6"/>
                    </a:lnTo>
                    <a:lnTo>
                      <a:pt x="89" y="0"/>
                    </a:lnTo>
                    <a:lnTo>
                      <a:pt x="89" y="0"/>
                    </a:lnTo>
                    <a:lnTo>
                      <a:pt x="76" y="5"/>
                    </a:lnTo>
                    <a:lnTo>
                      <a:pt x="63" y="10"/>
                    </a:lnTo>
                    <a:lnTo>
                      <a:pt x="57" y="14"/>
                    </a:lnTo>
                    <a:lnTo>
                      <a:pt x="50" y="19"/>
                    </a:lnTo>
                    <a:lnTo>
                      <a:pt x="50" y="19"/>
                    </a:lnTo>
                    <a:close/>
                    <a:moveTo>
                      <a:pt x="5" y="39"/>
                    </a:moveTo>
                    <a:lnTo>
                      <a:pt x="5" y="39"/>
                    </a:lnTo>
                    <a:lnTo>
                      <a:pt x="3" y="39"/>
                    </a:lnTo>
                    <a:lnTo>
                      <a:pt x="3" y="39"/>
                    </a:lnTo>
                    <a:lnTo>
                      <a:pt x="5" y="37"/>
                    </a:lnTo>
                    <a:lnTo>
                      <a:pt x="5" y="37"/>
                    </a:lnTo>
                    <a:lnTo>
                      <a:pt x="6" y="37"/>
                    </a:lnTo>
                    <a:lnTo>
                      <a:pt x="6" y="37"/>
                    </a:lnTo>
                    <a:lnTo>
                      <a:pt x="5" y="39"/>
                    </a:lnTo>
                    <a:lnTo>
                      <a:pt x="5" y="39"/>
                    </a:lnTo>
                    <a:close/>
                    <a:moveTo>
                      <a:pt x="44" y="39"/>
                    </a:moveTo>
                    <a:lnTo>
                      <a:pt x="44" y="39"/>
                    </a:lnTo>
                    <a:lnTo>
                      <a:pt x="44" y="42"/>
                    </a:lnTo>
                    <a:lnTo>
                      <a:pt x="40" y="47"/>
                    </a:lnTo>
                    <a:lnTo>
                      <a:pt x="40" y="47"/>
                    </a:lnTo>
                    <a:lnTo>
                      <a:pt x="37" y="50"/>
                    </a:lnTo>
                    <a:lnTo>
                      <a:pt x="34" y="54"/>
                    </a:lnTo>
                    <a:lnTo>
                      <a:pt x="22" y="55"/>
                    </a:lnTo>
                    <a:lnTo>
                      <a:pt x="22" y="55"/>
                    </a:lnTo>
                    <a:lnTo>
                      <a:pt x="19" y="54"/>
                    </a:lnTo>
                    <a:lnTo>
                      <a:pt x="16" y="52"/>
                    </a:lnTo>
                    <a:lnTo>
                      <a:pt x="11" y="42"/>
                    </a:lnTo>
                    <a:lnTo>
                      <a:pt x="11" y="42"/>
                    </a:lnTo>
                    <a:lnTo>
                      <a:pt x="11" y="37"/>
                    </a:lnTo>
                    <a:lnTo>
                      <a:pt x="13" y="34"/>
                    </a:lnTo>
                    <a:lnTo>
                      <a:pt x="18" y="32"/>
                    </a:lnTo>
                    <a:lnTo>
                      <a:pt x="18" y="32"/>
                    </a:lnTo>
                    <a:lnTo>
                      <a:pt x="22" y="31"/>
                    </a:lnTo>
                    <a:lnTo>
                      <a:pt x="36" y="27"/>
                    </a:lnTo>
                    <a:lnTo>
                      <a:pt x="36" y="27"/>
                    </a:lnTo>
                    <a:lnTo>
                      <a:pt x="37" y="27"/>
                    </a:lnTo>
                    <a:lnTo>
                      <a:pt x="39" y="29"/>
                    </a:lnTo>
                    <a:lnTo>
                      <a:pt x="42" y="32"/>
                    </a:lnTo>
                    <a:lnTo>
                      <a:pt x="44" y="39"/>
                    </a:lnTo>
                    <a:lnTo>
                      <a:pt x="44" y="39"/>
                    </a:lnTo>
                    <a:close/>
                    <a:moveTo>
                      <a:pt x="86" y="29"/>
                    </a:moveTo>
                    <a:lnTo>
                      <a:pt x="86" y="29"/>
                    </a:lnTo>
                    <a:lnTo>
                      <a:pt x="78" y="34"/>
                    </a:lnTo>
                    <a:lnTo>
                      <a:pt x="71" y="36"/>
                    </a:lnTo>
                    <a:lnTo>
                      <a:pt x="68" y="36"/>
                    </a:lnTo>
                    <a:lnTo>
                      <a:pt x="68" y="36"/>
                    </a:lnTo>
                    <a:lnTo>
                      <a:pt x="62" y="34"/>
                    </a:lnTo>
                    <a:lnTo>
                      <a:pt x="60" y="32"/>
                    </a:lnTo>
                    <a:lnTo>
                      <a:pt x="60" y="32"/>
                    </a:lnTo>
                    <a:lnTo>
                      <a:pt x="57" y="26"/>
                    </a:lnTo>
                    <a:lnTo>
                      <a:pt x="55" y="23"/>
                    </a:lnTo>
                    <a:lnTo>
                      <a:pt x="57" y="19"/>
                    </a:lnTo>
                    <a:lnTo>
                      <a:pt x="58" y="18"/>
                    </a:lnTo>
                    <a:lnTo>
                      <a:pt x="58" y="18"/>
                    </a:lnTo>
                    <a:lnTo>
                      <a:pt x="68" y="11"/>
                    </a:lnTo>
                    <a:lnTo>
                      <a:pt x="75" y="8"/>
                    </a:lnTo>
                    <a:lnTo>
                      <a:pt x="75" y="8"/>
                    </a:lnTo>
                    <a:lnTo>
                      <a:pt x="79" y="8"/>
                    </a:lnTo>
                    <a:lnTo>
                      <a:pt x="83" y="8"/>
                    </a:lnTo>
                    <a:lnTo>
                      <a:pt x="86" y="11"/>
                    </a:lnTo>
                    <a:lnTo>
                      <a:pt x="86" y="11"/>
                    </a:lnTo>
                    <a:lnTo>
                      <a:pt x="88" y="21"/>
                    </a:lnTo>
                    <a:lnTo>
                      <a:pt x="88" y="26"/>
                    </a:lnTo>
                    <a:lnTo>
                      <a:pt x="86" y="29"/>
                    </a:lnTo>
                    <a:lnTo>
                      <a:pt x="86" y="29"/>
                    </a:lnTo>
                    <a:close/>
                    <a:moveTo>
                      <a:pt x="88" y="6"/>
                    </a:moveTo>
                    <a:lnTo>
                      <a:pt x="88" y="6"/>
                    </a:lnTo>
                    <a:lnTo>
                      <a:pt x="86" y="6"/>
                    </a:lnTo>
                    <a:lnTo>
                      <a:pt x="86" y="6"/>
                    </a:lnTo>
                    <a:lnTo>
                      <a:pt x="88" y="5"/>
                    </a:lnTo>
                    <a:lnTo>
                      <a:pt x="88" y="5"/>
                    </a:lnTo>
                    <a:lnTo>
                      <a:pt x="89" y="5"/>
                    </a:lnTo>
                    <a:lnTo>
                      <a:pt x="89" y="5"/>
                    </a:lnTo>
                    <a:lnTo>
                      <a:pt x="88" y="6"/>
                    </a:lnTo>
                    <a:lnTo>
                      <a:pt x="88" y="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16" name="Freeform 3327"/>
              <p:cNvSpPr/>
              <p:nvPr/>
            </p:nvSpPr>
            <p:spPr bwMode="auto">
              <a:xfrm>
                <a:off x="3970337" y="3392487"/>
                <a:ext cx="127000" cy="104775"/>
              </a:xfrm>
              <a:custGeom>
                <a:avLst/>
                <a:gdLst/>
                <a:ahLst/>
                <a:cxnLst>
                  <a:cxn ang="0">
                    <a:pos x="117" y="97"/>
                  </a:cxn>
                  <a:cxn ang="0">
                    <a:pos x="160" y="112"/>
                  </a:cxn>
                  <a:cxn ang="0">
                    <a:pos x="148" y="84"/>
                  </a:cxn>
                  <a:cxn ang="0">
                    <a:pos x="113" y="0"/>
                  </a:cxn>
                  <a:cxn ang="0">
                    <a:pos x="0" y="47"/>
                  </a:cxn>
                  <a:cxn ang="0">
                    <a:pos x="36" y="132"/>
                  </a:cxn>
                  <a:cxn ang="0">
                    <a:pos x="117" y="97"/>
                  </a:cxn>
                </a:cxnLst>
                <a:rect l="0" t="0" r="r" b="b"/>
                <a:pathLst>
                  <a:path w="160" h="132">
                    <a:moveTo>
                      <a:pt x="117" y="97"/>
                    </a:moveTo>
                    <a:lnTo>
                      <a:pt x="160" y="112"/>
                    </a:lnTo>
                    <a:lnTo>
                      <a:pt x="148" y="84"/>
                    </a:lnTo>
                    <a:lnTo>
                      <a:pt x="113" y="0"/>
                    </a:lnTo>
                    <a:lnTo>
                      <a:pt x="0" y="47"/>
                    </a:lnTo>
                    <a:lnTo>
                      <a:pt x="36" y="132"/>
                    </a:lnTo>
                    <a:lnTo>
                      <a:pt x="117" y="97"/>
                    </a:lnTo>
                    <a:close/>
                  </a:path>
                </a:pathLst>
              </a:custGeom>
              <a:solidFill>
                <a:srgbClr val="FF6666"/>
              </a:solidFill>
              <a:ln w="9525">
                <a:noFill/>
                <a:round/>
              </a:ln>
            </p:spPr>
            <p:txBody>
              <a:bodyPr vert="horz" wrap="square" lIns="91440" tIns="45720" rIns="91440" bIns="45720" numCol="1" anchor="t" anchorCtr="0" compatLnSpc="1"/>
              <a:lstStyle/>
              <a:p>
                <a:endParaRPr lang="en-US"/>
              </a:p>
            </p:txBody>
          </p:sp>
          <p:sp>
            <p:nvSpPr>
              <p:cNvPr id="117" name="Freeform 3328"/>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18" name="Freeform 3329"/>
              <p:cNvSpPr/>
              <p:nvPr/>
            </p:nvSpPr>
            <p:spPr bwMode="auto">
              <a:xfrm>
                <a:off x="4005262" y="3419475"/>
                <a:ext cx="31750" cy="20638"/>
              </a:xfrm>
              <a:custGeom>
                <a:avLst/>
                <a:gdLst/>
                <a:ahLst/>
                <a:cxnLst>
                  <a:cxn ang="0">
                    <a:pos x="5" y="8"/>
                  </a:cxn>
                  <a:cxn ang="0">
                    <a:pos x="25" y="0"/>
                  </a:cxn>
                  <a:cxn ang="0">
                    <a:pos x="25" y="0"/>
                  </a:cxn>
                  <a:cxn ang="0">
                    <a:pos x="26" y="0"/>
                  </a:cxn>
                  <a:cxn ang="0">
                    <a:pos x="28" y="0"/>
                  </a:cxn>
                  <a:cxn ang="0">
                    <a:pos x="29" y="2"/>
                  </a:cxn>
                  <a:cxn ang="0">
                    <a:pos x="31" y="5"/>
                  </a:cxn>
                  <a:cxn ang="0">
                    <a:pos x="34" y="3"/>
                  </a:cxn>
                  <a:cxn ang="0">
                    <a:pos x="34" y="3"/>
                  </a:cxn>
                  <a:cxn ang="0">
                    <a:pos x="34" y="3"/>
                  </a:cxn>
                  <a:cxn ang="0">
                    <a:pos x="38" y="5"/>
                  </a:cxn>
                  <a:cxn ang="0">
                    <a:pos x="39" y="8"/>
                  </a:cxn>
                  <a:cxn ang="0">
                    <a:pos x="39" y="8"/>
                  </a:cxn>
                  <a:cxn ang="0">
                    <a:pos x="39" y="8"/>
                  </a:cxn>
                  <a:cxn ang="0">
                    <a:pos x="39" y="11"/>
                  </a:cxn>
                  <a:cxn ang="0">
                    <a:pos x="3" y="26"/>
                  </a:cxn>
                  <a:cxn ang="0">
                    <a:pos x="3" y="26"/>
                  </a:cxn>
                  <a:cxn ang="0">
                    <a:pos x="2" y="26"/>
                  </a:cxn>
                  <a:cxn ang="0">
                    <a:pos x="0" y="23"/>
                  </a:cxn>
                  <a:cxn ang="0">
                    <a:pos x="0" y="18"/>
                  </a:cxn>
                  <a:cxn ang="0">
                    <a:pos x="0" y="18"/>
                  </a:cxn>
                  <a:cxn ang="0">
                    <a:pos x="0" y="18"/>
                  </a:cxn>
                  <a:cxn ang="0">
                    <a:pos x="2" y="16"/>
                  </a:cxn>
                  <a:cxn ang="0">
                    <a:pos x="5" y="15"/>
                  </a:cxn>
                  <a:cxn ang="0">
                    <a:pos x="3" y="11"/>
                  </a:cxn>
                  <a:cxn ang="0">
                    <a:pos x="3" y="11"/>
                  </a:cxn>
                  <a:cxn ang="0">
                    <a:pos x="3" y="10"/>
                  </a:cxn>
                  <a:cxn ang="0">
                    <a:pos x="5" y="8"/>
                  </a:cxn>
                </a:cxnLst>
                <a:rect l="0" t="0" r="r" b="b"/>
                <a:pathLst>
                  <a:path w="39" h="26">
                    <a:moveTo>
                      <a:pt x="5" y="8"/>
                    </a:moveTo>
                    <a:lnTo>
                      <a:pt x="25" y="0"/>
                    </a:lnTo>
                    <a:lnTo>
                      <a:pt x="25" y="0"/>
                    </a:lnTo>
                    <a:lnTo>
                      <a:pt x="26" y="0"/>
                    </a:lnTo>
                    <a:lnTo>
                      <a:pt x="28" y="0"/>
                    </a:lnTo>
                    <a:lnTo>
                      <a:pt x="29" y="2"/>
                    </a:lnTo>
                    <a:lnTo>
                      <a:pt x="31" y="5"/>
                    </a:lnTo>
                    <a:lnTo>
                      <a:pt x="34" y="3"/>
                    </a:lnTo>
                    <a:lnTo>
                      <a:pt x="34" y="3"/>
                    </a:lnTo>
                    <a:lnTo>
                      <a:pt x="34" y="3"/>
                    </a:lnTo>
                    <a:lnTo>
                      <a:pt x="38" y="5"/>
                    </a:lnTo>
                    <a:lnTo>
                      <a:pt x="39" y="8"/>
                    </a:lnTo>
                    <a:lnTo>
                      <a:pt x="39" y="8"/>
                    </a:lnTo>
                    <a:lnTo>
                      <a:pt x="39" y="8"/>
                    </a:lnTo>
                    <a:lnTo>
                      <a:pt x="39" y="11"/>
                    </a:lnTo>
                    <a:lnTo>
                      <a:pt x="3" y="26"/>
                    </a:lnTo>
                    <a:lnTo>
                      <a:pt x="3" y="26"/>
                    </a:lnTo>
                    <a:lnTo>
                      <a:pt x="2" y="26"/>
                    </a:lnTo>
                    <a:lnTo>
                      <a:pt x="0" y="23"/>
                    </a:lnTo>
                    <a:lnTo>
                      <a:pt x="0" y="18"/>
                    </a:lnTo>
                    <a:lnTo>
                      <a:pt x="0" y="18"/>
                    </a:lnTo>
                    <a:lnTo>
                      <a:pt x="0" y="18"/>
                    </a:lnTo>
                    <a:lnTo>
                      <a:pt x="2" y="16"/>
                    </a:lnTo>
                    <a:lnTo>
                      <a:pt x="5" y="15"/>
                    </a:lnTo>
                    <a:lnTo>
                      <a:pt x="3" y="11"/>
                    </a:lnTo>
                    <a:lnTo>
                      <a:pt x="3" y="11"/>
                    </a:lnTo>
                    <a:lnTo>
                      <a:pt x="3" y="10"/>
                    </a:lnTo>
                    <a:lnTo>
                      <a:pt x="5" y="8"/>
                    </a:lnTo>
                  </a:path>
                </a:pathLst>
              </a:custGeom>
              <a:noFill/>
              <a:ln w="9525">
                <a:noFill/>
                <a:round/>
              </a:ln>
            </p:spPr>
            <p:txBody>
              <a:bodyPr vert="horz" wrap="square" lIns="91440" tIns="45720" rIns="91440" bIns="45720" numCol="1" anchor="t" anchorCtr="0" compatLnSpc="1"/>
              <a:lstStyle/>
              <a:p>
                <a:endParaRPr lang="en-US"/>
              </a:p>
            </p:txBody>
          </p:sp>
          <p:sp>
            <p:nvSpPr>
              <p:cNvPr id="119" name="Freeform 3330"/>
              <p:cNvSpPr>
                <a:spLocks noEditPoints="1"/>
              </p:cNvSpPr>
              <p:nvPr/>
            </p:nvSpPr>
            <p:spPr bwMode="auto">
              <a:xfrm>
                <a:off x="4010025" y="3432175"/>
                <a:ext cx="34925" cy="39688"/>
              </a:xfrm>
              <a:custGeom>
                <a:avLst/>
                <a:gdLst/>
                <a:ahLst/>
                <a:cxnLst>
                  <a:cxn ang="0">
                    <a:pos x="35" y="26"/>
                  </a:cxn>
                  <a:cxn ang="0">
                    <a:pos x="16" y="34"/>
                  </a:cxn>
                  <a:cxn ang="0">
                    <a:pos x="9" y="23"/>
                  </a:cxn>
                  <a:cxn ang="0">
                    <a:pos x="32" y="13"/>
                  </a:cxn>
                  <a:cxn ang="0">
                    <a:pos x="35" y="26"/>
                  </a:cxn>
                  <a:cxn ang="0">
                    <a:pos x="32" y="0"/>
                  </a:cxn>
                  <a:cxn ang="0">
                    <a:pos x="0" y="13"/>
                  </a:cxn>
                  <a:cxn ang="0">
                    <a:pos x="19" y="49"/>
                  </a:cxn>
                  <a:cxn ang="0">
                    <a:pos x="19" y="49"/>
                  </a:cxn>
                  <a:cxn ang="0">
                    <a:pos x="19" y="51"/>
                  </a:cxn>
                  <a:cxn ang="0">
                    <a:pos x="21" y="51"/>
                  </a:cxn>
                  <a:cxn ang="0">
                    <a:pos x="22" y="51"/>
                  </a:cxn>
                  <a:cxn ang="0">
                    <a:pos x="44" y="41"/>
                  </a:cxn>
                  <a:cxn ang="0">
                    <a:pos x="44" y="41"/>
                  </a:cxn>
                  <a:cxn ang="0">
                    <a:pos x="44" y="39"/>
                  </a:cxn>
                  <a:cxn ang="0">
                    <a:pos x="44" y="38"/>
                  </a:cxn>
                  <a:cxn ang="0">
                    <a:pos x="32" y="0"/>
                  </a:cxn>
                </a:cxnLst>
                <a:rect l="0" t="0" r="r" b="b"/>
                <a:pathLst>
                  <a:path w="44" h="51">
                    <a:moveTo>
                      <a:pt x="35" y="26"/>
                    </a:moveTo>
                    <a:lnTo>
                      <a:pt x="16" y="34"/>
                    </a:lnTo>
                    <a:lnTo>
                      <a:pt x="9" y="23"/>
                    </a:lnTo>
                    <a:lnTo>
                      <a:pt x="32" y="13"/>
                    </a:lnTo>
                    <a:lnTo>
                      <a:pt x="35" y="26"/>
                    </a:lnTo>
                    <a:close/>
                    <a:moveTo>
                      <a:pt x="32" y="0"/>
                    </a:moveTo>
                    <a:lnTo>
                      <a:pt x="0" y="13"/>
                    </a:lnTo>
                    <a:lnTo>
                      <a:pt x="19" y="49"/>
                    </a:lnTo>
                    <a:lnTo>
                      <a:pt x="19" y="49"/>
                    </a:lnTo>
                    <a:lnTo>
                      <a:pt x="19" y="51"/>
                    </a:lnTo>
                    <a:lnTo>
                      <a:pt x="21" y="51"/>
                    </a:lnTo>
                    <a:lnTo>
                      <a:pt x="22" y="51"/>
                    </a:lnTo>
                    <a:lnTo>
                      <a:pt x="44" y="41"/>
                    </a:lnTo>
                    <a:lnTo>
                      <a:pt x="44" y="41"/>
                    </a:lnTo>
                    <a:lnTo>
                      <a:pt x="44" y="39"/>
                    </a:lnTo>
                    <a:lnTo>
                      <a:pt x="44" y="38"/>
                    </a:lnTo>
                    <a:lnTo>
                      <a:pt x="32" y="0"/>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0" name="Freeform 3331"/>
              <p:cNvSpPr/>
              <p:nvPr/>
            </p:nvSpPr>
            <p:spPr bwMode="auto">
              <a:xfrm>
                <a:off x="4189412" y="3302000"/>
                <a:ext cx="125413" cy="104775"/>
              </a:xfrm>
              <a:custGeom>
                <a:avLst/>
                <a:gdLst/>
                <a:ahLst/>
                <a:cxnLst>
                  <a:cxn ang="0">
                    <a:pos x="116" y="97"/>
                  </a:cxn>
                  <a:cxn ang="0">
                    <a:pos x="158" y="112"/>
                  </a:cxn>
                  <a:cxn ang="0">
                    <a:pos x="147" y="86"/>
                  </a:cxn>
                  <a:cxn ang="0">
                    <a:pos x="113" y="0"/>
                  </a:cxn>
                  <a:cxn ang="0">
                    <a:pos x="0" y="47"/>
                  </a:cxn>
                  <a:cxn ang="0">
                    <a:pos x="35" y="132"/>
                  </a:cxn>
                  <a:cxn ang="0">
                    <a:pos x="116" y="97"/>
                  </a:cxn>
                </a:cxnLst>
                <a:rect l="0" t="0" r="r" b="b"/>
                <a:pathLst>
                  <a:path w="158" h="132">
                    <a:moveTo>
                      <a:pt x="116" y="97"/>
                    </a:moveTo>
                    <a:lnTo>
                      <a:pt x="158" y="112"/>
                    </a:lnTo>
                    <a:lnTo>
                      <a:pt x="147" y="86"/>
                    </a:lnTo>
                    <a:lnTo>
                      <a:pt x="113" y="0"/>
                    </a:lnTo>
                    <a:lnTo>
                      <a:pt x="0" y="47"/>
                    </a:lnTo>
                    <a:lnTo>
                      <a:pt x="35" y="132"/>
                    </a:lnTo>
                    <a:lnTo>
                      <a:pt x="116" y="97"/>
                    </a:lnTo>
                    <a:close/>
                  </a:path>
                </a:pathLst>
              </a:custGeom>
              <a:solidFill>
                <a:srgbClr val="FFFF66"/>
              </a:solidFill>
              <a:ln w="9525">
                <a:noFill/>
                <a:round/>
              </a:ln>
            </p:spPr>
            <p:txBody>
              <a:bodyPr vert="horz" wrap="square" lIns="91440" tIns="45720" rIns="91440" bIns="45720" numCol="1" anchor="t" anchorCtr="0" compatLnSpc="1"/>
              <a:lstStyle/>
              <a:p>
                <a:endParaRPr lang="en-US"/>
              </a:p>
            </p:txBody>
          </p:sp>
          <p:sp>
            <p:nvSpPr>
              <p:cNvPr id="121" name="Freeform 3332"/>
              <p:cNvSpPr>
                <a:spLocks noEditPoints="1"/>
              </p:cNvSpPr>
              <p:nvPr/>
            </p:nvSpPr>
            <p:spPr bwMode="auto">
              <a:xfrm>
                <a:off x="4214812" y="3324225"/>
                <a:ext cx="61913" cy="61913"/>
              </a:xfrm>
              <a:custGeom>
                <a:avLst/>
                <a:gdLst/>
                <a:ahLst/>
                <a:cxnLst>
                  <a:cxn ang="0">
                    <a:pos x="55" y="0"/>
                  </a:cxn>
                  <a:cxn ang="0">
                    <a:pos x="3" y="22"/>
                  </a:cxn>
                  <a:cxn ang="0">
                    <a:pos x="3" y="22"/>
                  </a:cxn>
                  <a:cxn ang="0">
                    <a:pos x="0" y="25"/>
                  </a:cxn>
                  <a:cxn ang="0">
                    <a:pos x="0" y="30"/>
                  </a:cxn>
                  <a:cxn ang="0">
                    <a:pos x="15" y="66"/>
                  </a:cxn>
                  <a:cxn ang="0">
                    <a:pos x="15" y="66"/>
                  </a:cxn>
                  <a:cxn ang="0">
                    <a:pos x="18" y="69"/>
                  </a:cxn>
                  <a:cxn ang="0">
                    <a:pos x="23" y="69"/>
                  </a:cxn>
                  <a:cxn ang="0">
                    <a:pos x="44" y="59"/>
                  </a:cxn>
                  <a:cxn ang="0">
                    <a:pos x="47" y="67"/>
                  </a:cxn>
                  <a:cxn ang="0">
                    <a:pos x="28" y="77"/>
                  </a:cxn>
                  <a:cxn ang="0">
                    <a:pos x="28" y="79"/>
                  </a:cxn>
                  <a:cxn ang="0">
                    <a:pos x="77" y="57"/>
                  </a:cxn>
                  <a:cxn ang="0">
                    <a:pos x="77" y="56"/>
                  </a:cxn>
                  <a:cxn ang="0">
                    <a:pos x="55" y="64"/>
                  </a:cxn>
                  <a:cxn ang="0">
                    <a:pos x="52" y="56"/>
                  </a:cxn>
                  <a:cxn ang="0">
                    <a:pos x="75" y="46"/>
                  </a:cxn>
                  <a:cxn ang="0">
                    <a:pos x="75" y="46"/>
                  </a:cxn>
                  <a:cxn ang="0">
                    <a:pos x="78" y="44"/>
                  </a:cxn>
                  <a:cxn ang="0">
                    <a:pos x="78" y="39"/>
                  </a:cxn>
                  <a:cxn ang="0">
                    <a:pos x="63" y="4"/>
                  </a:cxn>
                  <a:cxn ang="0">
                    <a:pos x="63" y="4"/>
                  </a:cxn>
                  <a:cxn ang="0">
                    <a:pos x="60" y="0"/>
                  </a:cxn>
                  <a:cxn ang="0">
                    <a:pos x="55" y="0"/>
                  </a:cxn>
                  <a:cxn ang="0">
                    <a:pos x="55" y="0"/>
                  </a:cxn>
                  <a:cxn ang="0">
                    <a:pos x="44" y="54"/>
                  </a:cxn>
                  <a:cxn ang="0">
                    <a:pos x="44" y="54"/>
                  </a:cxn>
                  <a:cxn ang="0">
                    <a:pos x="44" y="53"/>
                  </a:cxn>
                  <a:cxn ang="0">
                    <a:pos x="46" y="51"/>
                  </a:cxn>
                  <a:cxn ang="0">
                    <a:pos x="46" y="51"/>
                  </a:cxn>
                  <a:cxn ang="0">
                    <a:pos x="47" y="51"/>
                  </a:cxn>
                  <a:cxn ang="0">
                    <a:pos x="49" y="53"/>
                  </a:cxn>
                  <a:cxn ang="0">
                    <a:pos x="49" y="53"/>
                  </a:cxn>
                  <a:cxn ang="0">
                    <a:pos x="49" y="54"/>
                  </a:cxn>
                  <a:cxn ang="0">
                    <a:pos x="47" y="56"/>
                  </a:cxn>
                  <a:cxn ang="0">
                    <a:pos x="47" y="56"/>
                  </a:cxn>
                  <a:cxn ang="0">
                    <a:pos x="46" y="56"/>
                  </a:cxn>
                  <a:cxn ang="0">
                    <a:pos x="44" y="54"/>
                  </a:cxn>
                  <a:cxn ang="0">
                    <a:pos x="44" y="54"/>
                  </a:cxn>
                  <a:cxn ang="0">
                    <a:pos x="75" y="38"/>
                  </a:cxn>
                  <a:cxn ang="0">
                    <a:pos x="16" y="61"/>
                  </a:cxn>
                  <a:cxn ang="0">
                    <a:pos x="3" y="28"/>
                  </a:cxn>
                  <a:cxn ang="0">
                    <a:pos x="60" y="4"/>
                  </a:cxn>
                  <a:cxn ang="0">
                    <a:pos x="75" y="38"/>
                  </a:cxn>
                </a:cxnLst>
                <a:rect l="0" t="0" r="r" b="b"/>
                <a:pathLst>
                  <a:path w="78" h="79">
                    <a:moveTo>
                      <a:pt x="55" y="0"/>
                    </a:moveTo>
                    <a:lnTo>
                      <a:pt x="3" y="22"/>
                    </a:lnTo>
                    <a:lnTo>
                      <a:pt x="3" y="22"/>
                    </a:lnTo>
                    <a:lnTo>
                      <a:pt x="0" y="25"/>
                    </a:lnTo>
                    <a:lnTo>
                      <a:pt x="0" y="30"/>
                    </a:lnTo>
                    <a:lnTo>
                      <a:pt x="15" y="66"/>
                    </a:lnTo>
                    <a:lnTo>
                      <a:pt x="15" y="66"/>
                    </a:lnTo>
                    <a:lnTo>
                      <a:pt x="18" y="69"/>
                    </a:lnTo>
                    <a:lnTo>
                      <a:pt x="23" y="69"/>
                    </a:lnTo>
                    <a:lnTo>
                      <a:pt x="44" y="59"/>
                    </a:lnTo>
                    <a:lnTo>
                      <a:pt x="47" y="67"/>
                    </a:lnTo>
                    <a:lnTo>
                      <a:pt x="28" y="77"/>
                    </a:lnTo>
                    <a:lnTo>
                      <a:pt x="28" y="79"/>
                    </a:lnTo>
                    <a:lnTo>
                      <a:pt x="77" y="57"/>
                    </a:lnTo>
                    <a:lnTo>
                      <a:pt x="77" y="56"/>
                    </a:lnTo>
                    <a:lnTo>
                      <a:pt x="55" y="64"/>
                    </a:lnTo>
                    <a:lnTo>
                      <a:pt x="52" y="56"/>
                    </a:lnTo>
                    <a:lnTo>
                      <a:pt x="75" y="46"/>
                    </a:lnTo>
                    <a:lnTo>
                      <a:pt x="75" y="46"/>
                    </a:lnTo>
                    <a:lnTo>
                      <a:pt x="78" y="44"/>
                    </a:lnTo>
                    <a:lnTo>
                      <a:pt x="78" y="39"/>
                    </a:lnTo>
                    <a:lnTo>
                      <a:pt x="63" y="4"/>
                    </a:lnTo>
                    <a:lnTo>
                      <a:pt x="63" y="4"/>
                    </a:lnTo>
                    <a:lnTo>
                      <a:pt x="60" y="0"/>
                    </a:lnTo>
                    <a:lnTo>
                      <a:pt x="55" y="0"/>
                    </a:lnTo>
                    <a:lnTo>
                      <a:pt x="55" y="0"/>
                    </a:lnTo>
                    <a:close/>
                    <a:moveTo>
                      <a:pt x="44" y="54"/>
                    </a:moveTo>
                    <a:lnTo>
                      <a:pt x="44" y="54"/>
                    </a:lnTo>
                    <a:lnTo>
                      <a:pt x="44" y="53"/>
                    </a:lnTo>
                    <a:lnTo>
                      <a:pt x="46" y="51"/>
                    </a:lnTo>
                    <a:lnTo>
                      <a:pt x="46" y="51"/>
                    </a:lnTo>
                    <a:lnTo>
                      <a:pt x="47" y="51"/>
                    </a:lnTo>
                    <a:lnTo>
                      <a:pt x="49" y="53"/>
                    </a:lnTo>
                    <a:lnTo>
                      <a:pt x="49" y="53"/>
                    </a:lnTo>
                    <a:lnTo>
                      <a:pt x="49" y="54"/>
                    </a:lnTo>
                    <a:lnTo>
                      <a:pt x="47" y="56"/>
                    </a:lnTo>
                    <a:lnTo>
                      <a:pt x="47" y="56"/>
                    </a:lnTo>
                    <a:lnTo>
                      <a:pt x="46" y="56"/>
                    </a:lnTo>
                    <a:lnTo>
                      <a:pt x="44" y="54"/>
                    </a:lnTo>
                    <a:lnTo>
                      <a:pt x="44" y="54"/>
                    </a:lnTo>
                    <a:close/>
                    <a:moveTo>
                      <a:pt x="75" y="38"/>
                    </a:moveTo>
                    <a:lnTo>
                      <a:pt x="16" y="61"/>
                    </a:lnTo>
                    <a:lnTo>
                      <a:pt x="3" y="28"/>
                    </a:lnTo>
                    <a:lnTo>
                      <a:pt x="60" y="4"/>
                    </a:lnTo>
                    <a:lnTo>
                      <a:pt x="75" y="38"/>
                    </a:lnTo>
                    <a:close/>
                  </a:path>
                </a:pathLst>
              </a:custGeom>
              <a:solidFill>
                <a:srgbClr val="A67C52"/>
              </a:solidFill>
              <a:ln w="9525">
                <a:noFill/>
                <a:round/>
              </a:ln>
            </p:spPr>
            <p:txBody>
              <a:bodyPr vert="horz" wrap="square" lIns="91440" tIns="45720" rIns="91440" bIns="45720" numCol="1" anchor="t" anchorCtr="0" compatLnSpc="1"/>
              <a:lstStyle/>
              <a:p>
                <a:endParaRPr lang="en-US"/>
              </a:p>
            </p:txBody>
          </p:sp>
          <p:sp>
            <p:nvSpPr>
              <p:cNvPr id="122" name="Freeform 3333"/>
              <p:cNvSpPr/>
              <p:nvPr/>
            </p:nvSpPr>
            <p:spPr bwMode="auto">
              <a:xfrm>
                <a:off x="4418012" y="3390900"/>
                <a:ext cx="127000" cy="104775"/>
              </a:xfrm>
              <a:custGeom>
                <a:avLst/>
                <a:gdLst/>
                <a:ahLst/>
                <a:cxnLst>
                  <a:cxn ang="0">
                    <a:pos x="42" y="34"/>
                  </a:cxn>
                  <a:cxn ang="0">
                    <a:pos x="0" y="20"/>
                  </a:cxn>
                  <a:cxn ang="0">
                    <a:pos x="11" y="47"/>
                  </a:cxn>
                  <a:cxn ang="0">
                    <a:pos x="47" y="132"/>
                  </a:cxn>
                  <a:cxn ang="0">
                    <a:pos x="159" y="85"/>
                  </a:cxn>
                  <a:cxn ang="0">
                    <a:pos x="123" y="0"/>
                  </a:cxn>
                  <a:cxn ang="0">
                    <a:pos x="42" y="34"/>
                  </a:cxn>
                </a:cxnLst>
                <a:rect l="0" t="0" r="r" b="b"/>
                <a:pathLst>
                  <a:path w="159" h="132">
                    <a:moveTo>
                      <a:pt x="42" y="34"/>
                    </a:moveTo>
                    <a:lnTo>
                      <a:pt x="0" y="20"/>
                    </a:lnTo>
                    <a:lnTo>
                      <a:pt x="11" y="47"/>
                    </a:lnTo>
                    <a:lnTo>
                      <a:pt x="47" y="132"/>
                    </a:lnTo>
                    <a:lnTo>
                      <a:pt x="159" y="85"/>
                    </a:lnTo>
                    <a:lnTo>
                      <a:pt x="123" y="0"/>
                    </a:lnTo>
                    <a:lnTo>
                      <a:pt x="42" y="34"/>
                    </a:lnTo>
                    <a:close/>
                  </a:path>
                </a:pathLst>
              </a:custGeom>
              <a:solidFill>
                <a:srgbClr val="FF6666"/>
              </a:solidFill>
              <a:ln w="9525">
                <a:noFill/>
                <a:round/>
              </a:ln>
            </p:spPr>
            <p:txBody>
              <a:bodyPr vert="horz" wrap="square" lIns="91440" tIns="45720" rIns="91440" bIns="45720" numCol="1" anchor="t" anchorCtr="0" compatLnSpc="1"/>
              <a:lstStyle/>
              <a:p>
                <a:endParaRPr lang="en-US"/>
              </a:p>
            </p:txBody>
          </p:sp>
          <p:sp>
            <p:nvSpPr>
              <p:cNvPr id="123" name="Freeform 3334"/>
              <p:cNvSpPr>
                <a:spLocks noEditPoints="1"/>
              </p:cNvSpPr>
              <p:nvPr/>
            </p:nvSpPr>
            <p:spPr bwMode="auto">
              <a:xfrm>
                <a:off x="4462462" y="3413125"/>
                <a:ext cx="47625" cy="60325"/>
              </a:xfrm>
              <a:custGeom>
                <a:avLst/>
                <a:gdLst/>
                <a:ahLst/>
                <a:cxnLst>
                  <a:cxn ang="0">
                    <a:pos x="27" y="0"/>
                  </a:cxn>
                  <a:cxn ang="0">
                    <a:pos x="3" y="11"/>
                  </a:cxn>
                  <a:cxn ang="0">
                    <a:pos x="3" y="11"/>
                  </a:cxn>
                  <a:cxn ang="0">
                    <a:pos x="0" y="13"/>
                  </a:cxn>
                  <a:cxn ang="0">
                    <a:pos x="0" y="18"/>
                  </a:cxn>
                  <a:cxn ang="0">
                    <a:pos x="22" y="75"/>
                  </a:cxn>
                  <a:cxn ang="0">
                    <a:pos x="22" y="75"/>
                  </a:cxn>
                  <a:cxn ang="0">
                    <a:pos x="26" y="76"/>
                  </a:cxn>
                  <a:cxn ang="0">
                    <a:pos x="29" y="76"/>
                  </a:cxn>
                  <a:cxn ang="0">
                    <a:pos x="55" y="67"/>
                  </a:cxn>
                  <a:cxn ang="0">
                    <a:pos x="55" y="67"/>
                  </a:cxn>
                  <a:cxn ang="0">
                    <a:pos x="58" y="63"/>
                  </a:cxn>
                  <a:cxn ang="0">
                    <a:pos x="58" y="60"/>
                  </a:cxn>
                  <a:cxn ang="0">
                    <a:pos x="34" y="3"/>
                  </a:cxn>
                  <a:cxn ang="0">
                    <a:pos x="34" y="3"/>
                  </a:cxn>
                  <a:cxn ang="0">
                    <a:pos x="32" y="0"/>
                  </a:cxn>
                  <a:cxn ang="0">
                    <a:pos x="27" y="0"/>
                  </a:cxn>
                  <a:cxn ang="0">
                    <a:pos x="27" y="0"/>
                  </a:cxn>
                  <a:cxn ang="0">
                    <a:pos x="13" y="13"/>
                  </a:cxn>
                  <a:cxn ang="0">
                    <a:pos x="22" y="8"/>
                  </a:cxn>
                  <a:cxn ang="0">
                    <a:pos x="22" y="8"/>
                  </a:cxn>
                  <a:cxn ang="0">
                    <a:pos x="24" y="10"/>
                  </a:cxn>
                  <a:cxn ang="0">
                    <a:pos x="24" y="10"/>
                  </a:cxn>
                  <a:cxn ang="0">
                    <a:pos x="22" y="11"/>
                  </a:cxn>
                  <a:cxn ang="0">
                    <a:pos x="14" y="14"/>
                  </a:cxn>
                  <a:cxn ang="0">
                    <a:pos x="14" y="14"/>
                  </a:cxn>
                  <a:cxn ang="0">
                    <a:pos x="13" y="14"/>
                  </a:cxn>
                  <a:cxn ang="0">
                    <a:pos x="13" y="14"/>
                  </a:cxn>
                  <a:cxn ang="0">
                    <a:pos x="13" y="13"/>
                  </a:cxn>
                  <a:cxn ang="0">
                    <a:pos x="13" y="13"/>
                  </a:cxn>
                  <a:cxn ang="0">
                    <a:pos x="42" y="70"/>
                  </a:cxn>
                  <a:cxn ang="0">
                    <a:pos x="42" y="70"/>
                  </a:cxn>
                  <a:cxn ang="0">
                    <a:pos x="39" y="70"/>
                  </a:cxn>
                  <a:cxn ang="0">
                    <a:pos x="37" y="67"/>
                  </a:cxn>
                  <a:cxn ang="0">
                    <a:pos x="37" y="67"/>
                  </a:cxn>
                  <a:cxn ang="0">
                    <a:pos x="37" y="63"/>
                  </a:cxn>
                  <a:cxn ang="0">
                    <a:pos x="39" y="62"/>
                  </a:cxn>
                  <a:cxn ang="0">
                    <a:pos x="39" y="62"/>
                  </a:cxn>
                  <a:cxn ang="0">
                    <a:pos x="42" y="62"/>
                  </a:cxn>
                  <a:cxn ang="0">
                    <a:pos x="44" y="63"/>
                  </a:cxn>
                  <a:cxn ang="0">
                    <a:pos x="44" y="63"/>
                  </a:cxn>
                  <a:cxn ang="0">
                    <a:pos x="44" y="67"/>
                  </a:cxn>
                  <a:cxn ang="0">
                    <a:pos x="42" y="70"/>
                  </a:cxn>
                  <a:cxn ang="0">
                    <a:pos x="42" y="70"/>
                  </a:cxn>
                  <a:cxn ang="0">
                    <a:pos x="53" y="55"/>
                  </a:cxn>
                  <a:cxn ang="0">
                    <a:pos x="24" y="67"/>
                  </a:cxn>
                  <a:cxn ang="0">
                    <a:pos x="5" y="23"/>
                  </a:cxn>
                  <a:cxn ang="0">
                    <a:pos x="34" y="10"/>
                  </a:cxn>
                  <a:cxn ang="0">
                    <a:pos x="53" y="55"/>
                  </a:cxn>
                </a:cxnLst>
                <a:rect l="0" t="0" r="r" b="b"/>
                <a:pathLst>
                  <a:path w="58" h="76">
                    <a:moveTo>
                      <a:pt x="27" y="0"/>
                    </a:moveTo>
                    <a:lnTo>
                      <a:pt x="3" y="11"/>
                    </a:lnTo>
                    <a:lnTo>
                      <a:pt x="3" y="11"/>
                    </a:lnTo>
                    <a:lnTo>
                      <a:pt x="0" y="13"/>
                    </a:lnTo>
                    <a:lnTo>
                      <a:pt x="0" y="18"/>
                    </a:lnTo>
                    <a:lnTo>
                      <a:pt x="22" y="75"/>
                    </a:lnTo>
                    <a:lnTo>
                      <a:pt x="22" y="75"/>
                    </a:lnTo>
                    <a:lnTo>
                      <a:pt x="26" y="76"/>
                    </a:lnTo>
                    <a:lnTo>
                      <a:pt x="29" y="76"/>
                    </a:lnTo>
                    <a:lnTo>
                      <a:pt x="55" y="67"/>
                    </a:lnTo>
                    <a:lnTo>
                      <a:pt x="55" y="67"/>
                    </a:lnTo>
                    <a:lnTo>
                      <a:pt x="58" y="63"/>
                    </a:lnTo>
                    <a:lnTo>
                      <a:pt x="58" y="60"/>
                    </a:lnTo>
                    <a:lnTo>
                      <a:pt x="34" y="3"/>
                    </a:lnTo>
                    <a:lnTo>
                      <a:pt x="34" y="3"/>
                    </a:lnTo>
                    <a:lnTo>
                      <a:pt x="32" y="0"/>
                    </a:lnTo>
                    <a:lnTo>
                      <a:pt x="27" y="0"/>
                    </a:lnTo>
                    <a:lnTo>
                      <a:pt x="27" y="0"/>
                    </a:lnTo>
                    <a:close/>
                    <a:moveTo>
                      <a:pt x="13" y="13"/>
                    </a:moveTo>
                    <a:lnTo>
                      <a:pt x="22" y="8"/>
                    </a:lnTo>
                    <a:lnTo>
                      <a:pt x="22" y="8"/>
                    </a:lnTo>
                    <a:lnTo>
                      <a:pt x="24" y="10"/>
                    </a:lnTo>
                    <a:lnTo>
                      <a:pt x="24" y="10"/>
                    </a:lnTo>
                    <a:lnTo>
                      <a:pt x="22" y="11"/>
                    </a:lnTo>
                    <a:lnTo>
                      <a:pt x="14" y="14"/>
                    </a:lnTo>
                    <a:lnTo>
                      <a:pt x="14" y="14"/>
                    </a:lnTo>
                    <a:lnTo>
                      <a:pt x="13" y="14"/>
                    </a:lnTo>
                    <a:lnTo>
                      <a:pt x="13" y="14"/>
                    </a:lnTo>
                    <a:lnTo>
                      <a:pt x="13" y="13"/>
                    </a:lnTo>
                    <a:lnTo>
                      <a:pt x="13" y="13"/>
                    </a:lnTo>
                    <a:close/>
                    <a:moveTo>
                      <a:pt x="42" y="70"/>
                    </a:moveTo>
                    <a:lnTo>
                      <a:pt x="42" y="70"/>
                    </a:lnTo>
                    <a:lnTo>
                      <a:pt x="39" y="70"/>
                    </a:lnTo>
                    <a:lnTo>
                      <a:pt x="37" y="67"/>
                    </a:lnTo>
                    <a:lnTo>
                      <a:pt x="37" y="67"/>
                    </a:lnTo>
                    <a:lnTo>
                      <a:pt x="37" y="63"/>
                    </a:lnTo>
                    <a:lnTo>
                      <a:pt x="39" y="62"/>
                    </a:lnTo>
                    <a:lnTo>
                      <a:pt x="39" y="62"/>
                    </a:lnTo>
                    <a:lnTo>
                      <a:pt x="42" y="62"/>
                    </a:lnTo>
                    <a:lnTo>
                      <a:pt x="44" y="63"/>
                    </a:lnTo>
                    <a:lnTo>
                      <a:pt x="44" y="63"/>
                    </a:lnTo>
                    <a:lnTo>
                      <a:pt x="44" y="67"/>
                    </a:lnTo>
                    <a:lnTo>
                      <a:pt x="42" y="70"/>
                    </a:lnTo>
                    <a:lnTo>
                      <a:pt x="42" y="70"/>
                    </a:lnTo>
                    <a:close/>
                    <a:moveTo>
                      <a:pt x="53" y="55"/>
                    </a:moveTo>
                    <a:lnTo>
                      <a:pt x="24" y="67"/>
                    </a:lnTo>
                    <a:lnTo>
                      <a:pt x="5" y="23"/>
                    </a:lnTo>
                    <a:lnTo>
                      <a:pt x="34" y="10"/>
                    </a:lnTo>
                    <a:lnTo>
                      <a:pt x="53" y="55"/>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4" name="Freeform 3335"/>
              <p:cNvSpPr/>
              <p:nvPr/>
            </p:nvSpPr>
            <p:spPr bwMode="auto">
              <a:xfrm>
                <a:off x="4473575" y="3421062"/>
                <a:ext cx="7938" cy="3175"/>
              </a:xfrm>
              <a:custGeom>
                <a:avLst/>
                <a:gdLst/>
                <a:ahLst/>
                <a:cxnLst>
                  <a:cxn ang="0">
                    <a:pos x="1" y="4"/>
                  </a:cxn>
                  <a:cxn ang="0">
                    <a:pos x="9" y="1"/>
                  </a:cxn>
                  <a:cxn ang="0">
                    <a:pos x="9" y="0"/>
                  </a:cxn>
                  <a:cxn ang="0">
                    <a:pos x="9" y="0"/>
                  </a:cxn>
                  <a:cxn ang="0">
                    <a:pos x="1" y="3"/>
                  </a:cxn>
                  <a:cxn ang="0">
                    <a:pos x="0" y="4"/>
                  </a:cxn>
                  <a:cxn ang="0">
                    <a:pos x="1" y="4"/>
                  </a:cxn>
                </a:cxnLst>
                <a:rect l="0" t="0" r="r" b="b"/>
                <a:pathLst>
                  <a:path w="9" h="4">
                    <a:moveTo>
                      <a:pt x="1" y="4"/>
                    </a:moveTo>
                    <a:lnTo>
                      <a:pt x="9" y="1"/>
                    </a:lnTo>
                    <a:lnTo>
                      <a:pt x="9" y="0"/>
                    </a:lnTo>
                    <a:lnTo>
                      <a:pt x="9" y="0"/>
                    </a:lnTo>
                    <a:lnTo>
                      <a:pt x="1" y="3"/>
                    </a:lnTo>
                    <a:lnTo>
                      <a:pt x="0" y="4"/>
                    </a:lnTo>
                    <a:lnTo>
                      <a:pt x="1" y="4"/>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5" name="Freeform 3336"/>
              <p:cNvSpPr/>
              <p:nvPr/>
            </p:nvSpPr>
            <p:spPr bwMode="auto">
              <a:xfrm>
                <a:off x="4545012" y="3338512"/>
                <a:ext cx="125413" cy="104775"/>
              </a:xfrm>
              <a:custGeom>
                <a:avLst/>
                <a:gdLst/>
                <a:ahLst/>
                <a:cxnLst>
                  <a:cxn ang="0">
                    <a:pos x="42" y="35"/>
                  </a:cxn>
                  <a:cxn ang="0">
                    <a:pos x="0" y="20"/>
                  </a:cxn>
                  <a:cxn ang="0">
                    <a:pos x="11" y="48"/>
                  </a:cxn>
                  <a:cxn ang="0">
                    <a:pos x="46" y="132"/>
                  </a:cxn>
                  <a:cxn ang="0">
                    <a:pos x="158" y="87"/>
                  </a:cxn>
                  <a:cxn ang="0">
                    <a:pos x="124" y="0"/>
                  </a:cxn>
                  <a:cxn ang="0">
                    <a:pos x="42" y="35"/>
                  </a:cxn>
                </a:cxnLst>
                <a:rect l="0" t="0" r="r" b="b"/>
                <a:pathLst>
                  <a:path w="158" h="132">
                    <a:moveTo>
                      <a:pt x="42" y="35"/>
                    </a:moveTo>
                    <a:lnTo>
                      <a:pt x="0" y="20"/>
                    </a:lnTo>
                    <a:lnTo>
                      <a:pt x="11" y="48"/>
                    </a:lnTo>
                    <a:lnTo>
                      <a:pt x="46" y="132"/>
                    </a:lnTo>
                    <a:lnTo>
                      <a:pt x="158" y="87"/>
                    </a:lnTo>
                    <a:lnTo>
                      <a:pt x="124" y="0"/>
                    </a:lnTo>
                    <a:lnTo>
                      <a:pt x="42" y="35"/>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126" name="Freeform 3337"/>
              <p:cNvSpPr>
                <a:spLocks noEditPoints="1"/>
              </p:cNvSpPr>
              <p:nvPr/>
            </p:nvSpPr>
            <p:spPr bwMode="auto">
              <a:xfrm>
                <a:off x="4595812" y="3360737"/>
                <a:ext cx="33338" cy="57150"/>
              </a:xfrm>
              <a:custGeom>
                <a:avLst/>
                <a:gdLst/>
                <a:ahLst/>
                <a:cxnLst>
                  <a:cxn ang="0">
                    <a:pos x="10" y="9"/>
                  </a:cxn>
                  <a:cxn ang="0">
                    <a:pos x="10" y="9"/>
                  </a:cxn>
                  <a:cxn ang="0">
                    <a:pos x="13" y="6"/>
                  </a:cxn>
                  <a:cxn ang="0">
                    <a:pos x="13" y="1"/>
                  </a:cxn>
                  <a:cxn ang="0">
                    <a:pos x="13" y="1"/>
                  </a:cxn>
                  <a:cxn ang="0">
                    <a:pos x="10" y="0"/>
                  </a:cxn>
                  <a:cxn ang="0">
                    <a:pos x="5" y="0"/>
                  </a:cxn>
                  <a:cxn ang="0">
                    <a:pos x="5" y="0"/>
                  </a:cxn>
                  <a:cxn ang="0">
                    <a:pos x="2" y="1"/>
                  </a:cxn>
                  <a:cxn ang="0">
                    <a:pos x="2" y="6"/>
                  </a:cxn>
                  <a:cxn ang="0">
                    <a:pos x="2" y="6"/>
                  </a:cxn>
                  <a:cxn ang="0">
                    <a:pos x="5" y="9"/>
                  </a:cxn>
                  <a:cxn ang="0">
                    <a:pos x="10" y="9"/>
                  </a:cxn>
                  <a:cxn ang="0">
                    <a:pos x="10" y="9"/>
                  </a:cxn>
                  <a:cxn ang="0">
                    <a:pos x="25" y="11"/>
                  </a:cxn>
                  <a:cxn ang="0">
                    <a:pos x="25" y="11"/>
                  </a:cxn>
                  <a:cxn ang="0">
                    <a:pos x="23" y="8"/>
                  </a:cxn>
                  <a:cxn ang="0">
                    <a:pos x="18" y="8"/>
                  </a:cxn>
                  <a:cxn ang="0">
                    <a:pos x="4" y="14"/>
                  </a:cxn>
                  <a:cxn ang="0">
                    <a:pos x="4" y="14"/>
                  </a:cxn>
                  <a:cxn ang="0">
                    <a:pos x="0" y="18"/>
                  </a:cxn>
                  <a:cxn ang="0">
                    <a:pos x="0" y="22"/>
                  </a:cxn>
                  <a:cxn ang="0">
                    <a:pos x="9" y="42"/>
                  </a:cxn>
                  <a:cxn ang="0">
                    <a:pos x="9" y="42"/>
                  </a:cxn>
                  <a:cxn ang="0">
                    <a:pos x="10" y="44"/>
                  </a:cxn>
                  <a:cxn ang="0">
                    <a:pos x="12" y="44"/>
                  </a:cxn>
                  <a:cxn ang="0">
                    <a:pos x="12" y="44"/>
                  </a:cxn>
                  <a:cxn ang="0">
                    <a:pos x="13" y="42"/>
                  </a:cxn>
                  <a:cxn ang="0">
                    <a:pos x="13" y="40"/>
                  </a:cxn>
                  <a:cxn ang="0">
                    <a:pos x="5" y="22"/>
                  </a:cxn>
                  <a:cxn ang="0">
                    <a:pos x="7" y="21"/>
                  </a:cxn>
                  <a:cxn ang="0">
                    <a:pos x="27" y="70"/>
                  </a:cxn>
                  <a:cxn ang="0">
                    <a:pos x="27" y="70"/>
                  </a:cxn>
                  <a:cxn ang="0">
                    <a:pos x="28" y="71"/>
                  </a:cxn>
                  <a:cxn ang="0">
                    <a:pos x="31" y="71"/>
                  </a:cxn>
                  <a:cxn ang="0">
                    <a:pos x="31" y="71"/>
                  </a:cxn>
                  <a:cxn ang="0">
                    <a:pos x="33" y="70"/>
                  </a:cxn>
                  <a:cxn ang="0">
                    <a:pos x="33" y="66"/>
                  </a:cxn>
                  <a:cxn ang="0">
                    <a:pos x="22" y="40"/>
                  </a:cxn>
                  <a:cxn ang="0">
                    <a:pos x="23" y="40"/>
                  </a:cxn>
                  <a:cxn ang="0">
                    <a:pos x="35" y="66"/>
                  </a:cxn>
                  <a:cxn ang="0">
                    <a:pos x="35" y="66"/>
                  </a:cxn>
                  <a:cxn ang="0">
                    <a:pos x="36" y="68"/>
                  </a:cxn>
                  <a:cxn ang="0">
                    <a:pos x="40" y="68"/>
                  </a:cxn>
                  <a:cxn ang="0">
                    <a:pos x="40" y="68"/>
                  </a:cxn>
                  <a:cxn ang="0">
                    <a:pos x="41" y="66"/>
                  </a:cxn>
                  <a:cxn ang="0">
                    <a:pos x="41" y="63"/>
                  </a:cxn>
                  <a:cxn ang="0">
                    <a:pos x="22" y="16"/>
                  </a:cxn>
                  <a:cxn ang="0">
                    <a:pos x="22" y="14"/>
                  </a:cxn>
                  <a:cxn ang="0">
                    <a:pos x="30" y="32"/>
                  </a:cxn>
                  <a:cxn ang="0">
                    <a:pos x="30" y="32"/>
                  </a:cxn>
                  <a:cxn ang="0">
                    <a:pos x="31" y="34"/>
                  </a:cxn>
                  <a:cxn ang="0">
                    <a:pos x="33" y="34"/>
                  </a:cxn>
                  <a:cxn ang="0">
                    <a:pos x="33" y="34"/>
                  </a:cxn>
                  <a:cxn ang="0">
                    <a:pos x="33" y="32"/>
                  </a:cxn>
                  <a:cxn ang="0">
                    <a:pos x="33" y="31"/>
                  </a:cxn>
                  <a:cxn ang="0">
                    <a:pos x="25" y="11"/>
                  </a:cxn>
                </a:cxnLst>
                <a:rect l="0" t="0" r="r" b="b"/>
                <a:pathLst>
                  <a:path w="41" h="71">
                    <a:moveTo>
                      <a:pt x="10" y="9"/>
                    </a:moveTo>
                    <a:lnTo>
                      <a:pt x="10" y="9"/>
                    </a:lnTo>
                    <a:lnTo>
                      <a:pt x="13" y="6"/>
                    </a:lnTo>
                    <a:lnTo>
                      <a:pt x="13" y="1"/>
                    </a:lnTo>
                    <a:lnTo>
                      <a:pt x="13" y="1"/>
                    </a:lnTo>
                    <a:lnTo>
                      <a:pt x="10" y="0"/>
                    </a:lnTo>
                    <a:lnTo>
                      <a:pt x="5" y="0"/>
                    </a:lnTo>
                    <a:lnTo>
                      <a:pt x="5" y="0"/>
                    </a:lnTo>
                    <a:lnTo>
                      <a:pt x="2" y="1"/>
                    </a:lnTo>
                    <a:lnTo>
                      <a:pt x="2" y="6"/>
                    </a:lnTo>
                    <a:lnTo>
                      <a:pt x="2" y="6"/>
                    </a:lnTo>
                    <a:lnTo>
                      <a:pt x="5" y="9"/>
                    </a:lnTo>
                    <a:lnTo>
                      <a:pt x="10" y="9"/>
                    </a:lnTo>
                    <a:lnTo>
                      <a:pt x="10" y="9"/>
                    </a:lnTo>
                    <a:close/>
                    <a:moveTo>
                      <a:pt x="25" y="11"/>
                    </a:moveTo>
                    <a:lnTo>
                      <a:pt x="25" y="11"/>
                    </a:lnTo>
                    <a:lnTo>
                      <a:pt x="23" y="8"/>
                    </a:lnTo>
                    <a:lnTo>
                      <a:pt x="18" y="8"/>
                    </a:lnTo>
                    <a:lnTo>
                      <a:pt x="4" y="14"/>
                    </a:lnTo>
                    <a:lnTo>
                      <a:pt x="4" y="14"/>
                    </a:lnTo>
                    <a:lnTo>
                      <a:pt x="0" y="18"/>
                    </a:lnTo>
                    <a:lnTo>
                      <a:pt x="0" y="22"/>
                    </a:lnTo>
                    <a:lnTo>
                      <a:pt x="9" y="42"/>
                    </a:lnTo>
                    <a:lnTo>
                      <a:pt x="9" y="42"/>
                    </a:lnTo>
                    <a:lnTo>
                      <a:pt x="10" y="44"/>
                    </a:lnTo>
                    <a:lnTo>
                      <a:pt x="12" y="44"/>
                    </a:lnTo>
                    <a:lnTo>
                      <a:pt x="12" y="44"/>
                    </a:lnTo>
                    <a:lnTo>
                      <a:pt x="13" y="42"/>
                    </a:lnTo>
                    <a:lnTo>
                      <a:pt x="13" y="40"/>
                    </a:lnTo>
                    <a:lnTo>
                      <a:pt x="5" y="22"/>
                    </a:lnTo>
                    <a:lnTo>
                      <a:pt x="7" y="21"/>
                    </a:lnTo>
                    <a:lnTo>
                      <a:pt x="27" y="70"/>
                    </a:lnTo>
                    <a:lnTo>
                      <a:pt x="27" y="70"/>
                    </a:lnTo>
                    <a:lnTo>
                      <a:pt x="28" y="71"/>
                    </a:lnTo>
                    <a:lnTo>
                      <a:pt x="31" y="71"/>
                    </a:lnTo>
                    <a:lnTo>
                      <a:pt x="31" y="71"/>
                    </a:lnTo>
                    <a:lnTo>
                      <a:pt x="33" y="70"/>
                    </a:lnTo>
                    <a:lnTo>
                      <a:pt x="33" y="66"/>
                    </a:lnTo>
                    <a:lnTo>
                      <a:pt x="22" y="40"/>
                    </a:lnTo>
                    <a:lnTo>
                      <a:pt x="23" y="40"/>
                    </a:lnTo>
                    <a:lnTo>
                      <a:pt x="35" y="66"/>
                    </a:lnTo>
                    <a:lnTo>
                      <a:pt x="35" y="66"/>
                    </a:lnTo>
                    <a:lnTo>
                      <a:pt x="36" y="68"/>
                    </a:lnTo>
                    <a:lnTo>
                      <a:pt x="40" y="68"/>
                    </a:lnTo>
                    <a:lnTo>
                      <a:pt x="40" y="68"/>
                    </a:lnTo>
                    <a:lnTo>
                      <a:pt x="41" y="66"/>
                    </a:lnTo>
                    <a:lnTo>
                      <a:pt x="41" y="63"/>
                    </a:lnTo>
                    <a:lnTo>
                      <a:pt x="22" y="16"/>
                    </a:lnTo>
                    <a:lnTo>
                      <a:pt x="22" y="14"/>
                    </a:lnTo>
                    <a:lnTo>
                      <a:pt x="30" y="32"/>
                    </a:lnTo>
                    <a:lnTo>
                      <a:pt x="30" y="32"/>
                    </a:lnTo>
                    <a:lnTo>
                      <a:pt x="31" y="34"/>
                    </a:lnTo>
                    <a:lnTo>
                      <a:pt x="33" y="34"/>
                    </a:lnTo>
                    <a:lnTo>
                      <a:pt x="33" y="34"/>
                    </a:lnTo>
                    <a:lnTo>
                      <a:pt x="33" y="32"/>
                    </a:lnTo>
                    <a:lnTo>
                      <a:pt x="33" y="31"/>
                    </a:lnTo>
                    <a:lnTo>
                      <a:pt x="25" y="11"/>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7" name="Freeform 3338"/>
              <p:cNvSpPr/>
              <p:nvPr/>
            </p:nvSpPr>
            <p:spPr bwMode="auto">
              <a:xfrm>
                <a:off x="4329112" y="3243262"/>
                <a:ext cx="127000" cy="104775"/>
              </a:xfrm>
              <a:custGeom>
                <a:avLst/>
                <a:gdLst/>
                <a:ahLst/>
                <a:cxnLst>
                  <a:cxn ang="0">
                    <a:pos x="117" y="98"/>
                  </a:cxn>
                  <a:cxn ang="0">
                    <a:pos x="160" y="113"/>
                  </a:cxn>
                  <a:cxn ang="0">
                    <a:pos x="148" y="85"/>
                  </a:cxn>
                  <a:cxn ang="0">
                    <a:pos x="112" y="0"/>
                  </a:cxn>
                  <a:cxn ang="0">
                    <a:pos x="0" y="48"/>
                  </a:cxn>
                  <a:cxn ang="0">
                    <a:pos x="36" y="132"/>
                  </a:cxn>
                  <a:cxn ang="0">
                    <a:pos x="117" y="98"/>
                  </a:cxn>
                </a:cxnLst>
                <a:rect l="0" t="0" r="r" b="b"/>
                <a:pathLst>
                  <a:path w="160" h="132">
                    <a:moveTo>
                      <a:pt x="117" y="98"/>
                    </a:moveTo>
                    <a:lnTo>
                      <a:pt x="160" y="113"/>
                    </a:lnTo>
                    <a:lnTo>
                      <a:pt x="148" y="85"/>
                    </a:lnTo>
                    <a:lnTo>
                      <a:pt x="112" y="0"/>
                    </a:lnTo>
                    <a:lnTo>
                      <a:pt x="0" y="48"/>
                    </a:lnTo>
                    <a:lnTo>
                      <a:pt x="36" y="132"/>
                    </a:lnTo>
                    <a:lnTo>
                      <a:pt x="117" y="98"/>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128" name="Freeform 3339"/>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29" name="Freeform 3340"/>
              <p:cNvSpPr/>
              <p:nvPr/>
            </p:nvSpPr>
            <p:spPr bwMode="auto">
              <a:xfrm>
                <a:off x="4359275" y="3282950"/>
                <a:ext cx="61913" cy="33338"/>
              </a:xfrm>
              <a:custGeom>
                <a:avLst/>
                <a:gdLst/>
                <a:ahLst/>
                <a:cxnLst>
                  <a:cxn ang="0">
                    <a:pos x="36" y="16"/>
                  </a:cxn>
                  <a:cxn ang="0">
                    <a:pos x="46" y="8"/>
                  </a:cxn>
                  <a:cxn ang="0">
                    <a:pos x="54" y="8"/>
                  </a:cxn>
                  <a:cxn ang="0">
                    <a:pos x="67" y="10"/>
                  </a:cxn>
                  <a:cxn ang="0">
                    <a:pos x="74" y="6"/>
                  </a:cxn>
                  <a:cxn ang="0">
                    <a:pos x="74" y="5"/>
                  </a:cxn>
                  <a:cxn ang="0">
                    <a:pos x="70" y="2"/>
                  </a:cxn>
                  <a:cxn ang="0">
                    <a:pos x="69" y="2"/>
                  </a:cxn>
                  <a:cxn ang="0">
                    <a:pos x="66" y="3"/>
                  </a:cxn>
                  <a:cxn ang="0">
                    <a:pos x="69" y="0"/>
                  </a:cxn>
                  <a:cxn ang="0">
                    <a:pos x="72" y="0"/>
                  </a:cxn>
                  <a:cxn ang="0">
                    <a:pos x="77" y="3"/>
                  </a:cxn>
                  <a:cxn ang="0">
                    <a:pos x="79" y="6"/>
                  </a:cxn>
                  <a:cxn ang="0">
                    <a:pos x="77" y="11"/>
                  </a:cxn>
                  <a:cxn ang="0">
                    <a:pos x="67" y="19"/>
                  </a:cxn>
                  <a:cxn ang="0">
                    <a:pos x="59" y="23"/>
                  </a:cxn>
                  <a:cxn ang="0">
                    <a:pos x="43" y="23"/>
                  </a:cxn>
                  <a:cxn ang="0">
                    <a:pos x="39" y="23"/>
                  </a:cxn>
                  <a:cxn ang="0">
                    <a:pos x="39" y="24"/>
                  </a:cxn>
                  <a:cxn ang="0">
                    <a:pos x="26" y="36"/>
                  </a:cxn>
                  <a:cxn ang="0">
                    <a:pos x="17" y="41"/>
                  </a:cxn>
                  <a:cxn ang="0">
                    <a:pos x="9" y="41"/>
                  </a:cxn>
                  <a:cxn ang="0">
                    <a:pos x="4" y="41"/>
                  </a:cxn>
                  <a:cxn ang="0">
                    <a:pos x="0" y="34"/>
                  </a:cxn>
                  <a:cxn ang="0">
                    <a:pos x="2" y="29"/>
                  </a:cxn>
                  <a:cxn ang="0">
                    <a:pos x="7" y="28"/>
                  </a:cxn>
                  <a:cxn ang="0">
                    <a:pos x="4" y="29"/>
                  </a:cxn>
                  <a:cxn ang="0">
                    <a:pos x="4" y="34"/>
                  </a:cxn>
                  <a:cxn ang="0">
                    <a:pos x="5" y="36"/>
                  </a:cxn>
                  <a:cxn ang="0">
                    <a:pos x="9" y="34"/>
                  </a:cxn>
                  <a:cxn ang="0">
                    <a:pos x="17" y="26"/>
                  </a:cxn>
                  <a:cxn ang="0">
                    <a:pos x="23" y="18"/>
                  </a:cxn>
                  <a:cxn ang="0">
                    <a:pos x="28" y="16"/>
                  </a:cxn>
                  <a:cxn ang="0">
                    <a:pos x="36" y="16"/>
                  </a:cxn>
                </a:cxnLst>
                <a:rect l="0" t="0" r="r" b="b"/>
                <a:pathLst>
                  <a:path w="79" h="41">
                    <a:moveTo>
                      <a:pt x="36" y="16"/>
                    </a:moveTo>
                    <a:lnTo>
                      <a:pt x="36" y="16"/>
                    </a:lnTo>
                    <a:lnTo>
                      <a:pt x="41" y="11"/>
                    </a:lnTo>
                    <a:lnTo>
                      <a:pt x="46" y="8"/>
                    </a:lnTo>
                    <a:lnTo>
                      <a:pt x="54" y="8"/>
                    </a:lnTo>
                    <a:lnTo>
                      <a:pt x="54" y="8"/>
                    </a:lnTo>
                    <a:lnTo>
                      <a:pt x="67" y="10"/>
                    </a:lnTo>
                    <a:lnTo>
                      <a:pt x="67" y="10"/>
                    </a:lnTo>
                    <a:lnTo>
                      <a:pt x="70" y="8"/>
                    </a:lnTo>
                    <a:lnTo>
                      <a:pt x="74" y="6"/>
                    </a:lnTo>
                    <a:lnTo>
                      <a:pt x="74" y="6"/>
                    </a:lnTo>
                    <a:lnTo>
                      <a:pt x="74" y="5"/>
                    </a:lnTo>
                    <a:lnTo>
                      <a:pt x="74" y="3"/>
                    </a:lnTo>
                    <a:lnTo>
                      <a:pt x="70" y="2"/>
                    </a:lnTo>
                    <a:lnTo>
                      <a:pt x="70" y="2"/>
                    </a:lnTo>
                    <a:lnTo>
                      <a:pt x="69" y="2"/>
                    </a:lnTo>
                    <a:lnTo>
                      <a:pt x="66" y="3"/>
                    </a:lnTo>
                    <a:lnTo>
                      <a:pt x="66" y="3"/>
                    </a:lnTo>
                    <a:lnTo>
                      <a:pt x="67" y="2"/>
                    </a:lnTo>
                    <a:lnTo>
                      <a:pt x="69" y="0"/>
                    </a:lnTo>
                    <a:lnTo>
                      <a:pt x="72" y="0"/>
                    </a:lnTo>
                    <a:lnTo>
                      <a:pt x="72" y="0"/>
                    </a:lnTo>
                    <a:lnTo>
                      <a:pt x="74" y="0"/>
                    </a:lnTo>
                    <a:lnTo>
                      <a:pt x="77" y="3"/>
                    </a:lnTo>
                    <a:lnTo>
                      <a:pt x="79" y="6"/>
                    </a:lnTo>
                    <a:lnTo>
                      <a:pt x="79" y="6"/>
                    </a:lnTo>
                    <a:lnTo>
                      <a:pt x="79" y="8"/>
                    </a:lnTo>
                    <a:lnTo>
                      <a:pt x="77" y="11"/>
                    </a:lnTo>
                    <a:lnTo>
                      <a:pt x="74" y="16"/>
                    </a:lnTo>
                    <a:lnTo>
                      <a:pt x="67" y="19"/>
                    </a:lnTo>
                    <a:lnTo>
                      <a:pt x="67" y="19"/>
                    </a:lnTo>
                    <a:lnTo>
                      <a:pt x="59" y="23"/>
                    </a:lnTo>
                    <a:lnTo>
                      <a:pt x="51" y="24"/>
                    </a:lnTo>
                    <a:lnTo>
                      <a:pt x="43" y="23"/>
                    </a:lnTo>
                    <a:lnTo>
                      <a:pt x="39" y="23"/>
                    </a:lnTo>
                    <a:lnTo>
                      <a:pt x="39" y="23"/>
                    </a:lnTo>
                    <a:lnTo>
                      <a:pt x="39" y="24"/>
                    </a:lnTo>
                    <a:lnTo>
                      <a:pt x="39" y="24"/>
                    </a:lnTo>
                    <a:lnTo>
                      <a:pt x="33" y="31"/>
                    </a:lnTo>
                    <a:lnTo>
                      <a:pt x="26" y="36"/>
                    </a:lnTo>
                    <a:lnTo>
                      <a:pt x="17" y="41"/>
                    </a:lnTo>
                    <a:lnTo>
                      <a:pt x="17" y="41"/>
                    </a:lnTo>
                    <a:lnTo>
                      <a:pt x="12" y="41"/>
                    </a:lnTo>
                    <a:lnTo>
                      <a:pt x="9" y="41"/>
                    </a:lnTo>
                    <a:lnTo>
                      <a:pt x="4" y="41"/>
                    </a:lnTo>
                    <a:lnTo>
                      <a:pt x="4" y="41"/>
                    </a:lnTo>
                    <a:lnTo>
                      <a:pt x="0" y="37"/>
                    </a:lnTo>
                    <a:lnTo>
                      <a:pt x="0" y="34"/>
                    </a:lnTo>
                    <a:lnTo>
                      <a:pt x="2" y="29"/>
                    </a:lnTo>
                    <a:lnTo>
                      <a:pt x="2" y="29"/>
                    </a:lnTo>
                    <a:lnTo>
                      <a:pt x="2" y="28"/>
                    </a:lnTo>
                    <a:lnTo>
                      <a:pt x="7" y="28"/>
                    </a:lnTo>
                    <a:lnTo>
                      <a:pt x="7" y="28"/>
                    </a:lnTo>
                    <a:lnTo>
                      <a:pt x="4" y="29"/>
                    </a:lnTo>
                    <a:lnTo>
                      <a:pt x="4" y="31"/>
                    </a:lnTo>
                    <a:lnTo>
                      <a:pt x="4" y="34"/>
                    </a:lnTo>
                    <a:lnTo>
                      <a:pt x="4" y="34"/>
                    </a:lnTo>
                    <a:lnTo>
                      <a:pt x="5" y="36"/>
                    </a:lnTo>
                    <a:lnTo>
                      <a:pt x="9" y="34"/>
                    </a:lnTo>
                    <a:lnTo>
                      <a:pt x="9" y="34"/>
                    </a:lnTo>
                    <a:lnTo>
                      <a:pt x="10" y="32"/>
                    </a:lnTo>
                    <a:lnTo>
                      <a:pt x="17" y="26"/>
                    </a:lnTo>
                    <a:lnTo>
                      <a:pt x="17" y="26"/>
                    </a:lnTo>
                    <a:lnTo>
                      <a:pt x="23" y="18"/>
                    </a:lnTo>
                    <a:lnTo>
                      <a:pt x="23" y="18"/>
                    </a:lnTo>
                    <a:lnTo>
                      <a:pt x="28" y="16"/>
                    </a:lnTo>
                    <a:lnTo>
                      <a:pt x="31" y="16"/>
                    </a:lnTo>
                    <a:lnTo>
                      <a:pt x="36" y="16"/>
                    </a:lnTo>
                  </a:path>
                </a:pathLst>
              </a:custGeom>
              <a:noFill/>
              <a:ln w="9525">
                <a:noFill/>
                <a:round/>
              </a:ln>
            </p:spPr>
            <p:txBody>
              <a:bodyPr vert="horz" wrap="square" lIns="91440" tIns="45720" rIns="91440" bIns="45720" numCol="1" anchor="t" anchorCtr="0" compatLnSpc="1"/>
              <a:lstStyle/>
              <a:p>
                <a:endParaRPr lang="en-US"/>
              </a:p>
            </p:txBody>
          </p:sp>
          <p:sp>
            <p:nvSpPr>
              <p:cNvPr id="130" name="Freeform 3341"/>
              <p:cNvSpPr/>
              <p:nvPr/>
            </p:nvSpPr>
            <p:spPr bwMode="auto">
              <a:xfrm>
                <a:off x="4492625" y="3176587"/>
                <a:ext cx="125413" cy="104775"/>
              </a:xfrm>
              <a:custGeom>
                <a:avLst/>
                <a:gdLst/>
                <a:ahLst/>
                <a:cxnLst>
                  <a:cxn ang="0">
                    <a:pos x="116" y="97"/>
                  </a:cxn>
                  <a:cxn ang="0">
                    <a:pos x="158" y="112"/>
                  </a:cxn>
                  <a:cxn ang="0">
                    <a:pos x="147" y="84"/>
                  </a:cxn>
                  <a:cxn ang="0">
                    <a:pos x="113" y="0"/>
                  </a:cxn>
                  <a:cxn ang="0">
                    <a:pos x="0" y="47"/>
                  </a:cxn>
                  <a:cxn ang="0">
                    <a:pos x="34" y="132"/>
                  </a:cxn>
                  <a:cxn ang="0">
                    <a:pos x="116" y="97"/>
                  </a:cxn>
                </a:cxnLst>
                <a:rect l="0" t="0" r="r" b="b"/>
                <a:pathLst>
                  <a:path w="158" h="132">
                    <a:moveTo>
                      <a:pt x="116" y="97"/>
                    </a:moveTo>
                    <a:lnTo>
                      <a:pt x="158" y="112"/>
                    </a:lnTo>
                    <a:lnTo>
                      <a:pt x="147" y="84"/>
                    </a:lnTo>
                    <a:lnTo>
                      <a:pt x="113" y="0"/>
                    </a:lnTo>
                    <a:lnTo>
                      <a:pt x="0" y="47"/>
                    </a:lnTo>
                    <a:lnTo>
                      <a:pt x="34" y="132"/>
                    </a:lnTo>
                    <a:lnTo>
                      <a:pt x="116" y="97"/>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1" name="Freeform 3342"/>
              <p:cNvSpPr/>
              <p:nvPr/>
            </p:nvSpPr>
            <p:spPr bwMode="auto">
              <a:xfrm>
                <a:off x="4530725" y="3203575"/>
                <a:ext cx="47625" cy="52388"/>
              </a:xfrm>
              <a:custGeom>
                <a:avLst/>
                <a:gdLst/>
                <a:ahLst/>
                <a:cxnLst>
                  <a:cxn ang="0">
                    <a:pos x="49" y="16"/>
                  </a:cxn>
                  <a:cxn ang="0">
                    <a:pos x="49" y="16"/>
                  </a:cxn>
                  <a:cxn ang="0">
                    <a:pos x="46" y="16"/>
                  </a:cxn>
                  <a:cxn ang="0">
                    <a:pos x="46" y="16"/>
                  </a:cxn>
                  <a:cxn ang="0">
                    <a:pos x="46" y="11"/>
                  </a:cxn>
                  <a:cxn ang="0">
                    <a:pos x="44" y="6"/>
                  </a:cxn>
                  <a:cxn ang="0">
                    <a:pos x="41" y="3"/>
                  </a:cxn>
                  <a:cxn ang="0">
                    <a:pos x="38" y="2"/>
                  </a:cxn>
                  <a:cxn ang="0">
                    <a:pos x="33" y="0"/>
                  </a:cxn>
                  <a:cxn ang="0">
                    <a:pos x="30" y="0"/>
                  </a:cxn>
                  <a:cxn ang="0">
                    <a:pos x="30" y="0"/>
                  </a:cxn>
                  <a:cxn ang="0">
                    <a:pos x="31" y="0"/>
                  </a:cxn>
                  <a:cxn ang="0">
                    <a:pos x="33" y="5"/>
                  </a:cxn>
                  <a:cxn ang="0">
                    <a:pos x="33" y="6"/>
                  </a:cxn>
                  <a:cxn ang="0">
                    <a:pos x="31" y="10"/>
                  </a:cxn>
                  <a:cxn ang="0">
                    <a:pos x="26" y="13"/>
                  </a:cxn>
                  <a:cxn ang="0">
                    <a:pos x="20" y="16"/>
                  </a:cxn>
                  <a:cxn ang="0">
                    <a:pos x="20" y="16"/>
                  </a:cxn>
                  <a:cxn ang="0">
                    <a:pos x="13" y="19"/>
                  </a:cxn>
                  <a:cxn ang="0">
                    <a:pos x="7" y="23"/>
                  </a:cxn>
                  <a:cxn ang="0">
                    <a:pos x="4" y="28"/>
                  </a:cxn>
                  <a:cxn ang="0">
                    <a:pos x="2" y="31"/>
                  </a:cxn>
                  <a:cxn ang="0">
                    <a:pos x="0" y="36"/>
                  </a:cxn>
                  <a:cxn ang="0">
                    <a:pos x="0" y="39"/>
                  </a:cxn>
                  <a:cxn ang="0">
                    <a:pos x="0" y="39"/>
                  </a:cxn>
                  <a:cxn ang="0">
                    <a:pos x="2" y="46"/>
                  </a:cxn>
                  <a:cxn ang="0">
                    <a:pos x="5" y="54"/>
                  </a:cxn>
                  <a:cxn ang="0">
                    <a:pos x="13" y="65"/>
                  </a:cxn>
                  <a:cxn ang="0">
                    <a:pos x="17" y="67"/>
                  </a:cxn>
                  <a:cxn ang="0">
                    <a:pos x="9" y="52"/>
                  </a:cxn>
                  <a:cxn ang="0">
                    <a:pos x="10" y="39"/>
                  </a:cxn>
                  <a:cxn ang="0">
                    <a:pos x="10" y="39"/>
                  </a:cxn>
                  <a:cxn ang="0">
                    <a:pos x="17" y="37"/>
                  </a:cxn>
                  <a:cxn ang="0">
                    <a:pos x="28" y="34"/>
                  </a:cxn>
                  <a:cxn ang="0">
                    <a:pos x="28" y="34"/>
                  </a:cxn>
                  <a:cxn ang="0">
                    <a:pos x="38" y="28"/>
                  </a:cxn>
                  <a:cxn ang="0">
                    <a:pos x="43" y="24"/>
                  </a:cxn>
                  <a:cxn ang="0">
                    <a:pos x="54" y="34"/>
                  </a:cxn>
                  <a:cxn ang="0">
                    <a:pos x="57" y="49"/>
                  </a:cxn>
                  <a:cxn ang="0">
                    <a:pos x="61" y="46"/>
                  </a:cxn>
                  <a:cxn ang="0">
                    <a:pos x="61" y="46"/>
                  </a:cxn>
                  <a:cxn ang="0">
                    <a:pos x="57" y="31"/>
                  </a:cxn>
                  <a:cxn ang="0">
                    <a:pos x="52" y="23"/>
                  </a:cxn>
                  <a:cxn ang="0">
                    <a:pos x="51" y="19"/>
                  </a:cxn>
                  <a:cxn ang="0">
                    <a:pos x="49" y="16"/>
                  </a:cxn>
                  <a:cxn ang="0">
                    <a:pos x="49" y="16"/>
                  </a:cxn>
                </a:cxnLst>
                <a:rect l="0" t="0" r="r" b="b"/>
                <a:pathLst>
                  <a:path w="61" h="67">
                    <a:moveTo>
                      <a:pt x="49" y="16"/>
                    </a:moveTo>
                    <a:lnTo>
                      <a:pt x="49" y="16"/>
                    </a:lnTo>
                    <a:lnTo>
                      <a:pt x="46" y="16"/>
                    </a:lnTo>
                    <a:lnTo>
                      <a:pt x="46" y="16"/>
                    </a:lnTo>
                    <a:lnTo>
                      <a:pt x="46" y="11"/>
                    </a:lnTo>
                    <a:lnTo>
                      <a:pt x="44" y="6"/>
                    </a:lnTo>
                    <a:lnTo>
                      <a:pt x="41" y="3"/>
                    </a:lnTo>
                    <a:lnTo>
                      <a:pt x="38" y="2"/>
                    </a:lnTo>
                    <a:lnTo>
                      <a:pt x="33" y="0"/>
                    </a:lnTo>
                    <a:lnTo>
                      <a:pt x="30" y="0"/>
                    </a:lnTo>
                    <a:lnTo>
                      <a:pt x="30" y="0"/>
                    </a:lnTo>
                    <a:lnTo>
                      <a:pt x="31" y="0"/>
                    </a:lnTo>
                    <a:lnTo>
                      <a:pt x="33" y="5"/>
                    </a:lnTo>
                    <a:lnTo>
                      <a:pt x="33" y="6"/>
                    </a:lnTo>
                    <a:lnTo>
                      <a:pt x="31" y="10"/>
                    </a:lnTo>
                    <a:lnTo>
                      <a:pt x="26" y="13"/>
                    </a:lnTo>
                    <a:lnTo>
                      <a:pt x="20" y="16"/>
                    </a:lnTo>
                    <a:lnTo>
                      <a:pt x="20" y="16"/>
                    </a:lnTo>
                    <a:lnTo>
                      <a:pt x="13" y="19"/>
                    </a:lnTo>
                    <a:lnTo>
                      <a:pt x="7" y="23"/>
                    </a:lnTo>
                    <a:lnTo>
                      <a:pt x="4" y="28"/>
                    </a:lnTo>
                    <a:lnTo>
                      <a:pt x="2" y="31"/>
                    </a:lnTo>
                    <a:lnTo>
                      <a:pt x="0" y="36"/>
                    </a:lnTo>
                    <a:lnTo>
                      <a:pt x="0" y="39"/>
                    </a:lnTo>
                    <a:lnTo>
                      <a:pt x="0" y="39"/>
                    </a:lnTo>
                    <a:lnTo>
                      <a:pt x="2" y="46"/>
                    </a:lnTo>
                    <a:lnTo>
                      <a:pt x="5" y="54"/>
                    </a:lnTo>
                    <a:lnTo>
                      <a:pt x="13" y="65"/>
                    </a:lnTo>
                    <a:lnTo>
                      <a:pt x="17" y="67"/>
                    </a:lnTo>
                    <a:lnTo>
                      <a:pt x="9" y="52"/>
                    </a:lnTo>
                    <a:lnTo>
                      <a:pt x="10" y="39"/>
                    </a:lnTo>
                    <a:lnTo>
                      <a:pt x="10" y="39"/>
                    </a:lnTo>
                    <a:lnTo>
                      <a:pt x="17" y="37"/>
                    </a:lnTo>
                    <a:lnTo>
                      <a:pt x="28" y="34"/>
                    </a:lnTo>
                    <a:lnTo>
                      <a:pt x="28" y="34"/>
                    </a:lnTo>
                    <a:lnTo>
                      <a:pt x="38" y="28"/>
                    </a:lnTo>
                    <a:lnTo>
                      <a:pt x="43" y="24"/>
                    </a:lnTo>
                    <a:lnTo>
                      <a:pt x="54" y="34"/>
                    </a:lnTo>
                    <a:lnTo>
                      <a:pt x="57" y="49"/>
                    </a:lnTo>
                    <a:lnTo>
                      <a:pt x="61" y="46"/>
                    </a:lnTo>
                    <a:lnTo>
                      <a:pt x="61" y="46"/>
                    </a:lnTo>
                    <a:lnTo>
                      <a:pt x="57" y="31"/>
                    </a:lnTo>
                    <a:lnTo>
                      <a:pt x="52" y="23"/>
                    </a:lnTo>
                    <a:lnTo>
                      <a:pt x="51" y="19"/>
                    </a:lnTo>
                    <a:lnTo>
                      <a:pt x="49" y="16"/>
                    </a:lnTo>
                    <a:lnTo>
                      <a:pt x="49" y="16"/>
                    </a:lnTo>
                    <a:close/>
                  </a:path>
                </a:pathLst>
              </a:custGeom>
              <a:solidFill>
                <a:srgbClr val="F9EEC0"/>
              </a:solidFill>
              <a:ln w="9525">
                <a:noFill/>
                <a:round/>
              </a:ln>
            </p:spPr>
            <p:txBody>
              <a:bodyPr vert="horz" wrap="square" lIns="91440" tIns="45720" rIns="91440" bIns="45720" numCol="1" anchor="t" anchorCtr="0" compatLnSpc="1"/>
              <a:lstStyle/>
              <a:p>
                <a:endParaRPr lang="en-US"/>
              </a:p>
            </p:txBody>
          </p:sp>
          <p:sp>
            <p:nvSpPr>
              <p:cNvPr id="132" name="Freeform 3518"/>
              <p:cNvSpPr>
                <a:spLocks noEditPoints="1"/>
              </p:cNvSpPr>
              <p:nvPr/>
            </p:nvSpPr>
            <p:spPr bwMode="auto">
              <a:xfrm>
                <a:off x="4433887" y="3633787"/>
                <a:ext cx="677863" cy="477838"/>
              </a:xfrm>
              <a:custGeom>
                <a:avLst/>
                <a:gdLst/>
                <a:ahLst/>
                <a:cxnLst>
                  <a:cxn ang="0">
                    <a:pos x="637" y="306"/>
                  </a:cxn>
                  <a:cxn ang="0">
                    <a:pos x="607" y="355"/>
                  </a:cxn>
                  <a:cxn ang="0">
                    <a:pos x="572" y="401"/>
                  </a:cxn>
                  <a:cxn ang="0">
                    <a:pos x="528" y="442"/>
                  </a:cxn>
                  <a:cxn ang="0">
                    <a:pos x="477" y="474"/>
                  </a:cxn>
                  <a:cxn ang="0">
                    <a:pos x="456" y="484"/>
                  </a:cxn>
                  <a:cxn ang="0">
                    <a:pos x="412" y="502"/>
                  </a:cxn>
                  <a:cxn ang="0">
                    <a:pos x="366" y="513"/>
                  </a:cxn>
                  <a:cxn ang="0">
                    <a:pos x="322" y="518"/>
                  </a:cxn>
                  <a:cxn ang="0">
                    <a:pos x="300" y="520"/>
                  </a:cxn>
                  <a:cxn ang="0">
                    <a:pos x="256" y="517"/>
                  </a:cxn>
                  <a:cxn ang="0">
                    <a:pos x="213" y="510"/>
                  </a:cxn>
                  <a:cxn ang="0">
                    <a:pos x="172" y="497"/>
                  </a:cxn>
                  <a:cxn ang="0">
                    <a:pos x="133" y="481"/>
                  </a:cxn>
                  <a:cxn ang="0">
                    <a:pos x="96" y="460"/>
                  </a:cxn>
                  <a:cxn ang="0">
                    <a:pos x="60" y="433"/>
                  </a:cxn>
                  <a:cxn ang="0">
                    <a:pos x="28" y="404"/>
                  </a:cxn>
                  <a:cxn ang="0">
                    <a:pos x="0" y="370"/>
                  </a:cxn>
                  <a:cxn ang="0">
                    <a:pos x="13" y="401"/>
                  </a:cxn>
                  <a:cxn ang="0">
                    <a:pos x="28" y="424"/>
                  </a:cxn>
                  <a:cxn ang="0">
                    <a:pos x="57" y="466"/>
                  </a:cxn>
                  <a:cxn ang="0">
                    <a:pos x="93" y="503"/>
                  </a:cxn>
                  <a:cxn ang="0">
                    <a:pos x="133" y="536"/>
                  </a:cxn>
                  <a:cxn ang="0">
                    <a:pos x="176" y="560"/>
                  </a:cxn>
                  <a:cxn ang="0">
                    <a:pos x="223" y="580"/>
                  </a:cxn>
                  <a:cxn ang="0">
                    <a:pos x="270" y="593"/>
                  </a:cxn>
                  <a:cxn ang="0">
                    <a:pos x="321" y="601"/>
                  </a:cxn>
                  <a:cxn ang="0">
                    <a:pos x="347" y="601"/>
                  </a:cxn>
                  <a:cxn ang="0">
                    <a:pos x="391" y="600"/>
                  </a:cxn>
                  <a:cxn ang="0">
                    <a:pos x="435" y="591"/>
                  </a:cxn>
                  <a:cxn ang="0">
                    <a:pos x="477" y="577"/>
                  </a:cxn>
                  <a:cxn ang="0">
                    <a:pos x="519" y="559"/>
                  </a:cxn>
                  <a:cxn ang="0">
                    <a:pos x="547" y="543"/>
                  </a:cxn>
                  <a:cxn ang="0">
                    <a:pos x="594" y="507"/>
                  </a:cxn>
                  <a:cxn ang="0">
                    <a:pos x="635" y="466"/>
                  </a:cxn>
                  <a:cxn ang="0">
                    <a:pos x="668" y="419"/>
                  </a:cxn>
                  <a:cxn ang="0">
                    <a:pos x="793" y="427"/>
                  </a:cxn>
                  <a:cxn ang="0">
                    <a:pos x="804" y="429"/>
                  </a:cxn>
                  <a:cxn ang="0">
                    <a:pos x="811" y="429"/>
                  </a:cxn>
                  <a:cxn ang="0">
                    <a:pos x="824" y="425"/>
                  </a:cxn>
                  <a:cxn ang="0">
                    <a:pos x="834" y="417"/>
                  </a:cxn>
                  <a:cxn ang="0">
                    <a:pos x="842" y="407"/>
                  </a:cxn>
                  <a:cxn ang="0">
                    <a:pos x="852" y="378"/>
                  </a:cxn>
                  <a:cxn ang="0">
                    <a:pos x="853" y="370"/>
                  </a:cxn>
                  <a:cxn ang="0">
                    <a:pos x="852" y="355"/>
                  </a:cxn>
                  <a:cxn ang="0">
                    <a:pos x="844" y="341"/>
                  </a:cxn>
                  <a:cxn ang="0">
                    <a:pos x="832" y="331"/>
                  </a:cxn>
                  <a:cxn ang="0">
                    <a:pos x="796" y="318"/>
                  </a:cxn>
                  <a:cxn ang="0">
                    <a:pos x="790" y="328"/>
                  </a:cxn>
                  <a:cxn ang="0">
                    <a:pos x="770" y="339"/>
                  </a:cxn>
                  <a:cxn ang="0">
                    <a:pos x="760" y="341"/>
                  </a:cxn>
                  <a:cxn ang="0">
                    <a:pos x="637" y="306"/>
                  </a:cxn>
                  <a:cxn ang="0">
                    <a:pos x="645" y="0"/>
                  </a:cxn>
                  <a:cxn ang="0">
                    <a:pos x="663" y="51"/>
                  </a:cxn>
                  <a:cxn ang="0">
                    <a:pos x="671" y="103"/>
                  </a:cxn>
                  <a:cxn ang="0">
                    <a:pos x="674" y="155"/>
                  </a:cxn>
                  <a:cxn ang="0">
                    <a:pos x="669" y="205"/>
                  </a:cxn>
                  <a:cxn ang="0">
                    <a:pos x="721" y="222"/>
                  </a:cxn>
                  <a:cxn ang="0">
                    <a:pos x="718" y="179"/>
                  </a:cxn>
                  <a:cxn ang="0">
                    <a:pos x="710" y="135"/>
                  </a:cxn>
                  <a:cxn ang="0">
                    <a:pos x="697" y="93"/>
                  </a:cxn>
                  <a:cxn ang="0">
                    <a:pos x="677" y="52"/>
                  </a:cxn>
                  <a:cxn ang="0">
                    <a:pos x="663" y="25"/>
                  </a:cxn>
                </a:cxnLst>
                <a:rect l="0" t="0" r="r" b="b"/>
                <a:pathLst>
                  <a:path w="853" h="601">
                    <a:moveTo>
                      <a:pt x="637" y="306"/>
                    </a:moveTo>
                    <a:lnTo>
                      <a:pt x="637" y="306"/>
                    </a:lnTo>
                    <a:lnTo>
                      <a:pt x="624" y="331"/>
                    </a:lnTo>
                    <a:lnTo>
                      <a:pt x="607" y="355"/>
                    </a:lnTo>
                    <a:lnTo>
                      <a:pt x="591" y="380"/>
                    </a:lnTo>
                    <a:lnTo>
                      <a:pt x="572" y="401"/>
                    </a:lnTo>
                    <a:lnTo>
                      <a:pt x="550" y="422"/>
                    </a:lnTo>
                    <a:lnTo>
                      <a:pt x="528" y="442"/>
                    </a:lnTo>
                    <a:lnTo>
                      <a:pt x="503" y="458"/>
                    </a:lnTo>
                    <a:lnTo>
                      <a:pt x="477" y="474"/>
                    </a:lnTo>
                    <a:lnTo>
                      <a:pt x="477" y="474"/>
                    </a:lnTo>
                    <a:lnTo>
                      <a:pt x="456" y="484"/>
                    </a:lnTo>
                    <a:lnTo>
                      <a:pt x="433" y="494"/>
                    </a:lnTo>
                    <a:lnTo>
                      <a:pt x="412" y="502"/>
                    </a:lnTo>
                    <a:lnTo>
                      <a:pt x="389" y="508"/>
                    </a:lnTo>
                    <a:lnTo>
                      <a:pt x="366" y="513"/>
                    </a:lnTo>
                    <a:lnTo>
                      <a:pt x="344" y="517"/>
                    </a:lnTo>
                    <a:lnTo>
                      <a:pt x="322" y="518"/>
                    </a:lnTo>
                    <a:lnTo>
                      <a:pt x="300" y="520"/>
                    </a:lnTo>
                    <a:lnTo>
                      <a:pt x="300" y="520"/>
                    </a:lnTo>
                    <a:lnTo>
                      <a:pt x="277" y="518"/>
                    </a:lnTo>
                    <a:lnTo>
                      <a:pt x="256" y="517"/>
                    </a:lnTo>
                    <a:lnTo>
                      <a:pt x="234" y="513"/>
                    </a:lnTo>
                    <a:lnTo>
                      <a:pt x="213" y="510"/>
                    </a:lnTo>
                    <a:lnTo>
                      <a:pt x="194" y="503"/>
                    </a:lnTo>
                    <a:lnTo>
                      <a:pt x="172" y="497"/>
                    </a:lnTo>
                    <a:lnTo>
                      <a:pt x="153" y="489"/>
                    </a:lnTo>
                    <a:lnTo>
                      <a:pt x="133" y="481"/>
                    </a:lnTo>
                    <a:lnTo>
                      <a:pt x="114" y="471"/>
                    </a:lnTo>
                    <a:lnTo>
                      <a:pt x="96" y="460"/>
                    </a:lnTo>
                    <a:lnTo>
                      <a:pt x="78" y="446"/>
                    </a:lnTo>
                    <a:lnTo>
                      <a:pt x="60" y="433"/>
                    </a:lnTo>
                    <a:lnTo>
                      <a:pt x="44" y="419"/>
                    </a:lnTo>
                    <a:lnTo>
                      <a:pt x="28" y="404"/>
                    </a:lnTo>
                    <a:lnTo>
                      <a:pt x="13" y="388"/>
                    </a:lnTo>
                    <a:lnTo>
                      <a:pt x="0" y="370"/>
                    </a:lnTo>
                    <a:lnTo>
                      <a:pt x="0" y="370"/>
                    </a:lnTo>
                    <a:lnTo>
                      <a:pt x="13" y="401"/>
                    </a:lnTo>
                    <a:lnTo>
                      <a:pt x="13" y="401"/>
                    </a:lnTo>
                    <a:lnTo>
                      <a:pt x="28" y="424"/>
                    </a:lnTo>
                    <a:lnTo>
                      <a:pt x="42" y="446"/>
                    </a:lnTo>
                    <a:lnTo>
                      <a:pt x="57" y="466"/>
                    </a:lnTo>
                    <a:lnTo>
                      <a:pt x="75" y="486"/>
                    </a:lnTo>
                    <a:lnTo>
                      <a:pt x="93" y="503"/>
                    </a:lnTo>
                    <a:lnTo>
                      <a:pt x="112" y="520"/>
                    </a:lnTo>
                    <a:lnTo>
                      <a:pt x="133" y="536"/>
                    </a:lnTo>
                    <a:lnTo>
                      <a:pt x="155" y="549"/>
                    </a:lnTo>
                    <a:lnTo>
                      <a:pt x="176" y="560"/>
                    </a:lnTo>
                    <a:lnTo>
                      <a:pt x="199" y="572"/>
                    </a:lnTo>
                    <a:lnTo>
                      <a:pt x="223" y="580"/>
                    </a:lnTo>
                    <a:lnTo>
                      <a:pt x="247" y="588"/>
                    </a:lnTo>
                    <a:lnTo>
                      <a:pt x="270" y="593"/>
                    </a:lnTo>
                    <a:lnTo>
                      <a:pt x="296" y="598"/>
                    </a:lnTo>
                    <a:lnTo>
                      <a:pt x="321" y="601"/>
                    </a:lnTo>
                    <a:lnTo>
                      <a:pt x="347" y="601"/>
                    </a:lnTo>
                    <a:lnTo>
                      <a:pt x="347" y="601"/>
                    </a:lnTo>
                    <a:lnTo>
                      <a:pt x="368" y="601"/>
                    </a:lnTo>
                    <a:lnTo>
                      <a:pt x="391" y="600"/>
                    </a:lnTo>
                    <a:lnTo>
                      <a:pt x="412" y="596"/>
                    </a:lnTo>
                    <a:lnTo>
                      <a:pt x="435" y="591"/>
                    </a:lnTo>
                    <a:lnTo>
                      <a:pt x="456" y="585"/>
                    </a:lnTo>
                    <a:lnTo>
                      <a:pt x="477" y="577"/>
                    </a:lnTo>
                    <a:lnTo>
                      <a:pt x="498" y="569"/>
                    </a:lnTo>
                    <a:lnTo>
                      <a:pt x="519" y="559"/>
                    </a:lnTo>
                    <a:lnTo>
                      <a:pt x="519" y="559"/>
                    </a:lnTo>
                    <a:lnTo>
                      <a:pt x="547" y="543"/>
                    </a:lnTo>
                    <a:lnTo>
                      <a:pt x="572" y="526"/>
                    </a:lnTo>
                    <a:lnTo>
                      <a:pt x="594" y="507"/>
                    </a:lnTo>
                    <a:lnTo>
                      <a:pt x="616" y="487"/>
                    </a:lnTo>
                    <a:lnTo>
                      <a:pt x="635" y="466"/>
                    </a:lnTo>
                    <a:lnTo>
                      <a:pt x="653" y="442"/>
                    </a:lnTo>
                    <a:lnTo>
                      <a:pt x="668" y="419"/>
                    </a:lnTo>
                    <a:lnTo>
                      <a:pt x="682" y="393"/>
                    </a:lnTo>
                    <a:lnTo>
                      <a:pt x="793" y="427"/>
                    </a:lnTo>
                    <a:lnTo>
                      <a:pt x="793" y="427"/>
                    </a:lnTo>
                    <a:lnTo>
                      <a:pt x="804" y="429"/>
                    </a:lnTo>
                    <a:lnTo>
                      <a:pt x="804" y="429"/>
                    </a:lnTo>
                    <a:lnTo>
                      <a:pt x="811" y="429"/>
                    </a:lnTo>
                    <a:lnTo>
                      <a:pt x="817" y="427"/>
                    </a:lnTo>
                    <a:lnTo>
                      <a:pt x="824" y="425"/>
                    </a:lnTo>
                    <a:lnTo>
                      <a:pt x="829" y="422"/>
                    </a:lnTo>
                    <a:lnTo>
                      <a:pt x="834" y="417"/>
                    </a:lnTo>
                    <a:lnTo>
                      <a:pt x="839" y="412"/>
                    </a:lnTo>
                    <a:lnTo>
                      <a:pt x="842" y="407"/>
                    </a:lnTo>
                    <a:lnTo>
                      <a:pt x="844" y="401"/>
                    </a:lnTo>
                    <a:lnTo>
                      <a:pt x="852" y="378"/>
                    </a:lnTo>
                    <a:lnTo>
                      <a:pt x="852" y="378"/>
                    </a:lnTo>
                    <a:lnTo>
                      <a:pt x="853" y="370"/>
                    </a:lnTo>
                    <a:lnTo>
                      <a:pt x="853" y="362"/>
                    </a:lnTo>
                    <a:lnTo>
                      <a:pt x="852" y="355"/>
                    </a:lnTo>
                    <a:lnTo>
                      <a:pt x="848" y="347"/>
                    </a:lnTo>
                    <a:lnTo>
                      <a:pt x="844" y="341"/>
                    </a:lnTo>
                    <a:lnTo>
                      <a:pt x="839" y="336"/>
                    </a:lnTo>
                    <a:lnTo>
                      <a:pt x="832" y="331"/>
                    </a:lnTo>
                    <a:lnTo>
                      <a:pt x="824" y="328"/>
                    </a:lnTo>
                    <a:lnTo>
                      <a:pt x="796" y="318"/>
                    </a:lnTo>
                    <a:lnTo>
                      <a:pt x="796" y="318"/>
                    </a:lnTo>
                    <a:lnTo>
                      <a:pt x="790" y="328"/>
                    </a:lnTo>
                    <a:lnTo>
                      <a:pt x="782" y="336"/>
                    </a:lnTo>
                    <a:lnTo>
                      <a:pt x="770" y="339"/>
                    </a:lnTo>
                    <a:lnTo>
                      <a:pt x="760" y="341"/>
                    </a:lnTo>
                    <a:lnTo>
                      <a:pt x="760" y="341"/>
                    </a:lnTo>
                    <a:lnTo>
                      <a:pt x="747" y="339"/>
                    </a:lnTo>
                    <a:lnTo>
                      <a:pt x="637" y="306"/>
                    </a:lnTo>
                    <a:close/>
                    <a:moveTo>
                      <a:pt x="645" y="0"/>
                    </a:moveTo>
                    <a:lnTo>
                      <a:pt x="645" y="0"/>
                    </a:lnTo>
                    <a:lnTo>
                      <a:pt x="655" y="25"/>
                    </a:lnTo>
                    <a:lnTo>
                      <a:pt x="663" y="51"/>
                    </a:lnTo>
                    <a:lnTo>
                      <a:pt x="668" y="77"/>
                    </a:lnTo>
                    <a:lnTo>
                      <a:pt x="671" y="103"/>
                    </a:lnTo>
                    <a:lnTo>
                      <a:pt x="674" y="129"/>
                    </a:lnTo>
                    <a:lnTo>
                      <a:pt x="674" y="155"/>
                    </a:lnTo>
                    <a:lnTo>
                      <a:pt x="673" y="181"/>
                    </a:lnTo>
                    <a:lnTo>
                      <a:pt x="669" y="205"/>
                    </a:lnTo>
                    <a:lnTo>
                      <a:pt x="721" y="222"/>
                    </a:lnTo>
                    <a:lnTo>
                      <a:pt x="721" y="222"/>
                    </a:lnTo>
                    <a:lnTo>
                      <a:pt x="720" y="201"/>
                    </a:lnTo>
                    <a:lnTo>
                      <a:pt x="718" y="179"/>
                    </a:lnTo>
                    <a:lnTo>
                      <a:pt x="715" y="157"/>
                    </a:lnTo>
                    <a:lnTo>
                      <a:pt x="710" y="135"/>
                    </a:lnTo>
                    <a:lnTo>
                      <a:pt x="703" y="114"/>
                    </a:lnTo>
                    <a:lnTo>
                      <a:pt x="697" y="93"/>
                    </a:lnTo>
                    <a:lnTo>
                      <a:pt x="689" y="72"/>
                    </a:lnTo>
                    <a:lnTo>
                      <a:pt x="677" y="52"/>
                    </a:lnTo>
                    <a:lnTo>
                      <a:pt x="677" y="52"/>
                    </a:lnTo>
                    <a:lnTo>
                      <a:pt x="663" y="25"/>
                    </a:lnTo>
                    <a:lnTo>
                      <a:pt x="645" y="0"/>
                    </a:lnTo>
                    <a:close/>
                  </a:path>
                </a:pathLst>
              </a:custGeom>
              <a:solidFill>
                <a:srgbClr val="ADAD8F"/>
              </a:solidFill>
              <a:ln w="9525">
                <a:noFill/>
                <a:round/>
              </a:ln>
            </p:spPr>
            <p:txBody>
              <a:bodyPr vert="horz" wrap="square" lIns="91440" tIns="45720" rIns="91440" bIns="45720" numCol="1" anchor="t" anchorCtr="0" compatLnSpc="1"/>
              <a:lstStyle/>
              <a:p>
                <a:endParaRPr lang="en-US"/>
              </a:p>
            </p:txBody>
          </p:sp>
          <p:sp>
            <p:nvSpPr>
              <p:cNvPr id="133" name="Freeform 3519"/>
              <p:cNvSpPr/>
              <p:nvPr/>
            </p:nvSpPr>
            <p:spPr bwMode="auto">
              <a:xfrm>
                <a:off x="4433887" y="3876675"/>
                <a:ext cx="677863" cy="234950"/>
              </a:xfrm>
              <a:custGeom>
                <a:avLst/>
                <a:gdLst/>
                <a:ahLst/>
                <a:cxnLst>
                  <a:cxn ang="0">
                    <a:pos x="637" y="0"/>
                  </a:cxn>
                  <a:cxn ang="0">
                    <a:pos x="607" y="49"/>
                  </a:cxn>
                  <a:cxn ang="0">
                    <a:pos x="572" y="95"/>
                  </a:cxn>
                  <a:cxn ang="0">
                    <a:pos x="528" y="136"/>
                  </a:cxn>
                  <a:cxn ang="0">
                    <a:pos x="477" y="168"/>
                  </a:cxn>
                  <a:cxn ang="0">
                    <a:pos x="456" y="178"/>
                  </a:cxn>
                  <a:cxn ang="0">
                    <a:pos x="412" y="196"/>
                  </a:cxn>
                  <a:cxn ang="0">
                    <a:pos x="366" y="207"/>
                  </a:cxn>
                  <a:cxn ang="0">
                    <a:pos x="322" y="212"/>
                  </a:cxn>
                  <a:cxn ang="0">
                    <a:pos x="300" y="214"/>
                  </a:cxn>
                  <a:cxn ang="0">
                    <a:pos x="256" y="211"/>
                  </a:cxn>
                  <a:cxn ang="0">
                    <a:pos x="213" y="204"/>
                  </a:cxn>
                  <a:cxn ang="0">
                    <a:pos x="172" y="191"/>
                  </a:cxn>
                  <a:cxn ang="0">
                    <a:pos x="133" y="175"/>
                  </a:cxn>
                  <a:cxn ang="0">
                    <a:pos x="96" y="154"/>
                  </a:cxn>
                  <a:cxn ang="0">
                    <a:pos x="60" y="127"/>
                  </a:cxn>
                  <a:cxn ang="0">
                    <a:pos x="28" y="98"/>
                  </a:cxn>
                  <a:cxn ang="0">
                    <a:pos x="0" y="64"/>
                  </a:cxn>
                  <a:cxn ang="0">
                    <a:pos x="13" y="95"/>
                  </a:cxn>
                  <a:cxn ang="0">
                    <a:pos x="28" y="118"/>
                  </a:cxn>
                  <a:cxn ang="0">
                    <a:pos x="57" y="160"/>
                  </a:cxn>
                  <a:cxn ang="0">
                    <a:pos x="93" y="197"/>
                  </a:cxn>
                  <a:cxn ang="0">
                    <a:pos x="133" y="230"/>
                  </a:cxn>
                  <a:cxn ang="0">
                    <a:pos x="176" y="254"/>
                  </a:cxn>
                  <a:cxn ang="0">
                    <a:pos x="223" y="274"/>
                  </a:cxn>
                  <a:cxn ang="0">
                    <a:pos x="270" y="287"/>
                  </a:cxn>
                  <a:cxn ang="0">
                    <a:pos x="321" y="295"/>
                  </a:cxn>
                  <a:cxn ang="0">
                    <a:pos x="347" y="295"/>
                  </a:cxn>
                  <a:cxn ang="0">
                    <a:pos x="391" y="294"/>
                  </a:cxn>
                  <a:cxn ang="0">
                    <a:pos x="435" y="285"/>
                  </a:cxn>
                  <a:cxn ang="0">
                    <a:pos x="477" y="271"/>
                  </a:cxn>
                  <a:cxn ang="0">
                    <a:pos x="519" y="253"/>
                  </a:cxn>
                  <a:cxn ang="0">
                    <a:pos x="547" y="237"/>
                  </a:cxn>
                  <a:cxn ang="0">
                    <a:pos x="594" y="201"/>
                  </a:cxn>
                  <a:cxn ang="0">
                    <a:pos x="635" y="160"/>
                  </a:cxn>
                  <a:cxn ang="0">
                    <a:pos x="668" y="113"/>
                  </a:cxn>
                  <a:cxn ang="0">
                    <a:pos x="793" y="121"/>
                  </a:cxn>
                  <a:cxn ang="0">
                    <a:pos x="804" y="123"/>
                  </a:cxn>
                  <a:cxn ang="0">
                    <a:pos x="811" y="123"/>
                  </a:cxn>
                  <a:cxn ang="0">
                    <a:pos x="824" y="119"/>
                  </a:cxn>
                  <a:cxn ang="0">
                    <a:pos x="834" y="111"/>
                  </a:cxn>
                  <a:cxn ang="0">
                    <a:pos x="842" y="101"/>
                  </a:cxn>
                  <a:cxn ang="0">
                    <a:pos x="852" y="72"/>
                  </a:cxn>
                  <a:cxn ang="0">
                    <a:pos x="853" y="64"/>
                  </a:cxn>
                  <a:cxn ang="0">
                    <a:pos x="852" y="49"/>
                  </a:cxn>
                  <a:cxn ang="0">
                    <a:pos x="844" y="35"/>
                  </a:cxn>
                  <a:cxn ang="0">
                    <a:pos x="832" y="25"/>
                  </a:cxn>
                  <a:cxn ang="0">
                    <a:pos x="796" y="12"/>
                  </a:cxn>
                  <a:cxn ang="0">
                    <a:pos x="790" y="22"/>
                  </a:cxn>
                  <a:cxn ang="0">
                    <a:pos x="770" y="33"/>
                  </a:cxn>
                  <a:cxn ang="0">
                    <a:pos x="760" y="35"/>
                  </a:cxn>
                  <a:cxn ang="0">
                    <a:pos x="637" y="0"/>
                  </a:cxn>
                </a:cxnLst>
                <a:rect l="0" t="0" r="r" b="b"/>
                <a:pathLst>
                  <a:path w="853" h="295">
                    <a:moveTo>
                      <a:pt x="637" y="0"/>
                    </a:moveTo>
                    <a:lnTo>
                      <a:pt x="637" y="0"/>
                    </a:lnTo>
                    <a:lnTo>
                      <a:pt x="624" y="25"/>
                    </a:lnTo>
                    <a:lnTo>
                      <a:pt x="607" y="49"/>
                    </a:lnTo>
                    <a:lnTo>
                      <a:pt x="591" y="74"/>
                    </a:lnTo>
                    <a:lnTo>
                      <a:pt x="572" y="95"/>
                    </a:lnTo>
                    <a:lnTo>
                      <a:pt x="550" y="116"/>
                    </a:lnTo>
                    <a:lnTo>
                      <a:pt x="528" y="136"/>
                    </a:lnTo>
                    <a:lnTo>
                      <a:pt x="503" y="152"/>
                    </a:lnTo>
                    <a:lnTo>
                      <a:pt x="477" y="168"/>
                    </a:lnTo>
                    <a:lnTo>
                      <a:pt x="477" y="168"/>
                    </a:lnTo>
                    <a:lnTo>
                      <a:pt x="456" y="178"/>
                    </a:lnTo>
                    <a:lnTo>
                      <a:pt x="433" y="188"/>
                    </a:lnTo>
                    <a:lnTo>
                      <a:pt x="412" y="196"/>
                    </a:lnTo>
                    <a:lnTo>
                      <a:pt x="389" y="202"/>
                    </a:lnTo>
                    <a:lnTo>
                      <a:pt x="366" y="207"/>
                    </a:lnTo>
                    <a:lnTo>
                      <a:pt x="344" y="211"/>
                    </a:lnTo>
                    <a:lnTo>
                      <a:pt x="322" y="212"/>
                    </a:lnTo>
                    <a:lnTo>
                      <a:pt x="300" y="214"/>
                    </a:lnTo>
                    <a:lnTo>
                      <a:pt x="300" y="214"/>
                    </a:lnTo>
                    <a:lnTo>
                      <a:pt x="277" y="212"/>
                    </a:lnTo>
                    <a:lnTo>
                      <a:pt x="256" y="211"/>
                    </a:lnTo>
                    <a:lnTo>
                      <a:pt x="234" y="207"/>
                    </a:lnTo>
                    <a:lnTo>
                      <a:pt x="213" y="204"/>
                    </a:lnTo>
                    <a:lnTo>
                      <a:pt x="194" y="197"/>
                    </a:lnTo>
                    <a:lnTo>
                      <a:pt x="172" y="191"/>
                    </a:lnTo>
                    <a:lnTo>
                      <a:pt x="153" y="183"/>
                    </a:lnTo>
                    <a:lnTo>
                      <a:pt x="133" y="175"/>
                    </a:lnTo>
                    <a:lnTo>
                      <a:pt x="114" y="165"/>
                    </a:lnTo>
                    <a:lnTo>
                      <a:pt x="96" y="154"/>
                    </a:lnTo>
                    <a:lnTo>
                      <a:pt x="78" y="140"/>
                    </a:lnTo>
                    <a:lnTo>
                      <a:pt x="60" y="127"/>
                    </a:lnTo>
                    <a:lnTo>
                      <a:pt x="44" y="113"/>
                    </a:lnTo>
                    <a:lnTo>
                      <a:pt x="28" y="98"/>
                    </a:lnTo>
                    <a:lnTo>
                      <a:pt x="13" y="82"/>
                    </a:lnTo>
                    <a:lnTo>
                      <a:pt x="0" y="64"/>
                    </a:lnTo>
                    <a:lnTo>
                      <a:pt x="0" y="64"/>
                    </a:lnTo>
                    <a:lnTo>
                      <a:pt x="13" y="95"/>
                    </a:lnTo>
                    <a:lnTo>
                      <a:pt x="13" y="95"/>
                    </a:lnTo>
                    <a:lnTo>
                      <a:pt x="28" y="118"/>
                    </a:lnTo>
                    <a:lnTo>
                      <a:pt x="42" y="140"/>
                    </a:lnTo>
                    <a:lnTo>
                      <a:pt x="57" y="160"/>
                    </a:lnTo>
                    <a:lnTo>
                      <a:pt x="75" y="180"/>
                    </a:lnTo>
                    <a:lnTo>
                      <a:pt x="93" y="197"/>
                    </a:lnTo>
                    <a:lnTo>
                      <a:pt x="112" y="214"/>
                    </a:lnTo>
                    <a:lnTo>
                      <a:pt x="133" y="230"/>
                    </a:lnTo>
                    <a:lnTo>
                      <a:pt x="155" y="243"/>
                    </a:lnTo>
                    <a:lnTo>
                      <a:pt x="176" y="254"/>
                    </a:lnTo>
                    <a:lnTo>
                      <a:pt x="199" y="266"/>
                    </a:lnTo>
                    <a:lnTo>
                      <a:pt x="223" y="274"/>
                    </a:lnTo>
                    <a:lnTo>
                      <a:pt x="247" y="282"/>
                    </a:lnTo>
                    <a:lnTo>
                      <a:pt x="270" y="287"/>
                    </a:lnTo>
                    <a:lnTo>
                      <a:pt x="296" y="292"/>
                    </a:lnTo>
                    <a:lnTo>
                      <a:pt x="321" y="295"/>
                    </a:lnTo>
                    <a:lnTo>
                      <a:pt x="347" y="295"/>
                    </a:lnTo>
                    <a:lnTo>
                      <a:pt x="347" y="295"/>
                    </a:lnTo>
                    <a:lnTo>
                      <a:pt x="368" y="295"/>
                    </a:lnTo>
                    <a:lnTo>
                      <a:pt x="391" y="294"/>
                    </a:lnTo>
                    <a:lnTo>
                      <a:pt x="412" y="290"/>
                    </a:lnTo>
                    <a:lnTo>
                      <a:pt x="435" y="285"/>
                    </a:lnTo>
                    <a:lnTo>
                      <a:pt x="456" y="279"/>
                    </a:lnTo>
                    <a:lnTo>
                      <a:pt x="477" y="271"/>
                    </a:lnTo>
                    <a:lnTo>
                      <a:pt x="498" y="263"/>
                    </a:lnTo>
                    <a:lnTo>
                      <a:pt x="519" y="253"/>
                    </a:lnTo>
                    <a:lnTo>
                      <a:pt x="519" y="253"/>
                    </a:lnTo>
                    <a:lnTo>
                      <a:pt x="547" y="237"/>
                    </a:lnTo>
                    <a:lnTo>
                      <a:pt x="572" y="220"/>
                    </a:lnTo>
                    <a:lnTo>
                      <a:pt x="594" y="201"/>
                    </a:lnTo>
                    <a:lnTo>
                      <a:pt x="616" y="181"/>
                    </a:lnTo>
                    <a:lnTo>
                      <a:pt x="635" y="160"/>
                    </a:lnTo>
                    <a:lnTo>
                      <a:pt x="653" y="136"/>
                    </a:lnTo>
                    <a:lnTo>
                      <a:pt x="668" y="113"/>
                    </a:lnTo>
                    <a:lnTo>
                      <a:pt x="682" y="87"/>
                    </a:lnTo>
                    <a:lnTo>
                      <a:pt x="793" y="121"/>
                    </a:lnTo>
                    <a:lnTo>
                      <a:pt x="793" y="121"/>
                    </a:lnTo>
                    <a:lnTo>
                      <a:pt x="804" y="123"/>
                    </a:lnTo>
                    <a:lnTo>
                      <a:pt x="804" y="123"/>
                    </a:lnTo>
                    <a:lnTo>
                      <a:pt x="811" y="123"/>
                    </a:lnTo>
                    <a:lnTo>
                      <a:pt x="817" y="121"/>
                    </a:lnTo>
                    <a:lnTo>
                      <a:pt x="824" y="119"/>
                    </a:lnTo>
                    <a:lnTo>
                      <a:pt x="829" y="116"/>
                    </a:lnTo>
                    <a:lnTo>
                      <a:pt x="834" y="111"/>
                    </a:lnTo>
                    <a:lnTo>
                      <a:pt x="839" y="106"/>
                    </a:lnTo>
                    <a:lnTo>
                      <a:pt x="842" y="101"/>
                    </a:lnTo>
                    <a:lnTo>
                      <a:pt x="844" y="95"/>
                    </a:lnTo>
                    <a:lnTo>
                      <a:pt x="852" y="72"/>
                    </a:lnTo>
                    <a:lnTo>
                      <a:pt x="852" y="72"/>
                    </a:lnTo>
                    <a:lnTo>
                      <a:pt x="853" y="64"/>
                    </a:lnTo>
                    <a:lnTo>
                      <a:pt x="853" y="56"/>
                    </a:lnTo>
                    <a:lnTo>
                      <a:pt x="852" y="49"/>
                    </a:lnTo>
                    <a:lnTo>
                      <a:pt x="848" y="41"/>
                    </a:lnTo>
                    <a:lnTo>
                      <a:pt x="844" y="35"/>
                    </a:lnTo>
                    <a:lnTo>
                      <a:pt x="839" y="30"/>
                    </a:lnTo>
                    <a:lnTo>
                      <a:pt x="832" y="25"/>
                    </a:lnTo>
                    <a:lnTo>
                      <a:pt x="824" y="22"/>
                    </a:lnTo>
                    <a:lnTo>
                      <a:pt x="796" y="12"/>
                    </a:lnTo>
                    <a:lnTo>
                      <a:pt x="796" y="12"/>
                    </a:lnTo>
                    <a:lnTo>
                      <a:pt x="790" y="22"/>
                    </a:lnTo>
                    <a:lnTo>
                      <a:pt x="782" y="30"/>
                    </a:lnTo>
                    <a:lnTo>
                      <a:pt x="770" y="33"/>
                    </a:lnTo>
                    <a:lnTo>
                      <a:pt x="760" y="35"/>
                    </a:lnTo>
                    <a:lnTo>
                      <a:pt x="760" y="35"/>
                    </a:lnTo>
                    <a:lnTo>
                      <a:pt x="747" y="33"/>
                    </a:lnTo>
                    <a:lnTo>
                      <a:pt x="637" y="0"/>
                    </a:lnTo>
                  </a:path>
                </a:pathLst>
              </a:custGeom>
              <a:noFill/>
              <a:ln w="9525">
                <a:noFill/>
                <a:round/>
              </a:ln>
            </p:spPr>
            <p:txBody>
              <a:bodyPr vert="horz" wrap="square" lIns="91440" tIns="45720" rIns="91440" bIns="45720" numCol="1" anchor="t" anchorCtr="0" compatLnSpc="1"/>
              <a:lstStyle/>
              <a:p>
                <a:endParaRPr lang="en-US"/>
              </a:p>
            </p:txBody>
          </p:sp>
          <p:sp>
            <p:nvSpPr>
              <p:cNvPr id="134" name="Freeform 3520"/>
              <p:cNvSpPr/>
              <p:nvPr/>
            </p:nvSpPr>
            <p:spPr bwMode="auto">
              <a:xfrm>
                <a:off x="4946649" y="3633787"/>
                <a:ext cx="60325" cy="176213"/>
              </a:xfrm>
              <a:custGeom>
                <a:avLst/>
                <a:gdLst/>
                <a:ahLst/>
                <a:cxnLst>
                  <a:cxn ang="0">
                    <a:pos x="0" y="0"/>
                  </a:cxn>
                  <a:cxn ang="0">
                    <a:pos x="0" y="0"/>
                  </a:cxn>
                  <a:cxn ang="0">
                    <a:pos x="10" y="25"/>
                  </a:cxn>
                  <a:cxn ang="0">
                    <a:pos x="18" y="51"/>
                  </a:cxn>
                  <a:cxn ang="0">
                    <a:pos x="23" y="77"/>
                  </a:cxn>
                  <a:cxn ang="0">
                    <a:pos x="26" y="103"/>
                  </a:cxn>
                  <a:cxn ang="0">
                    <a:pos x="29" y="129"/>
                  </a:cxn>
                  <a:cxn ang="0">
                    <a:pos x="29" y="155"/>
                  </a:cxn>
                  <a:cxn ang="0">
                    <a:pos x="28" y="181"/>
                  </a:cxn>
                  <a:cxn ang="0">
                    <a:pos x="24" y="205"/>
                  </a:cxn>
                  <a:cxn ang="0">
                    <a:pos x="76" y="222"/>
                  </a:cxn>
                  <a:cxn ang="0">
                    <a:pos x="76" y="222"/>
                  </a:cxn>
                  <a:cxn ang="0">
                    <a:pos x="75" y="201"/>
                  </a:cxn>
                  <a:cxn ang="0">
                    <a:pos x="73" y="179"/>
                  </a:cxn>
                  <a:cxn ang="0">
                    <a:pos x="70" y="157"/>
                  </a:cxn>
                  <a:cxn ang="0">
                    <a:pos x="65" y="135"/>
                  </a:cxn>
                  <a:cxn ang="0">
                    <a:pos x="58" y="114"/>
                  </a:cxn>
                  <a:cxn ang="0">
                    <a:pos x="52" y="93"/>
                  </a:cxn>
                  <a:cxn ang="0">
                    <a:pos x="44" y="72"/>
                  </a:cxn>
                  <a:cxn ang="0">
                    <a:pos x="32" y="52"/>
                  </a:cxn>
                  <a:cxn ang="0">
                    <a:pos x="32" y="52"/>
                  </a:cxn>
                  <a:cxn ang="0">
                    <a:pos x="18" y="25"/>
                  </a:cxn>
                  <a:cxn ang="0">
                    <a:pos x="0" y="0"/>
                  </a:cxn>
                </a:cxnLst>
                <a:rect l="0" t="0" r="r" b="b"/>
                <a:pathLst>
                  <a:path w="76" h="222">
                    <a:moveTo>
                      <a:pt x="0" y="0"/>
                    </a:moveTo>
                    <a:lnTo>
                      <a:pt x="0" y="0"/>
                    </a:lnTo>
                    <a:lnTo>
                      <a:pt x="10" y="25"/>
                    </a:lnTo>
                    <a:lnTo>
                      <a:pt x="18" y="51"/>
                    </a:lnTo>
                    <a:lnTo>
                      <a:pt x="23" y="77"/>
                    </a:lnTo>
                    <a:lnTo>
                      <a:pt x="26" y="103"/>
                    </a:lnTo>
                    <a:lnTo>
                      <a:pt x="29" y="129"/>
                    </a:lnTo>
                    <a:lnTo>
                      <a:pt x="29" y="155"/>
                    </a:lnTo>
                    <a:lnTo>
                      <a:pt x="28" y="181"/>
                    </a:lnTo>
                    <a:lnTo>
                      <a:pt x="24" y="205"/>
                    </a:lnTo>
                    <a:lnTo>
                      <a:pt x="76" y="222"/>
                    </a:lnTo>
                    <a:lnTo>
                      <a:pt x="76" y="222"/>
                    </a:lnTo>
                    <a:lnTo>
                      <a:pt x="75" y="201"/>
                    </a:lnTo>
                    <a:lnTo>
                      <a:pt x="73" y="179"/>
                    </a:lnTo>
                    <a:lnTo>
                      <a:pt x="70" y="157"/>
                    </a:lnTo>
                    <a:lnTo>
                      <a:pt x="65" y="135"/>
                    </a:lnTo>
                    <a:lnTo>
                      <a:pt x="58" y="114"/>
                    </a:lnTo>
                    <a:lnTo>
                      <a:pt x="52" y="93"/>
                    </a:lnTo>
                    <a:lnTo>
                      <a:pt x="44" y="72"/>
                    </a:lnTo>
                    <a:lnTo>
                      <a:pt x="32" y="52"/>
                    </a:lnTo>
                    <a:lnTo>
                      <a:pt x="32" y="52"/>
                    </a:lnTo>
                    <a:lnTo>
                      <a:pt x="18" y="25"/>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135" name="Freeform 3521"/>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close/>
                  </a:path>
                </a:pathLst>
              </a:custGeom>
              <a:solidFill>
                <a:schemeClr val="accent4"/>
              </a:solidFill>
              <a:ln w="9525">
                <a:noFill/>
                <a:round/>
              </a:ln>
            </p:spPr>
            <p:txBody>
              <a:bodyPr vert="horz" wrap="square" lIns="91440" tIns="45720" rIns="91440" bIns="45720" numCol="1" anchor="t" anchorCtr="0" compatLnSpc="1"/>
              <a:lstStyle/>
              <a:p>
                <a:endParaRPr lang="en-US"/>
              </a:p>
            </p:txBody>
          </p:sp>
          <p:sp>
            <p:nvSpPr>
              <p:cNvPr id="136" name="Freeform 3522"/>
              <p:cNvSpPr/>
              <p:nvPr/>
            </p:nvSpPr>
            <p:spPr bwMode="auto">
              <a:xfrm>
                <a:off x="4865687" y="3781425"/>
                <a:ext cx="209550" cy="122238"/>
              </a:xfrm>
              <a:custGeom>
                <a:avLst/>
                <a:gdLst/>
                <a:ahLst/>
                <a:cxnLst>
                  <a:cxn ang="0">
                    <a:pos x="29" y="101"/>
                  </a:cxn>
                  <a:cxn ang="0">
                    <a:pos x="29" y="101"/>
                  </a:cxn>
                  <a:cxn ang="0">
                    <a:pos x="21" y="98"/>
                  </a:cxn>
                  <a:cxn ang="0">
                    <a:pos x="15" y="93"/>
                  </a:cxn>
                  <a:cxn ang="0">
                    <a:pos x="10" y="88"/>
                  </a:cxn>
                  <a:cxn ang="0">
                    <a:pos x="5" y="81"/>
                  </a:cxn>
                  <a:cxn ang="0">
                    <a:pos x="1" y="75"/>
                  </a:cxn>
                  <a:cxn ang="0">
                    <a:pos x="0" y="67"/>
                  </a:cxn>
                  <a:cxn ang="0">
                    <a:pos x="0" y="59"/>
                  </a:cxn>
                  <a:cxn ang="0">
                    <a:pos x="1" y="50"/>
                  </a:cxn>
                  <a:cxn ang="0">
                    <a:pos x="3" y="44"/>
                  </a:cxn>
                  <a:cxn ang="0">
                    <a:pos x="3" y="44"/>
                  </a:cxn>
                  <a:cxn ang="0">
                    <a:pos x="6" y="36"/>
                  </a:cxn>
                  <a:cxn ang="0">
                    <a:pos x="11" y="28"/>
                  </a:cxn>
                  <a:cxn ang="0">
                    <a:pos x="18" y="19"/>
                  </a:cxn>
                  <a:cxn ang="0">
                    <a:pos x="26" y="11"/>
                  </a:cxn>
                  <a:cxn ang="0">
                    <a:pos x="34" y="6"/>
                  </a:cxn>
                  <a:cxn ang="0">
                    <a:pos x="42" y="2"/>
                  </a:cxn>
                  <a:cxn ang="0">
                    <a:pos x="50" y="0"/>
                  </a:cxn>
                  <a:cxn ang="0">
                    <a:pos x="58" y="0"/>
                  </a:cxn>
                  <a:cxn ang="0">
                    <a:pos x="234" y="52"/>
                  </a:cxn>
                  <a:cxn ang="0">
                    <a:pos x="234" y="52"/>
                  </a:cxn>
                  <a:cxn ang="0">
                    <a:pos x="241" y="55"/>
                  </a:cxn>
                  <a:cxn ang="0">
                    <a:pos x="249" y="60"/>
                  </a:cxn>
                  <a:cxn ang="0">
                    <a:pos x="254" y="67"/>
                  </a:cxn>
                  <a:cxn ang="0">
                    <a:pos x="259" y="73"/>
                  </a:cxn>
                  <a:cxn ang="0">
                    <a:pos x="262" y="80"/>
                  </a:cxn>
                  <a:cxn ang="0">
                    <a:pos x="264" y="88"/>
                  </a:cxn>
                  <a:cxn ang="0">
                    <a:pos x="264" y="96"/>
                  </a:cxn>
                  <a:cxn ang="0">
                    <a:pos x="262" y="104"/>
                  </a:cxn>
                  <a:cxn ang="0">
                    <a:pos x="256" y="125"/>
                  </a:cxn>
                  <a:cxn ang="0">
                    <a:pos x="256" y="125"/>
                  </a:cxn>
                  <a:cxn ang="0">
                    <a:pos x="252" y="133"/>
                  </a:cxn>
                  <a:cxn ang="0">
                    <a:pos x="247" y="140"/>
                  </a:cxn>
                  <a:cxn ang="0">
                    <a:pos x="243" y="145"/>
                  </a:cxn>
                  <a:cxn ang="0">
                    <a:pos x="236" y="150"/>
                  </a:cxn>
                  <a:cxn ang="0">
                    <a:pos x="228" y="153"/>
                  </a:cxn>
                  <a:cxn ang="0">
                    <a:pos x="220" y="155"/>
                  </a:cxn>
                  <a:cxn ang="0">
                    <a:pos x="212" y="155"/>
                  </a:cxn>
                  <a:cxn ang="0">
                    <a:pos x="203" y="153"/>
                  </a:cxn>
                  <a:cxn ang="0">
                    <a:pos x="29" y="101"/>
                  </a:cxn>
                </a:cxnLst>
                <a:rect l="0" t="0" r="r" b="b"/>
                <a:pathLst>
                  <a:path w="264" h="155">
                    <a:moveTo>
                      <a:pt x="29" y="101"/>
                    </a:moveTo>
                    <a:lnTo>
                      <a:pt x="29" y="101"/>
                    </a:lnTo>
                    <a:lnTo>
                      <a:pt x="21" y="98"/>
                    </a:lnTo>
                    <a:lnTo>
                      <a:pt x="15" y="93"/>
                    </a:lnTo>
                    <a:lnTo>
                      <a:pt x="10" y="88"/>
                    </a:lnTo>
                    <a:lnTo>
                      <a:pt x="5" y="81"/>
                    </a:lnTo>
                    <a:lnTo>
                      <a:pt x="1" y="75"/>
                    </a:lnTo>
                    <a:lnTo>
                      <a:pt x="0" y="67"/>
                    </a:lnTo>
                    <a:lnTo>
                      <a:pt x="0" y="59"/>
                    </a:lnTo>
                    <a:lnTo>
                      <a:pt x="1" y="50"/>
                    </a:lnTo>
                    <a:lnTo>
                      <a:pt x="3" y="44"/>
                    </a:lnTo>
                    <a:lnTo>
                      <a:pt x="3" y="44"/>
                    </a:lnTo>
                    <a:lnTo>
                      <a:pt x="6" y="36"/>
                    </a:lnTo>
                    <a:lnTo>
                      <a:pt x="11" y="28"/>
                    </a:lnTo>
                    <a:lnTo>
                      <a:pt x="18" y="19"/>
                    </a:lnTo>
                    <a:lnTo>
                      <a:pt x="26" y="11"/>
                    </a:lnTo>
                    <a:lnTo>
                      <a:pt x="34" y="6"/>
                    </a:lnTo>
                    <a:lnTo>
                      <a:pt x="42" y="2"/>
                    </a:lnTo>
                    <a:lnTo>
                      <a:pt x="50" y="0"/>
                    </a:lnTo>
                    <a:lnTo>
                      <a:pt x="58" y="0"/>
                    </a:lnTo>
                    <a:lnTo>
                      <a:pt x="234" y="52"/>
                    </a:lnTo>
                    <a:lnTo>
                      <a:pt x="234" y="52"/>
                    </a:lnTo>
                    <a:lnTo>
                      <a:pt x="241" y="55"/>
                    </a:lnTo>
                    <a:lnTo>
                      <a:pt x="249" y="60"/>
                    </a:lnTo>
                    <a:lnTo>
                      <a:pt x="254" y="67"/>
                    </a:lnTo>
                    <a:lnTo>
                      <a:pt x="259" y="73"/>
                    </a:lnTo>
                    <a:lnTo>
                      <a:pt x="262" y="80"/>
                    </a:lnTo>
                    <a:lnTo>
                      <a:pt x="264" y="88"/>
                    </a:lnTo>
                    <a:lnTo>
                      <a:pt x="264" y="96"/>
                    </a:lnTo>
                    <a:lnTo>
                      <a:pt x="262" y="104"/>
                    </a:lnTo>
                    <a:lnTo>
                      <a:pt x="256" y="125"/>
                    </a:lnTo>
                    <a:lnTo>
                      <a:pt x="256" y="125"/>
                    </a:lnTo>
                    <a:lnTo>
                      <a:pt x="252" y="133"/>
                    </a:lnTo>
                    <a:lnTo>
                      <a:pt x="247" y="140"/>
                    </a:lnTo>
                    <a:lnTo>
                      <a:pt x="243" y="145"/>
                    </a:lnTo>
                    <a:lnTo>
                      <a:pt x="236" y="150"/>
                    </a:lnTo>
                    <a:lnTo>
                      <a:pt x="228" y="153"/>
                    </a:lnTo>
                    <a:lnTo>
                      <a:pt x="220" y="155"/>
                    </a:lnTo>
                    <a:lnTo>
                      <a:pt x="212" y="155"/>
                    </a:lnTo>
                    <a:lnTo>
                      <a:pt x="203" y="153"/>
                    </a:lnTo>
                    <a:lnTo>
                      <a:pt x="29" y="101"/>
                    </a:lnTo>
                  </a:path>
                </a:pathLst>
              </a:custGeom>
              <a:noFill/>
              <a:ln w="9525">
                <a:noFill/>
                <a:round/>
              </a:ln>
            </p:spPr>
            <p:txBody>
              <a:bodyPr vert="horz" wrap="square" lIns="91440" tIns="45720" rIns="91440" bIns="45720" numCol="1" anchor="t" anchorCtr="0" compatLnSpc="1"/>
              <a:lstStyle/>
              <a:p>
                <a:endParaRPr lang="en-US"/>
              </a:p>
            </p:txBody>
          </p:sp>
          <p:sp>
            <p:nvSpPr>
              <p:cNvPr id="137" name="Freeform 3523"/>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close/>
                  </a:path>
                </a:pathLst>
              </a:custGeom>
              <a:solidFill>
                <a:schemeClr val="accent4"/>
              </a:solidFill>
              <a:ln w="9525">
                <a:noFill/>
                <a:round/>
              </a:ln>
            </p:spPr>
            <p:txBody>
              <a:bodyPr vert="horz" wrap="square" lIns="91440" tIns="45720" rIns="91440" bIns="45720" numCol="1" anchor="t" anchorCtr="0" compatLnSpc="1"/>
              <a:lstStyle/>
              <a:p>
                <a:endParaRPr lang="en-US"/>
              </a:p>
            </p:txBody>
          </p:sp>
          <p:sp>
            <p:nvSpPr>
              <p:cNvPr id="138" name="Freeform 3524"/>
              <p:cNvSpPr/>
              <p:nvPr/>
            </p:nvSpPr>
            <p:spPr bwMode="auto">
              <a:xfrm>
                <a:off x="4373562" y="3451225"/>
                <a:ext cx="596900" cy="595313"/>
              </a:xfrm>
              <a:custGeom>
                <a:avLst/>
                <a:gdLst/>
                <a:ahLst/>
                <a:cxnLst>
                  <a:cxn ang="0">
                    <a:pos x="554" y="705"/>
                  </a:cxn>
                  <a:cxn ang="0">
                    <a:pos x="520" y="721"/>
                  </a:cxn>
                  <a:cxn ang="0">
                    <a:pos x="448" y="743"/>
                  </a:cxn>
                  <a:cxn ang="0">
                    <a:pos x="375" y="751"/>
                  </a:cxn>
                  <a:cxn ang="0">
                    <a:pos x="303" y="743"/>
                  </a:cxn>
                  <a:cxn ang="0">
                    <a:pos x="235" y="723"/>
                  </a:cxn>
                  <a:cxn ang="0">
                    <a:pos x="171" y="689"/>
                  </a:cxn>
                  <a:cxn ang="0">
                    <a:pos x="114" y="643"/>
                  </a:cxn>
                  <a:cxn ang="0">
                    <a:pos x="65" y="586"/>
                  </a:cxn>
                  <a:cxn ang="0">
                    <a:pos x="46" y="554"/>
                  </a:cxn>
                  <a:cxn ang="0">
                    <a:pos x="36" y="536"/>
                  </a:cxn>
                  <a:cxn ang="0">
                    <a:pos x="17" y="484"/>
                  </a:cxn>
                  <a:cxn ang="0">
                    <a:pos x="2" y="410"/>
                  </a:cxn>
                  <a:cxn ang="0">
                    <a:pos x="2" y="339"/>
                  </a:cxn>
                  <a:cxn ang="0">
                    <a:pos x="17" y="267"/>
                  </a:cxn>
                  <a:cxn ang="0">
                    <a:pos x="43" y="202"/>
                  </a:cxn>
                  <a:cxn ang="0">
                    <a:pos x="83" y="140"/>
                  </a:cxn>
                  <a:cxn ang="0">
                    <a:pos x="134" y="88"/>
                  </a:cxn>
                  <a:cxn ang="0">
                    <a:pos x="179" y="55"/>
                  </a:cxn>
                  <a:cxn ang="0">
                    <a:pos x="197" y="46"/>
                  </a:cxn>
                  <a:cxn ang="0">
                    <a:pos x="232" y="28"/>
                  </a:cxn>
                  <a:cxn ang="0">
                    <a:pos x="303" y="7"/>
                  </a:cxn>
                  <a:cxn ang="0">
                    <a:pos x="377" y="0"/>
                  </a:cxn>
                  <a:cxn ang="0">
                    <a:pos x="448" y="7"/>
                  </a:cxn>
                  <a:cxn ang="0">
                    <a:pos x="517" y="28"/>
                  </a:cxn>
                  <a:cxn ang="0">
                    <a:pos x="580" y="60"/>
                  </a:cxn>
                  <a:cxn ang="0">
                    <a:pos x="637" y="106"/>
                  </a:cxn>
                  <a:cxn ang="0">
                    <a:pos x="686" y="163"/>
                  </a:cxn>
                  <a:cxn ang="0">
                    <a:pos x="706" y="197"/>
                  </a:cxn>
                  <a:cxn ang="0">
                    <a:pos x="714" y="213"/>
                  </a:cxn>
                  <a:cxn ang="0">
                    <a:pos x="735" y="267"/>
                  </a:cxn>
                  <a:cxn ang="0">
                    <a:pos x="750" y="339"/>
                  </a:cxn>
                  <a:cxn ang="0">
                    <a:pos x="750" y="412"/>
                  </a:cxn>
                  <a:cxn ang="0">
                    <a:pos x="735" y="482"/>
                  </a:cxn>
                  <a:cxn ang="0">
                    <a:pos x="709" y="549"/>
                  </a:cxn>
                  <a:cxn ang="0">
                    <a:pos x="668" y="609"/>
                  </a:cxn>
                  <a:cxn ang="0">
                    <a:pos x="618" y="663"/>
                  </a:cxn>
                  <a:cxn ang="0">
                    <a:pos x="570" y="695"/>
                  </a:cxn>
                </a:cxnLst>
                <a:rect l="0" t="0" r="r" b="b"/>
                <a:pathLst>
                  <a:path w="751" h="751">
                    <a:moveTo>
                      <a:pt x="554" y="705"/>
                    </a:moveTo>
                    <a:lnTo>
                      <a:pt x="554" y="705"/>
                    </a:lnTo>
                    <a:lnTo>
                      <a:pt x="536" y="713"/>
                    </a:lnTo>
                    <a:lnTo>
                      <a:pt x="520" y="721"/>
                    </a:lnTo>
                    <a:lnTo>
                      <a:pt x="484" y="734"/>
                    </a:lnTo>
                    <a:lnTo>
                      <a:pt x="448" y="743"/>
                    </a:lnTo>
                    <a:lnTo>
                      <a:pt x="412" y="749"/>
                    </a:lnTo>
                    <a:lnTo>
                      <a:pt x="375" y="751"/>
                    </a:lnTo>
                    <a:lnTo>
                      <a:pt x="339" y="748"/>
                    </a:lnTo>
                    <a:lnTo>
                      <a:pt x="303" y="743"/>
                    </a:lnTo>
                    <a:lnTo>
                      <a:pt x="269" y="734"/>
                    </a:lnTo>
                    <a:lnTo>
                      <a:pt x="235" y="723"/>
                    </a:lnTo>
                    <a:lnTo>
                      <a:pt x="202" y="707"/>
                    </a:lnTo>
                    <a:lnTo>
                      <a:pt x="171" y="689"/>
                    </a:lnTo>
                    <a:lnTo>
                      <a:pt x="140" y="668"/>
                    </a:lnTo>
                    <a:lnTo>
                      <a:pt x="114" y="643"/>
                    </a:lnTo>
                    <a:lnTo>
                      <a:pt x="88" y="616"/>
                    </a:lnTo>
                    <a:lnTo>
                      <a:pt x="65" y="586"/>
                    </a:lnTo>
                    <a:lnTo>
                      <a:pt x="56" y="570"/>
                    </a:lnTo>
                    <a:lnTo>
                      <a:pt x="46" y="554"/>
                    </a:lnTo>
                    <a:lnTo>
                      <a:pt x="46" y="554"/>
                    </a:lnTo>
                    <a:lnTo>
                      <a:pt x="36" y="536"/>
                    </a:lnTo>
                    <a:lnTo>
                      <a:pt x="30" y="520"/>
                    </a:lnTo>
                    <a:lnTo>
                      <a:pt x="17" y="484"/>
                    </a:lnTo>
                    <a:lnTo>
                      <a:pt x="7" y="448"/>
                    </a:lnTo>
                    <a:lnTo>
                      <a:pt x="2" y="410"/>
                    </a:lnTo>
                    <a:lnTo>
                      <a:pt x="0" y="375"/>
                    </a:lnTo>
                    <a:lnTo>
                      <a:pt x="2" y="339"/>
                    </a:lnTo>
                    <a:lnTo>
                      <a:pt x="7" y="303"/>
                    </a:lnTo>
                    <a:lnTo>
                      <a:pt x="17" y="267"/>
                    </a:lnTo>
                    <a:lnTo>
                      <a:pt x="28" y="235"/>
                    </a:lnTo>
                    <a:lnTo>
                      <a:pt x="43" y="202"/>
                    </a:lnTo>
                    <a:lnTo>
                      <a:pt x="61" y="169"/>
                    </a:lnTo>
                    <a:lnTo>
                      <a:pt x="83" y="140"/>
                    </a:lnTo>
                    <a:lnTo>
                      <a:pt x="106" y="112"/>
                    </a:lnTo>
                    <a:lnTo>
                      <a:pt x="134" y="88"/>
                    </a:lnTo>
                    <a:lnTo>
                      <a:pt x="165" y="65"/>
                    </a:lnTo>
                    <a:lnTo>
                      <a:pt x="179" y="55"/>
                    </a:lnTo>
                    <a:lnTo>
                      <a:pt x="197" y="46"/>
                    </a:lnTo>
                    <a:lnTo>
                      <a:pt x="197" y="46"/>
                    </a:lnTo>
                    <a:lnTo>
                      <a:pt x="214" y="36"/>
                    </a:lnTo>
                    <a:lnTo>
                      <a:pt x="232" y="28"/>
                    </a:lnTo>
                    <a:lnTo>
                      <a:pt x="267" y="16"/>
                    </a:lnTo>
                    <a:lnTo>
                      <a:pt x="303" y="7"/>
                    </a:lnTo>
                    <a:lnTo>
                      <a:pt x="339" y="2"/>
                    </a:lnTo>
                    <a:lnTo>
                      <a:pt x="377" y="0"/>
                    </a:lnTo>
                    <a:lnTo>
                      <a:pt x="412" y="2"/>
                    </a:lnTo>
                    <a:lnTo>
                      <a:pt x="448" y="7"/>
                    </a:lnTo>
                    <a:lnTo>
                      <a:pt x="482" y="15"/>
                    </a:lnTo>
                    <a:lnTo>
                      <a:pt x="517" y="28"/>
                    </a:lnTo>
                    <a:lnTo>
                      <a:pt x="549" y="42"/>
                    </a:lnTo>
                    <a:lnTo>
                      <a:pt x="580" y="60"/>
                    </a:lnTo>
                    <a:lnTo>
                      <a:pt x="609" y="81"/>
                    </a:lnTo>
                    <a:lnTo>
                      <a:pt x="637" y="106"/>
                    </a:lnTo>
                    <a:lnTo>
                      <a:pt x="663" y="134"/>
                    </a:lnTo>
                    <a:lnTo>
                      <a:pt x="686" y="163"/>
                    </a:lnTo>
                    <a:lnTo>
                      <a:pt x="696" y="179"/>
                    </a:lnTo>
                    <a:lnTo>
                      <a:pt x="706" y="197"/>
                    </a:lnTo>
                    <a:lnTo>
                      <a:pt x="706" y="197"/>
                    </a:lnTo>
                    <a:lnTo>
                      <a:pt x="714" y="213"/>
                    </a:lnTo>
                    <a:lnTo>
                      <a:pt x="722" y="231"/>
                    </a:lnTo>
                    <a:lnTo>
                      <a:pt x="735" y="267"/>
                    </a:lnTo>
                    <a:lnTo>
                      <a:pt x="743" y="303"/>
                    </a:lnTo>
                    <a:lnTo>
                      <a:pt x="750" y="339"/>
                    </a:lnTo>
                    <a:lnTo>
                      <a:pt x="751" y="375"/>
                    </a:lnTo>
                    <a:lnTo>
                      <a:pt x="750" y="412"/>
                    </a:lnTo>
                    <a:lnTo>
                      <a:pt x="743" y="446"/>
                    </a:lnTo>
                    <a:lnTo>
                      <a:pt x="735" y="482"/>
                    </a:lnTo>
                    <a:lnTo>
                      <a:pt x="723" y="516"/>
                    </a:lnTo>
                    <a:lnTo>
                      <a:pt x="709" y="549"/>
                    </a:lnTo>
                    <a:lnTo>
                      <a:pt x="689" y="580"/>
                    </a:lnTo>
                    <a:lnTo>
                      <a:pt x="668" y="609"/>
                    </a:lnTo>
                    <a:lnTo>
                      <a:pt x="644" y="637"/>
                    </a:lnTo>
                    <a:lnTo>
                      <a:pt x="618" y="663"/>
                    </a:lnTo>
                    <a:lnTo>
                      <a:pt x="587" y="686"/>
                    </a:lnTo>
                    <a:lnTo>
                      <a:pt x="570" y="695"/>
                    </a:lnTo>
                    <a:lnTo>
                      <a:pt x="554" y="705"/>
                    </a:lnTo>
                  </a:path>
                </a:pathLst>
              </a:custGeom>
              <a:noFill/>
              <a:ln w="9525">
                <a:noFill/>
                <a:round/>
              </a:ln>
            </p:spPr>
            <p:txBody>
              <a:bodyPr vert="horz" wrap="square" lIns="91440" tIns="45720" rIns="91440" bIns="45720" numCol="1" anchor="t" anchorCtr="0" compatLnSpc="1"/>
              <a:lstStyle/>
              <a:p>
                <a:endParaRPr lang="en-US"/>
              </a:p>
            </p:txBody>
          </p:sp>
          <p:sp>
            <p:nvSpPr>
              <p:cNvPr id="139" name="Freeform 3525"/>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close/>
                  </a:path>
                </a:pathLst>
              </a:custGeom>
              <a:solidFill>
                <a:srgbClr val="C69C6D"/>
              </a:solidFill>
              <a:ln w="9525">
                <a:noFill/>
                <a:round/>
              </a:ln>
            </p:spPr>
            <p:txBody>
              <a:bodyPr vert="horz" wrap="square" lIns="91440" tIns="45720" rIns="91440" bIns="45720" numCol="1" anchor="t" anchorCtr="0" compatLnSpc="1"/>
              <a:lstStyle/>
              <a:p>
                <a:endParaRPr lang="en-US"/>
              </a:p>
            </p:txBody>
          </p:sp>
          <p:sp>
            <p:nvSpPr>
              <p:cNvPr id="140" name="Freeform 3526"/>
              <p:cNvSpPr/>
              <p:nvPr/>
            </p:nvSpPr>
            <p:spPr bwMode="auto">
              <a:xfrm>
                <a:off x="4440237" y="3516312"/>
                <a:ext cx="463550" cy="463550"/>
              </a:xfrm>
              <a:custGeom>
                <a:avLst/>
                <a:gdLst/>
                <a:ahLst/>
                <a:cxnLst>
                  <a:cxn ang="0">
                    <a:pos x="432" y="549"/>
                  </a:cxn>
                  <a:cxn ang="0">
                    <a:pos x="377" y="572"/>
                  </a:cxn>
                  <a:cxn ang="0">
                    <a:pos x="321" y="583"/>
                  </a:cxn>
                  <a:cxn ang="0">
                    <a:pos x="264" y="583"/>
                  </a:cxn>
                  <a:cxn ang="0">
                    <a:pos x="209" y="572"/>
                  </a:cxn>
                  <a:cxn ang="0">
                    <a:pos x="157" y="551"/>
                  </a:cxn>
                  <a:cxn ang="0">
                    <a:pos x="109" y="520"/>
                  </a:cxn>
                  <a:cxn ang="0">
                    <a:pos x="69" y="480"/>
                  </a:cxn>
                  <a:cxn ang="0">
                    <a:pos x="36" y="432"/>
                  </a:cxn>
                  <a:cxn ang="0">
                    <a:pos x="23" y="404"/>
                  </a:cxn>
                  <a:cxn ang="0">
                    <a:pos x="5" y="349"/>
                  </a:cxn>
                  <a:cxn ang="0">
                    <a:pos x="0" y="292"/>
                  </a:cxn>
                  <a:cxn ang="0">
                    <a:pos x="5" y="236"/>
                  </a:cxn>
                  <a:cxn ang="0">
                    <a:pos x="22" y="182"/>
                  </a:cxn>
                  <a:cxn ang="0">
                    <a:pos x="48" y="132"/>
                  </a:cxn>
                  <a:cxn ang="0">
                    <a:pos x="83" y="88"/>
                  </a:cxn>
                  <a:cxn ang="0">
                    <a:pos x="127" y="51"/>
                  </a:cxn>
                  <a:cxn ang="0">
                    <a:pos x="153" y="34"/>
                  </a:cxn>
                  <a:cxn ang="0">
                    <a:pos x="209" y="11"/>
                  </a:cxn>
                  <a:cxn ang="0">
                    <a:pos x="264" y="2"/>
                  </a:cxn>
                  <a:cxn ang="0">
                    <a:pos x="321" y="2"/>
                  </a:cxn>
                  <a:cxn ang="0">
                    <a:pos x="377" y="11"/>
                  </a:cxn>
                  <a:cxn ang="0">
                    <a:pos x="429" y="33"/>
                  </a:cxn>
                  <a:cxn ang="0">
                    <a:pos x="476" y="64"/>
                  </a:cxn>
                  <a:cxn ang="0">
                    <a:pos x="517" y="104"/>
                  </a:cxn>
                  <a:cxn ang="0">
                    <a:pos x="549" y="153"/>
                  </a:cxn>
                  <a:cxn ang="0">
                    <a:pos x="562" y="179"/>
                  </a:cxn>
                  <a:cxn ang="0">
                    <a:pos x="580" y="236"/>
                  </a:cxn>
                  <a:cxn ang="0">
                    <a:pos x="585" y="292"/>
                  </a:cxn>
                  <a:cxn ang="0">
                    <a:pos x="580" y="349"/>
                  </a:cxn>
                  <a:cxn ang="0">
                    <a:pos x="564" y="402"/>
                  </a:cxn>
                  <a:cxn ang="0">
                    <a:pos x="538" y="451"/>
                  </a:cxn>
                  <a:cxn ang="0">
                    <a:pos x="502" y="497"/>
                  </a:cxn>
                  <a:cxn ang="0">
                    <a:pos x="458" y="533"/>
                  </a:cxn>
                </a:cxnLst>
                <a:rect l="0" t="0" r="r" b="b"/>
                <a:pathLst>
                  <a:path w="585" h="585">
                    <a:moveTo>
                      <a:pt x="432" y="549"/>
                    </a:moveTo>
                    <a:lnTo>
                      <a:pt x="432" y="549"/>
                    </a:lnTo>
                    <a:lnTo>
                      <a:pt x="404" y="562"/>
                    </a:lnTo>
                    <a:lnTo>
                      <a:pt x="377" y="572"/>
                    </a:lnTo>
                    <a:lnTo>
                      <a:pt x="349" y="578"/>
                    </a:lnTo>
                    <a:lnTo>
                      <a:pt x="321" y="583"/>
                    </a:lnTo>
                    <a:lnTo>
                      <a:pt x="292" y="585"/>
                    </a:lnTo>
                    <a:lnTo>
                      <a:pt x="264" y="583"/>
                    </a:lnTo>
                    <a:lnTo>
                      <a:pt x="237" y="578"/>
                    </a:lnTo>
                    <a:lnTo>
                      <a:pt x="209" y="572"/>
                    </a:lnTo>
                    <a:lnTo>
                      <a:pt x="183" y="564"/>
                    </a:lnTo>
                    <a:lnTo>
                      <a:pt x="157" y="551"/>
                    </a:lnTo>
                    <a:lnTo>
                      <a:pt x="132" y="537"/>
                    </a:lnTo>
                    <a:lnTo>
                      <a:pt x="109" y="520"/>
                    </a:lnTo>
                    <a:lnTo>
                      <a:pt x="88" y="502"/>
                    </a:lnTo>
                    <a:lnTo>
                      <a:pt x="69" y="480"/>
                    </a:lnTo>
                    <a:lnTo>
                      <a:pt x="51" y="456"/>
                    </a:lnTo>
                    <a:lnTo>
                      <a:pt x="36" y="432"/>
                    </a:lnTo>
                    <a:lnTo>
                      <a:pt x="36" y="432"/>
                    </a:lnTo>
                    <a:lnTo>
                      <a:pt x="23" y="404"/>
                    </a:lnTo>
                    <a:lnTo>
                      <a:pt x="13" y="376"/>
                    </a:lnTo>
                    <a:lnTo>
                      <a:pt x="5" y="349"/>
                    </a:lnTo>
                    <a:lnTo>
                      <a:pt x="2" y="319"/>
                    </a:lnTo>
                    <a:lnTo>
                      <a:pt x="0" y="292"/>
                    </a:lnTo>
                    <a:lnTo>
                      <a:pt x="2" y="264"/>
                    </a:lnTo>
                    <a:lnTo>
                      <a:pt x="5" y="236"/>
                    </a:lnTo>
                    <a:lnTo>
                      <a:pt x="12" y="209"/>
                    </a:lnTo>
                    <a:lnTo>
                      <a:pt x="22" y="182"/>
                    </a:lnTo>
                    <a:lnTo>
                      <a:pt x="33" y="156"/>
                    </a:lnTo>
                    <a:lnTo>
                      <a:pt x="48" y="132"/>
                    </a:lnTo>
                    <a:lnTo>
                      <a:pt x="64" y="109"/>
                    </a:lnTo>
                    <a:lnTo>
                      <a:pt x="83" y="88"/>
                    </a:lnTo>
                    <a:lnTo>
                      <a:pt x="105" y="68"/>
                    </a:lnTo>
                    <a:lnTo>
                      <a:pt x="127" y="51"/>
                    </a:lnTo>
                    <a:lnTo>
                      <a:pt x="153" y="34"/>
                    </a:lnTo>
                    <a:lnTo>
                      <a:pt x="153" y="34"/>
                    </a:lnTo>
                    <a:lnTo>
                      <a:pt x="181" y="21"/>
                    </a:lnTo>
                    <a:lnTo>
                      <a:pt x="209" y="11"/>
                    </a:lnTo>
                    <a:lnTo>
                      <a:pt x="237" y="5"/>
                    </a:lnTo>
                    <a:lnTo>
                      <a:pt x="264" y="2"/>
                    </a:lnTo>
                    <a:lnTo>
                      <a:pt x="294" y="0"/>
                    </a:lnTo>
                    <a:lnTo>
                      <a:pt x="321" y="2"/>
                    </a:lnTo>
                    <a:lnTo>
                      <a:pt x="349" y="5"/>
                    </a:lnTo>
                    <a:lnTo>
                      <a:pt x="377" y="11"/>
                    </a:lnTo>
                    <a:lnTo>
                      <a:pt x="403" y="21"/>
                    </a:lnTo>
                    <a:lnTo>
                      <a:pt x="429" y="33"/>
                    </a:lnTo>
                    <a:lnTo>
                      <a:pt x="452" y="47"/>
                    </a:lnTo>
                    <a:lnTo>
                      <a:pt x="476" y="64"/>
                    </a:lnTo>
                    <a:lnTo>
                      <a:pt x="497" y="83"/>
                    </a:lnTo>
                    <a:lnTo>
                      <a:pt x="517" y="104"/>
                    </a:lnTo>
                    <a:lnTo>
                      <a:pt x="535" y="127"/>
                    </a:lnTo>
                    <a:lnTo>
                      <a:pt x="549" y="153"/>
                    </a:lnTo>
                    <a:lnTo>
                      <a:pt x="549" y="153"/>
                    </a:lnTo>
                    <a:lnTo>
                      <a:pt x="562" y="179"/>
                    </a:lnTo>
                    <a:lnTo>
                      <a:pt x="572" y="207"/>
                    </a:lnTo>
                    <a:lnTo>
                      <a:pt x="580" y="236"/>
                    </a:lnTo>
                    <a:lnTo>
                      <a:pt x="583" y="264"/>
                    </a:lnTo>
                    <a:lnTo>
                      <a:pt x="585" y="292"/>
                    </a:lnTo>
                    <a:lnTo>
                      <a:pt x="583" y="321"/>
                    </a:lnTo>
                    <a:lnTo>
                      <a:pt x="580" y="349"/>
                    </a:lnTo>
                    <a:lnTo>
                      <a:pt x="572" y="375"/>
                    </a:lnTo>
                    <a:lnTo>
                      <a:pt x="564" y="402"/>
                    </a:lnTo>
                    <a:lnTo>
                      <a:pt x="551" y="427"/>
                    </a:lnTo>
                    <a:lnTo>
                      <a:pt x="538" y="451"/>
                    </a:lnTo>
                    <a:lnTo>
                      <a:pt x="522" y="474"/>
                    </a:lnTo>
                    <a:lnTo>
                      <a:pt x="502" y="497"/>
                    </a:lnTo>
                    <a:lnTo>
                      <a:pt x="481" y="516"/>
                    </a:lnTo>
                    <a:lnTo>
                      <a:pt x="458" y="533"/>
                    </a:lnTo>
                    <a:lnTo>
                      <a:pt x="432" y="549"/>
                    </a:lnTo>
                  </a:path>
                </a:pathLst>
              </a:custGeom>
              <a:noFill/>
              <a:ln w="9525">
                <a:noFill/>
                <a:round/>
              </a:ln>
            </p:spPr>
            <p:txBody>
              <a:bodyPr vert="horz" wrap="square" lIns="91440" tIns="45720" rIns="91440" bIns="45720" numCol="1" anchor="t" anchorCtr="0" compatLnSpc="1"/>
              <a:lstStyle/>
              <a:p>
                <a:endParaRPr lang="en-US"/>
              </a:p>
            </p:txBody>
          </p:sp>
          <p:sp>
            <p:nvSpPr>
              <p:cNvPr id="141" name="Freeform 3527"/>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close/>
                  </a:path>
                </a:pathLst>
              </a:custGeom>
              <a:solidFill>
                <a:srgbClr val="FFFFCC"/>
              </a:solidFill>
              <a:ln w="9525">
                <a:noFill/>
                <a:round/>
              </a:ln>
            </p:spPr>
            <p:txBody>
              <a:bodyPr vert="horz" wrap="square" lIns="91440" tIns="45720" rIns="91440" bIns="45720" numCol="1" anchor="t" anchorCtr="0" compatLnSpc="1"/>
              <a:lstStyle/>
              <a:p>
                <a:endParaRPr lang="en-US"/>
              </a:p>
            </p:txBody>
          </p:sp>
          <p:sp>
            <p:nvSpPr>
              <p:cNvPr id="142" name="Freeform 3528"/>
              <p:cNvSpPr/>
              <p:nvPr/>
            </p:nvSpPr>
            <p:spPr bwMode="auto">
              <a:xfrm>
                <a:off x="4492624" y="3570287"/>
                <a:ext cx="358775" cy="360363"/>
              </a:xfrm>
              <a:custGeom>
                <a:avLst/>
                <a:gdLst/>
                <a:ahLst/>
                <a:cxnLst>
                  <a:cxn ang="0">
                    <a:pos x="334" y="426"/>
                  </a:cxn>
                  <a:cxn ang="0">
                    <a:pos x="292" y="443"/>
                  </a:cxn>
                  <a:cxn ang="0">
                    <a:pos x="248" y="452"/>
                  </a:cxn>
                  <a:cxn ang="0">
                    <a:pos x="205" y="452"/>
                  </a:cxn>
                  <a:cxn ang="0">
                    <a:pos x="161" y="443"/>
                  </a:cxn>
                  <a:cxn ang="0">
                    <a:pos x="122" y="427"/>
                  </a:cxn>
                  <a:cxn ang="0">
                    <a:pos x="85" y="403"/>
                  </a:cxn>
                  <a:cxn ang="0">
                    <a:pos x="54" y="372"/>
                  </a:cxn>
                  <a:cxn ang="0">
                    <a:pos x="28" y="334"/>
                  </a:cxn>
                  <a:cxn ang="0">
                    <a:pos x="18" y="313"/>
                  </a:cxn>
                  <a:cxn ang="0">
                    <a:pos x="5" y="271"/>
                  </a:cxn>
                  <a:cxn ang="0">
                    <a:pos x="0" y="227"/>
                  </a:cxn>
                  <a:cxn ang="0">
                    <a:pos x="5" y="183"/>
                  </a:cxn>
                  <a:cxn ang="0">
                    <a:pos x="16" y="142"/>
                  </a:cxn>
                  <a:cxn ang="0">
                    <a:pos x="38" y="103"/>
                  </a:cxn>
                  <a:cxn ang="0">
                    <a:pos x="65" y="69"/>
                  </a:cxn>
                  <a:cxn ang="0">
                    <a:pos x="99" y="40"/>
                  </a:cxn>
                  <a:cxn ang="0">
                    <a:pos x="119" y="28"/>
                  </a:cxn>
                  <a:cxn ang="0">
                    <a:pos x="161" y="10"/>
                  </a:cxn>
                  <a:cxn ang="0">
                    <a:pos x="205" y="2"/>
                  </a:cxn>
                  <a:cxn ang="0">
                    <a:pos x="248" y="2"/>
                  </a:cxn>
                  <a:cxn ang="0">
                    <a:pos x="292" y="10"/>
                  </a:cxn>
                  <a:cxn ang="0">
                    <a:pos x="331" y="27"/>
                  </a:cxn>
                  <a:cxn ang="0">
                    <a:pos x="368" y="49"/>
                  </a:cxn>
                  <a:cxn ang="0">
                    <a:pos x="399" y="80"/>
                  </a:cxn>
                  <a:cxn ang="0">
                    <a:pos x="425" y="119"/>
                  </a:cxn>
                  <a:cxn ang="0">
                    <a:pos x="435" y="141"/>
                  </a:cxn>
                  <a:cxn ang="0">
                    <a:pos x="448" y="183"/>
                  </a:cxn>
                  <a:cxn ang="0">
                    <a:pos x="453" y="227"/>
                  </a:cxn>
                  <a:cxn ang="0">
                    <a:pos x="448" y="269"/>
                  </a:cxn>
                  <a:cxn ang="0">
                    <a:pos x="437" y="312"/>
                  </a:cxn>
                  <a:cxn ang="0">
                    <a:pos x="415" y="351"/>
                  </a:cxn>
                  <a:cxn ang="0">
                    <a:pos x="388" y="385"/>
                  </a:cxn>
                  <a:cxn ang="0">
                    <a:pos x="354" y="412"/>
                  </a:cxn>
                </a:cxnLst>
                <a:rect l="0" t="0" r="r" b="b"/>
                <a:pathLst>
                  <a:path w="453" h="453">
                    <a:moveTo>
                      <a:pt x="334" y="426"/>
                    </a:moveTo>
                    <a:lnTo>
                      <a:pt x="334" y="426"/>
                    </a:lnTo>
                    <a:lnTo>
                      <a:pt x="313" y="435"/>
                    </a:lnTo>
                    <a:lnTo>
                      <a:pt x="292" y="443"/>
                    </a:lnTo>
                    <a:lnTo>
                      <a:pt x="271" y="448"/>
                    </a:lnTo>
                    <a:lnTo>
                      <a:pt x="248" y="452"/>
                    </a:lnTo>
                    <a:lnTo>
                      <a:pt x="227" y="453"/>
                    </a:lnTo>
                    <a:lnTo>
                      <a:pt x="205" y="452"/>
                    </a:lnTo>
                    <a:lnTo>
                      <a:pt x="183" y="448"/>
                    </a:lnTo>
                    <a:lnTo>
                      <a:pt x="161" y="443"/>
                    </a:lnTo>
                    <a:lnTo>
                      <a:pt x="142" y="435"/>
                    </a:lnTo>
                    <a:lnTo>
                      <a:pt x="122" y="427"/>
                    </a:lnTo>
                    <a:lnTo>
                      <a:pt x="103" y="416"/>
                    </a:lnTo>
                    <a:lnTo>
                      <a:pt x="85" y="403"/>
                    </a:lnTo>
                    <a:lnTo>
                      <a:pt x="69" y="388"/>
                    </a:lnTo>
                    <a:lnTo>
                      <a:pt x="54" y="372"/>
                    </a:lnTo>
                    <a:lnTo>
                      <a:pt x="39" y="354"/>
                    </a:lnTo>
                    <a:lnTo>
                      <a:pt x="28" y="334"/>
                    </a:lnTo>
                    <a:lnTo>
                      <a:pt x="28" y="334"/>
                    </a:lnTo>
                    <a:lnTo>
                      <a:pt x="18" y="313"/>
                    </a:lnTo>
                    <a:lnTo>
                      <a:pt x="10" y="292"/>
                    </a:lnTo>
                    <a:lnTo>
                      <a:pt x="5" y="271"/>
                    </a:lnTo>
                    <a:lnTo>
                      <a:pt x="2" y="248"/>
                    </a:lnTo>
                    <a:lnTo>
                      <a:pt x="0" y="227"/>
                    </a:lnTo>
                    <a:lnTo>
                      <a:pt x="2" y="204"/>
                    </a:lnTo>
                    <a:lnTo>
                      <a:pt x="5" y="183"/>
                    </a:lnTo>
                    <a:lnTo>
                      <a:pt x="10" y="162"/>
                    </a:lnTo>
                    <a:lnTo>
                      <a:pt x="16" y="142"/>
                    </a:lnTo>
                    <a:lnTo>
                      <a:pt x="26" y="123"/>
                    </a:lnTo>
                    <a:lnTo>
                      <a:pt x="38" y="103"/>
                    </a:lnTo>
                    <a:lnTo>
                      <a:pt x="51" y="85"/>
                    </a:lnTo>
                    <a:lnTo>
                      <a:pt x="65" y="69"/>
                    </a:lnTo>
                    <a:lnTo>
                      <a:pt x="82" y="54"/>
                    </a:lnTo>
                    <a:lnTo>
                      <a:pt x="99" y="40"/>
                    </a:lnTo>
                    <a:lnTo>
                      <a:pt x="119" y="28"/>
                    </a:lnTo>
                    <a:lnTo>
                      <a:pt x="119" y="28"/>
                    </a:lnTo>
                    <a:lnTo>
                      <a:pt x="140" y="18"/>
                    </a:lnTo>
                    <a:lnTo>
                      <a:pt x="161" y="10"/>
                    </a:lnTo>
                    <a:lnTo>
                      <a:pt x="183" y="5"/>
                    </a:lnTo>
                    <a:lnTo>
                      <a:pt x="205" y="2"/>
                    </a:lnTo>
                    <a:lnTo>
                      <a:pt x="227" y="0"/>
                    </a:lnTo>
                    <a:lnTo>
                      <a:pt x="248" y="2"/>
                    </a:lnTo>
                    <a:lnTo>
                      <a:pt x="271" y="5"/>
                    </a:lnTo>
                    <a:lnTo>
                      <a:pt x="292" y="10"/>
                    </a:lnTo>
                    <a:lnTo>
                      <a:pt x="311" y="17"/>
                    </a:lnTo>
                    <a:lnTo>
                      <a:pt x="331" y="27"/>
                    </a:lnTo>
                    <a:lnTo>
                      <a:pt x="350" y="38"/>
                    </a:lnTo>
                    <a:lnTo>
                      <a:pt x="368" y="49"/>
                    </a:lnTo>
                    <a:lnTo>
                      <a:pt x="385" y="64"/>
                    </a:lnTo>
                    <a:lnTo>
                      <a:pt x="399" y="80"/>
                    </a:lnTo>
                    <a:lnTo>
                      <a:pt x="414" y="100"/>
                    </a:lnTo>
                    <a:lnTo>
                      <a:pt x="425" y="119"/>
                    </a:lnTo>
                    <a:lnTo>
                      <a:pt x="425" y="119"/>
                    </a:lnTo>
                    <a:lnTo>
                      <a:pt x="435" y="141"/>
                    </a:lnTo>
                    <a:lnTo>
                      <a:pt x="443" y="162"/>
                    </a:lnTo>
                    <a:lnTo>
                      <a:pt x="448" y="183"/>
                    </a:lnTo>
                    <a:lnTo>
                      <a:pt x="451" y="204"/>
                    </a:lnTo>
                    <a:lnTo>
                      <a:pt x="453" y="227"/>
                    </a:lnTo>
                    <a:lnTo>
                      <a:pt x="451" y="248"/>
                    </a:lnTo>
                    <a:lnTo>
                      <a:pt x="448" y="269"/>
                    </a:lnTo>
                    <a:lnTo>
                      <a:pt x="443" y="290"/>
                    </a:lnTo>
                    <a:lnTo>
                      <a:pt x="437" y="312"/>
                    </a:lnTo>
                    <a:lnTo>
                      <a:pt x="427" y="331"/>
                    </a:lnTo>
                    <a:lnTo>
                      <a:pt x="415" y="351"/>
                    </a:lnTo>
                    <a:lnTo>
                      <a:pt x="402" y="369"/>
                    </a:lnTo>
                    <a:lnTo>
                      <a:pt x="388" y="385"/>
                    </a:lnTo>
                    <a:lnTo>
                      <a:pt x="371" y="399"/>
                    </a:lnTo>
                    <a:lnTo>
                      <a:pt x="354" y="412"/>
                    </a:lnTo>
                    <a:lnTo>
                      <a:pt x="334" y="426"/>
                    </a:lnTo>
                  </a:path>
                </a:pathLst>
              </a:custGeom>
              <a:noFill/>
              <a:ln w="9525">
                <a:noFill/>
                <a:round/>
              </a:ln>
            </p:spPr>
            <p:txBody>
              <a:bodyPr vert="horz" wrap="square" lIns="91440" tIns="45720" rIns="91440" bIns="45720" numCol="1" anchor="t" anchorCtr="0" compatLnSpc="1"/>
              <a:lstStyle/>
              <a:p>
                <a:endParaRPr lang="en-US"/>
              </a:p>
            </p:txBody>
          </p:sp>
          <p:sp>
            <p:nvSpPr>
              <p:cNvPr id="143" name="Freeform 3529"/>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close/>
                  </a:path>
                </a:pathLst>
              </a:custGeom>
              <a:solidFill>
                <a:srgbClr val="FFFFE6"/>
              </a:solidFill>
              <a:ln w="9525">
                <a:noFill/>
                <a:round/>
              </a:ln>
            </p:spPr>
            <p:txBody>
              <a:bodyPr vert="horz" wrap="square" lIns="91440" tIns="45720" rIns="91440" bIns="45720" numCol="1" anchor="t" anchorCtr="0" compatLnSpc="1"/>
              <a:lstStyle/>
              <a:p>
                <a:endParaRPr lang="en-US"/>
              </a:p>
            </p:txBody>
          </p:sp>
          <p:sp>
            <p:nvSpPr>
              <p:cNvPr id="144" name="Freeform 3530"/>
              <p:cNvSpPr/>
              <p:nvPr/>
            </p:nvSpPr>
            <p:spPr bwMode="auto">
              <a:xfrm>
                <a:off x="4565649" y="3656012"/>
                <a:ext cx="160338" cy="201613"/>
              </a:xfrm>
              <a:custGeom>
                <a:avLst/>
                <a:gdLst/>
                <a:ahLst/>
                <a:cxnLst>
                  <a:cxn ang="0">
                    <a:pos x="77" y="0"/>
                  </a:cxn>
                  <a:cxn ang="0">
                    <a:pos x="77" y="0"/>
                  </a:cxn>
                  <a:cxn ang="0">
                    <a:pos x="70" y="3"/>
                  </a:cxn>
                  <a:cxn ang="0">
                    <a:pos x="70" y="3"/>
                  </a:cxn>
                  <a:cxn ang="0">
                    <a:pos x="59" y="11"/>
                  </a:cxn>
                  <a:cxn ang="0">
                    <a:pos x="48" y="19"/>
                  </a:cxn>
                  <a:cxn ang="0">
                    <a:pos x="38" y="28"/>
                  </a:cxn>
                  <a:cxn ang="0">
                    <a:pos x="30" y="37"/>
                  </a:cxn>
                  <a:cxn ang="0">
                    <a:pos x="22" y="49"/>
                  </a:cxn>
                  <a:cxn ang="0">
                    <a:pos x="15" y="59"/>
                  </a:cxn>
                  <a:cxn ang="0">
                    <a:pos x="10" y="70"/>
                  </a:cxn>
                  <a:cxn ang="0">
                    <a:pos x="5" y="83"/>
                  </a:cxn>
                  <a:cxn ang="0">
                    <a:pos x="4" y="94"/>
                  </a:cxn>
                  <a:cxn ang="0">
                    <a:pos x="0" y="107"/>
                  </a:cxn>
                  <a:cxn ang="0">
                    <a:pos x="0" y="120"/>
                  </a:cxn>
                  <a:cxn ang="0">
                    <a:pos x="0" y="133"/>
                  </a:cxn>
                  <a:cxn ang="0">
                    <a:pos x="2" y="147"/>
                  </a:cxn>
                  <a:cxn ang="0">
                    <a:pos x="5" y="160"/>
                  </a:cxn>
                  <a:cxn ang="0">
                    <a:pos x="10" y="173"/>
                  </a:cxn>
                  <a:cxn ang="0">
                    <a:pos x="17" y="184"/>
                  </a:cxn>
                  <a:cxn ang="0">
                    <a:pos x="17" y="184"/>
                  </a:cxn>
                  <a:cxn ang="0">
                    <a:pos x="26" y="200"/>
                  </a:cxn>
                  <a:cxn ang="0">
                    <a:pos x="38" y="213"/>
                  </a:cxn>
                  <a:cxn ang="0">
                    <a:pos x="51" y="226"/>
                  </a:cxn>
                  <a:cxn ang="0">
                    <a:pos x="66" y="236"/>
                  </a:cxn>
                  <a:cxn ang="0">
                    <a:pos x="82" y="244"/>
                  </a:cxn>
                  <a:cxn ang="0">
                    <a:pos x="98" y="249"/>
                  </a:cxn>
                  <a:cxn ang="0">
                    <a:pos x="116" y="252"/>
                  </a:cxn>
                  <a:cxn ang="0">
                    <a:pos x="134" y="254"/>
                  </a:cxn>
                  <a:cxn ang="0">
                    <a:pos x="134" y="254"/>
                  </a:cxn>
                  <a:cxn ang="0">
                    <a:pos x="150" y="252"/>
                  </a:cxn>
                  <a:cxn ang="0">
                    <a:pos x="165" y="249"/>
                  </a:cxn>
                  <a:cxn ang="0">
                    <a:pos x="181" y="244"/>
                  </a:cxn>
                  <a:cxn ang="0">
                    <a:pos x="197" y="238"/>
                  </a:cxn>
                  <a:cxn ang="0">
                    <a:pos x="197" y="238"/>
                  </a:cxn>
                  <a:cxn ang="0">
                    <a:pos x="204" y="234"/>
                  </a:cxn>
                  <a:cxn ang="0">
                    <a:pos x="77" y="0"/>
                  </a:cxn>
                </a:cxnLst>
                <a:rect l="0" t="0" r="r" b="b"/>
                <a:pathLst>
                  <a:path w="204" h="254">
                    <a:moveTo>
                      <a:pt x="77" y="0"/>
                    </a:moveTo>
                    <a:lnTo>
                      <a:pt x="77" y="0"/>
                    </a:lnTo>
                    <a:lnTo>
                      <a:pt x="70" y="3"/>
                    </a:lnTo>
                    <a:lnTo>
                      <a:pt x="70" y="3"/>
                    </a:lnTo>
                    <a:lnTo>
                      <a:pt x="59" y="11"/>
                    </a:lnTo>
                    <a:lnTo>
                      <a:pt x="48" y="19"/>
                    </a:lnTo>
                    <a:lnTo>
                      <a:pt x="38" y="28"/>
                    </a:lnTo>
                    <a:lnTo>
                      <a:pt x="30" y="37"/>
                    </a:lnTo>
                    <a:lnTo>
                      <a:pt x="22" y="49"/>
                    </a:lnTo>
                    <a:lnTo>
                      <a:pt x="15" y="59"/>
                    </a:lnTo>
                    <a:lnTo>
                      <a:pt x="10" y="70"/>
                    </a:lnTo>
                    <a:lnTo>
                      <a:pt x="5" y="83"/>
                    </a:lnTo>
                    <a:lnTo>
                      <a:pt x="4" y="94"/>
                    </a:lnTo>
                    <a:lnTo>
                      <a:pt x="0" y="107"/>
                    </a:lnTo>
                    <a:lnTo>
                      <a:pt x="0" y="120"/>
                    </a:lnTo>
                    <a:lnTo>
                      <a:pt x="0" y="133"/>
                    </a:lnTo>
                    <a:lnTo>
                      <a:pt x="2" y="147"/>
                    </a:lnTo>
                    <a:lnTo>
                      <a:pt x="5" y="160"/>
                    </a:lnTo>
                    <a:lnTo>
                      <a:pt x="10" y="173"/>
                    </a:lnTo>
                    <a:lnTo>
                      <a:pt x="17" y="184"/>
                    </a:lnTo>
                    <a:lnTo>
                      <a:pt x="17" y="184"/>
                    </a:lnTo>
                    <a:lnTo>
                      <a:pt x="26" y="200"/>
                    </a:lnTo>
                    <a:lnTo>
                      <a:pt x="38" y="213"/>
                    </a:lnTo>
                    <a:lnTo>
                      <a:pt x="51" y="226"/>
                    </a:lnTo>
                    <a:lnTo>
                      <a:pt x="66" y="236"/>
                    </a:lnTo>
                    <a:lnTo>
                      <a:pt x="82" y="244"/>
                    </a:lnTo>
                    <a:lnTo>
                      <a:pt x="98" y="249"/>
                    </a:lnTo>
                    <a:lnTo>
                      <a:pt x="116" y="252"/>
                    </a:lnTo>
                    <a:lnTo>
                      <a:pt x="134" y="254"/>
                    </a:lnTo>
                    <a:lnTo>
                      <a:pt x="134" y="254"/>
                    </a:lnTo>
                    <a:lnTo>
                      <a:pt x="150" y="252"/>
                    </a:lnTo>
                    <a:lnTo>
                      <a:pt x="165" y="249"/>
                    </a:lnTo>
                    <a:lnTo>
                      <a:pt x="181" y="244"/>
                    </a:lnTo>
                    <a:lnTo>
                      <a:pt x="197" y="238"/>
                    </a:lnTo>
                    <a:lnTo>
                      <a:pt x="197" y="238"/>
                    </a:lnTo>
                    <a:lnTo>
                      <a:pt x="204" y="234"/>
                    </a:lnTo>
                    <a:lnTo>
                      <a:pt x="77" y="0"/>
                    </a:lnTo>
                  </a:path>
                </a:pathLst>
              </a:custGeom>
              <a:noFill/>
              <a:ln w="9525">
                <a:noFill/>
                <a:round/>
              </a:ln>
            </p:spPr>
            <p:txBody>
              <a:bodyPr vert="horz" wrap="square" lIns="91440" tIns="45720" rIns="91440" bIns="45720" numCol="1" anchor="t" anchorCtr="0" compatLnSpc="1"/>
              <a:lstStyle/>
              <a:p>
                <a:endParaRPr lang="en-US"/>
              </a:p>
            </p:txBody>
          </p:sp>
          <p:sp>
            <p:nvSpPr>
              <p:cNvPr id="145" name="Freeform 3531"/>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6" name="Freeform 3532"/>
              <p:cNvSpPr/>
              <p:nvPr/>
            </p:nvSpPr>
            <p:spPr bwMode="auto">
              <a:xfrm>
                <a:off x="4565649" y="3559175"/>
                <a:ext cx="19050" cy="17463"/>
              </a:xfrm>
              <a:custGeom>
                <a:avLst/>
                <a:gdLst/>
                <a:ahLst/>
                <a:cxnLst>
                  <a:cxn ang="0">
                    <a:pos x="25" y="11"/>
                  </a:cxn>
                  <a:cxn ang="0">
                    <a:pos x="25" y="11"/>
                  </a:cxn>
                  <a:cxn ang="0">
                    <a:pos x="23" y="16"/>
                  </a:cxn>
                  <a:cxn ang="0">
                    <a:pos x="22" y="19"/>
                  </a:cxn>
                  <a:cxn ang="0">
                    <a:pos x="17" y="23"/>
                  </a:cxn>
                  <a:cxn ang="0">
                    <a:pos x="13" y="23"/>
                  </a:cxn>
                  <a:cxn ang="0">
                    <a:pos x="13" y="23"/>
                  </a:cxn>
                  <a:cxn ang="0">
                    <a:pos x="8" y="23"/>
                  </a:cxn>
                  <a:cxn ang="0">
                    <a:pos x="4" y="19"/>
                  </a:cxn>
                  <a:cxn ang="0">
                    <a:pos x="2" y="16"/>
                  </a:cxn>
                  <a:cxn ang="0">
                    <a:pos x="0" y="11"/>
                  </a:cxn>
                  <a:cxn ang="0">
                    <a:pos x="0" y="11"/>
                  </a:cxn>
                  <a:cxn ang="0">
                    <a:pos x="2" y="6"/>
                  </a:cxn>
                  <a:cxn ang="0">
                    <a:pos x="4" y="3"/>
                  </a:cxn>
                  <a:cxn ang="0">
                    <a:pos x="8" y="0"/>
                  </a:cxn>
                  <a:cxn ang="0">
                    <a:pos x="13" y="0"/>
                  </a:cxn>
                  <a:cxn ang="0">
                    <a:pos x="13" y="0"/>
                  </a:cxn>
                  <a:cxn ang="0">
                    <a:pos x="17" y="0"/>
                  </a:cxn>
                  <a:cxn ang="0">
                    <a:pos x="22" y="3"/>
                  </a:cxn>
                  <a:cxn ang="0">
                    <a:pos x="23" y="6"/>
                  </a:cxn>
                  <a:cxn ang="0">
                    <a:pos x="25" y="11"/>
                  </a:cxn>
                </a:cxnLst>
                <a:rect l="0" t="0" r="r" b="b"/>
                <a:pathLst>
                  <a:path w="25" h="23">
                    <a:moveTo>
                      <a:pt x="25" y="11"/>
                    </a:moveTo>
                    <a:lnTo>
                      <a:pt x="25" y="11"/>
                    </a:lnTo>
                    <a:lnTo>
                      <a:pt x="23" y="16"/>
                    </a:lnTo>
                    <a:lnTo>
                      <a:pt x="22" y="19"/>
                    </a:lnTo>
                    <a:lnTo>
                      <a:pt x="17" y="23"/>
                    </a:lnTo>
                    <a:lnTo>
                      <a:pt x="13" y="23"/>
                    </a:lnTo>
                    <a:lnTo>
                      <a:pt x="13" y="23"/>
                    </a:lnTo>
                    <a:lnTo>
                      <a:pt x="8" y="23"/>
                    </a:lnTo>
                    <a:lnTo>
                      <a:pt x="4" y="19"/>
                    </a:lnTo>
                    <a:lnTo>
                      <a:pt x="2" y="16"/>
                    </a:lnTo>
                    <a:lnTo>
                      <a:pt x="0" y="11"/>
                    </a:lnTo>
                    <a:lnTo>
                      <a:pt x="0" y="11"/>
                    </a:lnTo>
                    <a:lnTo>
                      <a:pt x="2" y="6"/>
                    </a:lnTo>
                    <a:lnTo>
                      <a:pt x="4" y="3"/>
                    </a:lnTo>
                    <a:lnTo>
                      <a:pt x="8" y="0"/>
                    </a:lnTo>
                    <a:lnTo>
                      <a:pt x="13" y="0"/>
                    </a:lnTo>
                    <a:lnTo>
                      <a:pt x="13" y="0"/>
                    </a:lnTo>
                    <a:lnTo>
                      <a:pt x="17" y="0"/>
                    </a:lnTo>
                    <a:lnTo>
                      <a:pt x="22" y="3"/>
                    </a:lnTo>
                    <a:lnTo>
                      <a:pt x="23" y="6"/>
                    </a:lnTo>
                    <a:lnTo>
                      <a:pt x="25" y="11"/>
                    </a:lnTo>
                  </a:path>
                </a:pathLst>
              </a:custGeom>
              <a:noFill/>
              <a:ln w="9525">
                <a:noFill/>
                <a:round/>
              </a:ln>
            </p:spPr>
            <p:txBody>
              <a:bodyPr vert="horz" wrap="square" lIns="91440" tIns="45720" rIns="91440" bIns="45720" numCol="1" anchor="t" anchorCtr="0" compatLnSpc="1"/>
              <a:lstStyle/>
              <a:p>
                <a:endParaRPr lang="en-US"/>
              </a:p>
            </p:txBody>
          </p:sp>
          <p:sp>
            <p:nvSpPr>
              <p:cNvPr id="147" name="Freeform 3533"/>
              <p:cNvSpPr/>
              <p:nvPr/>
            </p:nvSpPr>
            <p:spPr bwMode="auto">
              <a:xfrm>
                <a:off x="4518024" y="3600450"/>
                <a:ext cx="20638" cy="19050"/>
              </a:xfrm>
              <a:custGeom>
                <a:avLst/>
                <a:gdLst/>
                <a:ahLst/>
                <a:cxnLst>
                  <a:cxn ang="0">
                    <a:pos x="24" y="13"/>
                  </a:cxn>
                  <a:cxn ang="0">
                    <a:pos x="24" y="13"/>
                  </a:cxn>
                  <a:cxn ang="0">
                    <a:pos x="23" y="16"/>
                  </a:cxn>
                  <a:cxn ang="0">
                    <a:pos x="21" y="21"/>
                  </a:cxn>
                  <a:cxn ang="0">
                    <a:pos x="16" y="23"/>
                  </a:cxn>
                  <a:cxn ang="0">
                    <a:pos x="11" y="24"/>
                  </a:cxn>
                  <a:cxn ang="0">
                    <a:pos x="11" y="24"/>
                  </a:cxn>
                  <a:cxn ang="0">
                    <a:pos x="8" y="23"/>
                  </a:cxn>
                  <a:cxn ang="0">
                    <a:pos x="3" y="21"/>
                  </a:cxn>
                  <a:cxn ang="0">
                    <a:pos x="1" y="16"/>
                  </a:cxn>
                  <a:cxn ang="0">
                    <a:pos x="0" y="13"/>
                  </a:cxn>
                  <a:cxn ang="0">
                    <a:pos x="0" y="13"/>
                  </a:cxn>
                  <a:cxn ang="0">
                    <a:pos x="1" y="8"/>
                  </a:cxn>
                  <a:cxn ang="0">
                    <a:pos x="3" y="3"/>
                  </a:cxn>
                  <a:cxn ang="0">
                    <a:pos x="8" y="2"/>
                  </a:cxn>
                  <a:cxn ang="0">
                    <a:pos x="11" y="0"/>
                  </a:cxn>
                  <a:cxn ang="0">
                    <a:pos x="11" y="0"/>
                  </a:cxn>
                  <a:cxn ang="0">
                    <a:pos x="16" y="2"/>
                  </a:cxn>
                  <a:cxn ang="0">
                    <a:pos x="21" y="3"/>
                  </a:cxn>
                  <a:cxn ang="0">
                    <a:pos x="23" y="8"/>
                  </a:cxn>
                  <a:cxn ang="0">
                    <a:pos x="24" y="13"/>
                  </a:cxn>
                  <a:cxn ang="0">
                    <a:pos x="24" y="13"/>
                  </a:cxn>
                </a:cxnLst>
                <a:rect l="0" t="0" r="r" b="b"/>
                <a:pathLst>
                  <a:path w="24" h="24">
                    <a:moveTo>
                      <a:pt x="24" y="13"/>
                    </a:moveTo>
                    <a:lnTo>
                      <a:pt x="24" y="13"/>
                    </a:lnTo>
                    <a:lnTo>
                      <a:pt x="23" y="16"/>
                    </a:lnTo>
                    <a:lnTo>
                      <a:pt x="21" y="21"/>
                    </a:lnTo>
                    <a:lnTo>
                      <a:pt x="16" y="23"/>
                    </a:lnTo>
                    <a:lnTo>
                      <a:pt x="11" y="24"/>
                    </a:lnTo>
                    <a:lnTo>
                      <a:pt x="11" y="24"/>
                    </a:lnTo>
                    <a:lnTo>
                      <a:pt x="8" y="23"/>
                    </a:lnTo>
                    <a:lnTo>
                      <a:pt x="3" y="21"/>
                    </a:lnTo>
                    <a:lnTo>
                      <a:pt x="1" y="16"/>
                    </a:lnTo>
                    <a:lnTo>
                      <a:pt x="0" y="13"/>
                    </a:lnTo>
                    <a:lnTo>
                      <a:pt x="0" y="13"/>
                    </a:lnTo>
                    <a:lnTo>
                      <a:pt x="1" y="8"/>
                    </a:lnTo>
                    <a:lnTo>
                      <a:pt x="3" y="3"/>
                    </a:lnTo>
                    <a:lnTo>
                      <a:pt x="8" y="2"/>
                    </a:lnTo>
                    <a:lnTo>
                      <a:pt x="11" y="0"/>
                    </a:lnTo>
                    <a:lnTo>
                      <a:pt x="11" y="0"/>
                    </a:lnTo>
                    <a:lnTo>
                      <a:pt x="16" y="2"/>
                    </a:lnTo>
                    <a:lnTo>
                      <a:pt x="21" y="3"/>
                    </a:lnTo>
                    <a:lnTo>
                      <a:pt x="23" y="8"/>
                    </a:lnTo>
                    <a:lnTo>
                      <a:pt x="24" y="13"/>
                    </a:lnTo>
                    <a:lnTo>
                      <a:pt x="24"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8" name="Freeform 3534"/>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49" name="Freeform 3535"/>
              <p:cNvSpPr/>
              <p:nvPr/>
            </p:nvSpPr>
            <p:spPr bwMode="auto">
              <a:xfrm>
                <a:off x="4591049" y="3554412"/>
                <a:ext cx="12700" cy="14288"/>
              </a:xfrm>
              <a:custGeom>
                <a:avLst/>
                <a:gdLst/>
                <a:ahLst/>
                <a:cxnLst>
                  <a:cxn ang="0">
                    <a:pos x="16" y="8"/>
                  </a:cxn>
                  <a:cxn ang="0">
                    <a:pos x="16" y="8"/>
                  </a:cxn>
                  <a:cxn ang="0">
                    <a:pos x="16" y="11"/>
                  </a:cxn>
                  <a:cxn ang="0">
                    <a:pos x="15" y="15"/>
                  </a:cxn>
                  <a:cxn ang="0">
                    <a:pos x="11" y="16"/>
                  </a:cxn>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Lst>
                <a:rect l="0" t="0" r="r" b="b"/>
                <a:pathLst>
                  <a:path w="16" h="16">
                    <a:moveTo>
                      <a:pt x="16" y="8"/>
                    </a:moveTo>
                    <a:lnTo>
                      <a:pt x="16" y="8"/>
                    </a:lnTo>
                    <a:lnTo>
                      <a:pt x="16" y="11"/>
                    </a:lnTo>
                    <a:lnTo>
                      <a:pt x="15" y="15"/>
                    </a:lnTo>
                    <a:lnTo>
                      <a:pt x="11" y="16"/>
                    </a:lnTo>
                    <a:lnTo>
                      <a:pt x="8" y="16"/>
                    </a:ln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path>
                </a:pathLst>
              </a:custGeom>
              <a:noFill/>
              <a:ln w="9525">
                <a:noFill/>
                <a:round/>
              </a:ln>
            </p:spPr>
            <p:txBody>
              <a:bodyPr vert="horz" wrap="square" lIns="91440" tIns="45720" rIns="91440" bIns="45720" numCol="1" anchor="t" anchorCtr="0" compatLnSpc="1"/>
              <a:lstStyle/>
              <a:p>
                <a:endParaRPr lang="en-US"/>
              </a:p>
            </p:txBody>
          </p:sp>
          <p:sp>
            <p:nvSpPr>
              <p:cNvPr id="150" name="Freeform 3536"/>
              <p:cNvSpPr/>
              <p:nvPr/>
            </p:nvSpPr>
            <p:spPr bwMode="auto">
              <a:xfrm>
                <a:off x="4548187" y="3568700"/>
                <a:ext cx="14288" cy="14288"/>
              </a:xfrm>
              <a:custGeom>
                <a:avLst/>
                <a:gdLst/>
                <a:ahLst/>
                <a:cxnLst>
                  <a:cxn ang="0">
                    <a:pos x="18" y="8"/>
                  </a:cxn>
                  <a:cxn ang="0">
                    <a:pos x="18" y="8"/>
                  </a:cxn>
                  <a:cxn ang="0">
                    <a:pos x="18" y="11"/>
                  </a:cxn>
                  <a:cxn ang="0">
                    <a:pos x="15" y="14"/>
                  </a:cxn>
                  <a:cxn ang="0">
                    <a:pos x="13" y="16"/>
                  </a:cxn>
                  <a:cxn ang="0">
                    <a:pos x="10" y="16"/>
                  </a:cxn>
                  <a:cxn ang="0">
                    <a:pos x="10" y="16"/>
                  </a:cxn>
                  <a:cxn ang="0">
                    <a:pos x="7" y="16"/>
                  </a:cxn>
                  <a:cxn ang="0">
                    <a:pos x="3" y="14"/>
                  </a:cxn>
                  <a:cxn ang="0">
                    <a:pos x="2" y="11"/>
                  </a:cxn>
                  <a:cxn ang="0">
                    <a:pos x="0" y="8"/>
                  </a:cxn>
                  <a:cxn ang="0">
                    <a:pos x="0" y="8"/>
                  </a:cxn>
                  <a:cxn ang="0">
                    <a:pos x="2" y="5"/>
                  </a:cxn>
                  <a:cxn ang="0">
                    <a:pos x="3" y="1"/>
                  </a:cxn>
                  <a:cxn ang="0">
                    <a:pos x="7" y="0"/>
                  </a:cxn>
                  <a:cxn ang="0">
                    <a:pos x="10" y="0"/>
                  </a:cxn>
                  <a:cxn ang="0">
                    <a:pos x="10" y="0"/>
                  </a:cxn>
                  <a:cxn ang="0">
                    <a:pos x="13" y="0"/>
                  </a:cxn>
                  <a:cxn ang="0">
                    <a:pos x="15" y="1"/>
                  </a:cxn>
                  <a:cxn ang="0">
                    <a:pos x="18" y="5"/>
                  </a:cxn>
                  <a:cxn ang="0">
                    <a:pos x="18" y="8"/>
                  </a:cxn>
                  <a:cxn ang="0">
                    <a:pos x="18" y="8"/>
                  </a:cxn>
                </a:cxnLst>
                <a:rect l="0" t="0" r="r" b="b"/>
                <a:pathLst>
                  <a:path w="18" h="16">
                    <a:moveTo>
                      <a:pt x="18" y="8"/>
                    </a:moveTo>
                    <a:lnTo>
                      <a:pt x="18" y="8"/>
                    </a:lnTo>
                    <a:lnTo>
                      <a:pt x="18" y="11"/>
                    </a:lnTo>
                    <a:lnTo>
                      <a:pt x="15" y="14"/>
                    </a:lnTo>
                    <a:lnTo>
                      <a:pt x="13" y="16"/>
                    </a:lnTo>
                    <a:lnTo>
                      <a:pt x="10" y="16"/>
                    </a:lnTo>
                    <a:lnTo>
                      <a:pt x="10" y="16"/>
                    </a:lnTo>
                    <a:lnTo>
                      <a:pt x="7" y="16"/>
                    </a:lnTo>
                    <a:lnTo>
                      <a:pt x="3" y="14"/>
                    </a:lnTo>
                    <a:lnTo>
                      <a:pt x="2" y="11"/>
                    </a:lnTo>
                    <a:lnTo>
                      <a:pt x="0" y="8"/>
                    </a:lnTo>
                    <a:lnTo>
                      <a:pt x="0" y="8"/>
                    </a:lnTo>
                    <a:lnTo>
                      <a:pt x="2" y="5"/>
                    </a:lnTo>
                    <a:lnTo>
                      <a:pt x="3" y="1"/>
                    </a:lnTo>
                    <a:lnTo>
                      <a:pt x="7" y="0"/>
                    </a:lnTo>
                    <a:lnTo>
                      <a:pt x="10" y="0"/>
                    </a:lnTo>
                    <a:lnTo>
                      <a:pt x="10" y="0"/>
                    </a:lnTo>
                    <a:lnTo>
                      <a:pt x="13" y="0"/>
                    </a:lnTo>
                    <a:lnTo>
                      <a:pt x="15" y="1"/>
                    </a:lnTo>
                    <a:lnTo>
                      <a:pt x="18" y="5"/>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1" name="Freeform 3537"/>
              <p:cNvSpPr/>
              <p:nvPr/>
            </p:nvSpPr>
            <p:spPr bwMode="auto">
              <a:xfrm>
                <a:off x="4538662" y="3587750"/>
                <a:ext cx="14288" cy="14288"/>
              </a:xfrm>
              <a:custGeom>
                <a:avLst/>
                <a:gdLst/>
                <a:ahLst/>
                <a:cxnLst>
                  <a:cxn ang="0">
                    <a:pos x="18" y="8"/>
                  </a:cxn>
                  <a:cxn ang="0">
                    <a:pos x="18" y="8"/>
                  </a:cxn>
                  <a:cxn ang="0">
                    <a:pos x="16" y="11"/>
                  </a:cxn>
                  <a:cxn ang="0">
                    <a:pos x="14" y="14"/>
                  </a:cxn>
                  <a:cxn ang="0">
                    <a:pos x="13" y="16"/>
                  </a:cxn>
                  <a:cxn ang="0">
                    <a:pos x="8" y="18"/>
                  </a:cxn>
                  <a:cxn ang="0">
                    <a:pos x="8" y="18"/>
                  </a:cxn>
                  <a:cxn ang="0">
                    <a:pos x="5" y="16"/>
                  </a:cxn>
                  <a:cxn ang="0">
                    <a:pos x="3" y="14"/>
                  </a:cxn>
                  <a:cxn ang="0">
                    <a:pos x="1" y="11"/>
                  </a:cxn>
                  <a:cxn ang="0">
                    <a:pos x="0" y="8"/>
                  </a:cxn>
                  <a:cxn ang="0">
                    <a:pos x="0" y="8"/>
                  </a:cxn>
                  <a:cxn ang="0">
                    <a:pos x="1" y="5"/>
                  </a:cxn>
                  <a:cxn ang="0">
                    <a:pos x="3" y="3"/>
                  </a:cxn>
                  <a:cxn ang="0">
                    <a:pos x="5" y="1"/>
                  </a:cxn>
                  <a:cxn ang="0">
                    <a:pos x="8" y="0"/>
                  </a:cxn>
                  <a:cxn ang="0">
                    <a:pos x="8" y="0"/>
                  </a:cxn>
                  <a:cxn ang="0">
                    <a:pos x="13" y="1"/>
                  </a:cxn>
                  <a:cxn ang="0">
                    <a:pos x="14" y="3"/>
                  </a:cxn>
                  <a:cxn ang="0">
                    <a:pos x="16" y="5"/>
                  </a:cxn>
                  <a:cxn ang="0">
                    <a:pos x="18" y="8"/>
                  </a:cxn>
                  <a:cxn ang="0">
                    <a:pos x="18" y="8"/>
                  </a:cxn>
                </a:cxnLst>
                <a:rect l="0" t="0" r="r" b="b"/>
                <a:pathLst>
                  <a:path w="18" h="18">
                    <a:moveTo>
                      <a:pt x="18" y="8"/>
                    </a:moveTo>
                    <a:lnTo>
                      <a:pt x="18" y="8"/>
                    </a:lnTo>
                    <a:lnTo>
                      <a:pt x="16" y="11"/>
                    </a:lnTo>
                    <a:lnTo>
                      <a:pt x="14" y="14"/>
                    </a:lnTo>
                    <a:lnTo>
                      <a:pt x="13" y="16"/>
                    </a:lnTo>
                    <a:lnTo>
                      <a:pt x="8" y="18"/>
                    </a:lnTo>
                    <a:lnTo>
                      <a:pt x="8" y="18"/>
                    </a:lnTo>
                    <a:lnTo>
                      <a:pt x="5" y="16"/>
                    </a:lnTo>
                    <a:lnTo>
                      <a:pt x="3" y="14"/>
                    </a:lnTo>
                    <a:lnTo>
                      <a:pt x="1" y="11"/>
                    </a:lnTo>
                    <a:lnTo>
                      <a:pt x="0" y="8"/>
                    </a:lnTo>
                    <a:lnTo>
                      <a:pt x="0" y="8"/>
                    </a:lnTo>
                    <a:lnTo>
                      <a:pt x="1" y="5"/>
                    </a:lnTo>
                    <a:lnTo>
                      <a:pt x="3" y="3"/>
                    </a:lnTo>
                    <a:lnTo>
                      <a:pt x="5" y="1"/>
                    </a:lnTo>
                    <a:lnTo>
                      <a:pt x="8" y="0"/>
                    </a:lnTo>
                    <a:lnTo>
                      <a:pt x="8" y="0"/>
                    </a:lnTo>
                    <a:lnTo>
                      <a:pt x="13" y="1"/>
                    </a:lnTo>
                    <a:lnTo>
                      <a:pt x="14" y="3"/>
                    </a:lnTo>
                    <a:lnTo>
                      <a:pt x="16" y="5"/>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2" name="Freeform 3538"/>
              <p:cNvSpPr/>
              <p:nvPr/>
            </p:nvSpPr>
            <p:spPr bwMode="auto">
              <a:xfrm>
                <a:off x="4483099" y="3638550"/>
                <a:ext cx="19050" cy="19050"/>
              </a:xfrm>
              <a:custGeom>
                <a:avLst/>
                <a:gdLst/>
                <a:ahLst/>
                <a:cxnLst>
                  <a:cxn ang="0">
                    <a:pos x="23" y="5"/>
                  </a:cxn>
                  <a:cxn ang="0">
                    <a:pos x="23" y="5"/>
                  </a:cxn>
                  <a:cxn ang="0">
                    <a:pos x="25" y="10"/>
                  </a:cxn>
                  <a:cxn ang="0">
                    <a:pos x="25" y="13"/>
                  </a:cxn>
                  <a:cxn ang="0">
                    <a:pos x="23" y="18"/>
                  </a:cxn>
                  <a:cxn ang="0">
                    <a:pos x="18" y="21"/>
                  </a:cxn>
                  <a:cxn ang="0">
                    <a:pos x="18" y="21"/>
                  </a:cxn>
                  <a:cxn ang="0">
                    <a:pos x="15" y="23"/>
                  </a:cxn>
                  <a:cxn ang="0">
                    <a:pos x="10" y="23"/>
                  </a:cxn>
                  <a:cxn ang="0">
                    <a:pos x="5" y="21"/>
                  </a:cxn>
                  <a:cxn ang="0">
                    <a:pos x="2" y="18"/>
                  </a:cxn>
                  <a:cxn ang="0">
                    <a:pos x="2" y="18"/>
                  </a:cxn>
                  <a:cxn ang="0">
                    <a:pos x="0" y="13"/>
                  </a:cxn>
                  <a:cxn ang="0">
                    <a:pos x="0" y="10"/>
                  </a:cxn>
                  <a:cxn ang="0">
                    <a:pos x="2" y="5"/>
                  </a:cxn>
                  <a:cxn ang="0">
                    <a:pos x="5" y="1"/>
                  </a:cxn>
                  <a:cxn ang="0">
                    <a:pos x="5" y="1"/>
                  </a:cxn>
                  <a:cxn ang="0">
                    <a:pos x="10" y="0"/>
                  </a:cxn>
                  <a:cxn ang="0">
                    <a:pos x="15" y="0"/>
                  </a:cxn>
                  <a:cxn ang="0">
                    <a:pos x="18" y="1"/>
                  </a:cxn>
                  <a:cxn ang="0">
                    <a:pos x="23" y="5"/>
                  </a:cxn>
                  <a:cxn ang="0">
                    <a:pos x="23" y="5"/>
                  </a:cxn>
                </a:cxnLst>
                <a:rect l="0" t="0" r="r" b="b"/>
                <a:pathLst>
                  <a:path w="25" h="23">
                    <a:moveTo>
                      <a:pt x="23" y="5"/>
                    </a:moveTo>
                    <a:lnTo>
                      <a:pt x="23" y="5"/>
                    </a:lnTo>
                    <a:lnTo>
                      <a:pt x="25" y="10"/>
                    </a:lnTo>
                    <a:lnTo>
                      <a:pt x="25" y="13"/>
                    </a:lnTo>
                    <a:lnTo>
                      <a:pt x="23" y="18"/>
                    </a:lnTo>
                    <a:lnTo>
                      <a:pt x="18" y="21"/>
                    </a:lnTo>
                    <a:lnTo>
                      <a:pt x="18" y="21"/>
                    </a:lnTo>
                    <a:lnTo>
                      <a:pt x="15" y="23"/>
                    </a:lnTo>
                    <a:lnTo>
                      <a:pt x="10" y="23"/>
                    </a:lnTo>
                    <a:lnTo>
                      <a:pt x="5" y="21"/>
                    </a:lnTo>
                    <a:lnTo>
                      <a:pt x="2" y="18"/>
                    </a:lnTo>
                    <a:lnTo>
                      <a:pt x="2" y="18"/>
                    </a:lnTo>
                    <a:lnTo>
                      <a:pt x="0" y="13"/>
                    </a:lnTo>
                    <a:lnTo>
                      <a:pt x="0" y="10"/>
                    </a:lnTo>
                    <a:lnTo>
                      <a:pt x="2" y="5"/>
                    </a:lnTo>
                    <a:lnTo>
                      <a:pt x="5" y="1"/>
                    </a:lnTo>
                    <a:lnTo>
                      <a:pt x="5" y="1"/>
                    </a:lnTo>
                    <a:lnTo>
                      <a:pt x="10" y="0"/>
                    </a:lnTo>
                    <a:lnTo>
                      <a:pt x="15" y="0"/>
                    </a:lnTo>
                    <a:lnTo>
                      <a:pt x="18" y="1"/>
                    </a:lnTo>
                    <a:lnTo>
                      <a:pt x="23" y="5"/>
                    </a:lnTo>
                    <a:lnTo>
                      <a:pt x="23"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3" name="Freeform 3539"/>
              <p:cNvSpPr/>
              <p:nvPr/>
            </p:nvSpPr>
            <p:spPr bwMode="auto">
              <a:xfrm>
                <a:off x="4467224" y="3700462"/>
                <a:ext cx="17463" cy="17463"/>
              </a:xfrm>
              <a:custGeom>
                <a:avLst/>
                <a:gdLst/>
                <a:ahLst/>
                <a:cxnLst>
                  <a:cxn ang="0">
                    <a:pos x="21" y="5"/>
                  </a:cxn>
                  <a:cxn ang="0">
                    <a:pos x="21" y="5"/>
                  </a:cxn>
                  <a:cxn ang="0">
                    <a:pos x="22" y="10"/>
                  </a:cxn>
                  <a:cxn ang="0">
                    <a:pos x="22" y="15"/>
                  </a:cxn>
                  <a:cxn ang="0">
                    <a:pos x="21" y="18"/>
                  </a:cxn>
                  <a:cxn ang="0">
                    <a:pos x="17" y="21"/>
                  </a:cxn>
                  <a:cxn ang="0">
                    <a:pos x="17" y="21"/>
                  </a:cxn>
                  <a:cxn ang="0">
                    <a:pos x="14" y="23"/>
                  </a:cxn>
                  <a:cxn ang="0">
                    <a:pos x="9" y="23"/>
                  </a:cxn>
                  <a:cxn ang="0">
                    <a:pos x="4" y="21"/>
                  </a:cxn>
                  <a:cxn ang="0">
                    <a:pos x="1" y="18"/>
                  </a:cxn>
                  <a:cxn ang="0">
                    <a:pos x="1" y="18"/>
                  </a:cxn>
                  <a:cxn ang="0">
                    <a:pos x="0" y="13"/>
                  </a:cxn>
                  <a:cxn ang="0">
                    <a:pos x="0" y="10"/>
                  </a:cxn>
                  <a:cxn ang="0">
                    <a:pos x="1" y="5"/>
                  </a:cxn>
                  <a:cxn ang="0">
                    <a:pos x="4" y="2"/>
                  </a:cxn>
                  <a:cxn ang="0">
                    <a:pos x="4" y="2"/>
                  </a:cxn>
                  <a:cxn ang="0">
                    <a:pos x="9" y="0"/>
                  </a:cxn>
                  <a:cxn ang="0">
                    <a:pos x="14" y="0"/>
                  </a:cxn>
                  <a:cxn ang="0">
                    <a:pos x="17" y="2"/>
                  </a:cxn>
                  <a:cxn ang="0">
                    <a:pos x="21" y="5"/>
                  </a:cxn>
                  <a:cxn ang="0">
                    <a:pos x="21" y="5"/>
                  </a:cxn>
                </a:cxnLst>
                <a:rect l="0" t="0" r="r" b="b"/>
                <a:pathLst>
                  <a:path w="22" h="23">
                    <a:moveTo>
                      <a:pt x="21" y="5"/>
                    </a:moveTo>
                    <a:lnTo>
                      <a:pt x="21" y="5"/>
                    </a:lnTo>
                    <a:lnTo>
                      <a:pt x="22" y="10"/>
                    </a:lnTo>
                    <a:lnTo>
                      <a:pt x="22" y="15"/>
                    </a:lnTo>
                    <a:lnTo>
                      <a:pt x="21" y="18"/>
                    </a:lnTo>
                    <a:lnTo>
                      <a:pt x="17" y="21"/>
                    </a:lnTo>
                    <a:lnTo>
                      <a:pt x="17" y="21"/>
                    </a:lnTo>
                    <a:lnTo>
                      <a:pt x="14" y="23"/>
                    </a:lnTo>
                    <a:lnTo>
                      <a:pt x="9" y="23"/>
                    </a:lnTo>
                    <a:lnTo>
                      <a:pt x="4" y="21"/>
                    </a:lnTo>
                    <a:lnTo>
                      <a:pt x="1" y="18"/>
                    </a:lnTo>
                    <a:lnTo>
                      <a:pt x="1" y="18"/>
                    </a:lnTo>
                    <a:lnTo>
                      <a:pt x="0" y="13"/>
                    </a:lnTo>
                    <a:lnTo>
                      <a:pt x="0" y="10"/>
                    </a:lnTo>
                    <a:lnTo>
                      <a:pt x="1" y="5"/>
                    </a:lnTo>
                    <a:lnTo>
                      <a:pt x="4" y="2"/>
                    </a:lnTo>
                    <a:lnTo>
                      <a:pt x="4" y="2"/>
                    </a:lnTo>
                    <a:lnTo>
                      <a:pt x="9" y="0"/>
                    </a:lnTo>
                    <a:lnTo>
                      <a:pt x="14" y="0"/>
                    </a:lnTo>
                    <a:lnTo>
                      <a:pt x="17" y="2"/>
                    </a:lnTo>
                    <a:lnTo>
                      <a:pt x="21" y="5"/>
                    </a:lnTo>
                    <a:lnTo>
                      <a:pt x="21"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4" name="Freeform 3540"/>
              <p:cNvSpPr/>
              <p:nvPr/>
            </p:nvSpPr>
            <p:spPr bwMode="auto">
              <a:xfrm>
                <a:off x="4500562" y="3624262"/>
                <a:ext cx="14288" cy="12700"/>
              </a:xfrm>
              <a:custGeom>
                <a:avLst/>
                <a:gdLst/>
                <a:ahLst/>
                <a:cxnLst>
                  <a:cxn ang="0">
                    <a:pos x="16" y="3"/>
                  </a:cxn>
                  <a:cxn ang="0">
                    <a:pos x="16" y="3"/>
                  </a:cxn>
                  <a:cxn ang="0">
                    <a:pos x="18" y="7"/>
                  </a:cxn>
                  <a:cxn ang="0">
                    <a:pos x="18" y="10"/>
                  </a:cxn>
                  <a:cxn ang="0">
                    <a:pos x="16" y="13"/>
                  </a:cxn>
                  <a:cxn ang="0">
                    <a:pos x="13" y="15"/>
                  </a:cxn>
                  <a:cxn ang="0">
                    <a:pos x="13" y="15"/>
                  </a:cxn>
                  <a:cxn ang="0">
                    <a:pos x="10" y="17"/>
                  </a:cxn>
                  <a:cxn ang="0">
                    <a:pos x="6" y="17"/>
                  </a:cxn>
                  <a:cxn ang="0">
                    <a:pos x="5" y="15"/>
                  </a:cxn>
                  <a:cxn ang="0">
                    <a:pos x="2" y="13"/>
                  </a:cxn>
                  <a:cxn ang="0">
                    <a:pos x="2" y="13"/>
                  </a:cxn>
                  <a:cxn ang="0">
                    <a:pos x="0" y="10"/>
                  </a:cxn>
                  <a:cxn ang="0">
                    <a:pos x="0" y="7"/>
                  </a:cxn>
                  <a:cxn ang="0">
                    <a:pos x="2" y="3"/>
                  </a:cxn>
                  <a:cxn ang="0">
                    <a:pos x="5" y="2"/>
                  </a:cxn>
                  <a:cxn ang="0">
                    <a:pos x="5" y="2"/>
                  </a:cxn>
                  <a:cxn ang="0">
                    <a:pos x="6" y="0"/>
                  </a:cxn>
                  <a:cxn ang="0">
                    <a:pos x="10" y="0"/>
                  </a:cxn>
                  <a:cxn ang="0">
                    <a:pos x="13" y="2"/>
                  </a:cxn>
                  <a:cxn ang="0">
                    <a:pos x="16" y="3"/>
                  </a:cxn>
                  <a:cxn ang="0">
                    <a:pos x="16" y="3"/>
                  </a:cxn>
                </a:cxnLst>
                <a:rect l="0" t="0" r="r" b="b"/>
                <a:pathLst>
                  <a:path w="18" h="17">
                    <a:moveTo>
                      <a:pt x="16" y="3"/>
                    </a:moveTo>
                    <a:lnTo>
                      <a:pt x="16" y="3"/>
                    </a:lnTo>
                    <a:lnTo>
                      <a:pt x="18" y="7"/>
                    </a:lnTo>
                    <a:lnTo>
                      <a:pt x="18" y="10"/>
                    </a:lnTo>
                    <a:lnTo>
                      <a:pt x="16" y="13"/>
                    </a:lnTo>
                    <a:lnTo>
                      <a:pt x="13" y="15"/>
                    </a:lnTo>
                    <a:lnTo>
                      <a:pt x="13" y="15"/>
                    </a:lnTo>
                    <a:lnTo>
                      <a:pt x="10" y="17"/>
                    </a:lnTo>
                    <a:lnTo>
                      <a:pt x="6" y="17"/>
                    </a:lnTo>
                    <a:lnTo>
                      <a:pt x="5" y="15"/>
                    </a:lnTo>
                    <a:lnTo>
                      <a:pt x="2" y="13"/>
                    </a:lnTo>
                    <a:lnTo>
                      <a:pt x="2" y="13"/>
                    </a:lnTo>
                    <a:lnTo>
                      <a:pt x="0" y="10"/>
                    </a:lnTo>
                    <a:lnTo>
                      <a:pt x="0" y="7"/>
                    </a:lnTo>
                    <a:lnTo>
                      <a:pt x="2" y="3"/>
                    </a:lnTo>
                    <a:lnTo>
                      <a:pt x="5" y="2"/>
                    </a:lnTo>
                    <a:lnTo>
                      <a:pt x="5" y="2"/>
                    </a:lnTo>
                    <a:lnTo>
                      <a:pt x="6" y="0"/>
                    </a:lnTo>
                    <a:lnTo>
                      <a:pt x="10" y="0"/>
                    </a:lnTo>
                    <a:lnTo>
                      <a:pt x="13" y="2"/>
                    </a:lnTo>
                    <a:lnTo>
                      <a:pt x="16" y="3"/>
                    </a:lnTo>
                    <a:lnTo>
                      <a:pt x="16"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5" name="Freeform 3541"/>
              <p:cNvSpPr/>
              <p:nvPr/>
            </p:nvSpPr>
            <p:spPr bwMode="auto">
              <a:xfrm>
                <a:off x="4473574" y="3659187"/>
                <a:ext cx="12700" cy="12700"/>
              </a:xfrm>
              <a:custGeom>
                <a:avLst/>
                <a:gdLst/>
                <a:ahLst/>
                <a:cxnLst>
                  <a:cxn ang="0">
                    <a:pos x="16" y="3"/>
                  </a:cxn>
                  <a:cxn ang="0">
                    <a:pos x="16" y="3"/>
                  </a:cxn>
                  <a:cxn ang="0">
                    <a:pos x="16" y="7"/>
                  </a:cxn>
                  <a:cxn ang="0">
                    <a:pos x="16" y="10"/>
                  </a:cxn>
                  <a:cxn ang="0">
                    <a:pos x="16" y="13"/>
                  </a:cxn>
                  <a:cxn ang="0">
                    <a:pos x="13" y="15"/>
                  </a:cxn>
                  <a:cxn ang="0">
                    <a:pos x="13" y="15"/>
                  </a:cxn>
                  <a:cxn ang="0">
                    <a:pos x="9" y="16"/>
                  </a:cxn>
                  <a:cxn ang="0">
                    <a:pos x="6" y="16"/>
                  </a:cxn>
                  <a:cxn ang="0">
                    <a:pos x="3" y="15"/>
                  </a:cxn>
                  <a:cxn ang="0">
                    <a:pos x="1" y="13"/>
                  </a:cxn>
                  <a:cxn ang="0">
                    <a:pos x="1" y="13"/>
                  </a:cxn>
                  <a:cxn ang="0">
                    <a:pos x="0" y="10"/>
                  </a:cxn>
                  <a:cxn ang="0">
                    <a:pos x="0" y="7"/>
                  </a:cxn>
                  <a:cxn ang="0">
                    <a:pos x="1" y="3"/>
                  </a:cxn>
                  <a:cxn ang="0">
                    <a:pos x="3" y="2"/>
                  </a:cxn>
                  <a:cxn ang="0">
                    <a:pos x="3" y="2"/>
                  </a:cxn>
                  <a:cxn ang="0">
                    <a:pos x="6" y="0"/>
                  </a:cxn>
                  <a:cxn ang="0">
                    <a:pos x="9" y="0"/>
                  </a:cxn>
                  <a:cxn ang="0">
                    <a:pos x="13" y="2"/>
                  </a:cxn>
                  <a:cxn ang="0">
                    <a:pos x="16" y="3"/>
                  </a:cxn>
                  <a:cxn ang="0">
                    <a:pos x="16" y="3"/>
                  </a:cxn>
                </a:cxnLst>
                <a:rect l="0" t="0" r="r" b="b"/>
                <a:pathLst>
                  <a:path w="16" h="16">
                    <a:moveTo>
                      <a:pt x="16" y="3"/>
                    </a:moveTo>
                    <a:lnTo>
                      <a:pt x="16" y="3"/>
                    </a:lnTo>
                    <a:lnTo>
                      <a:pt x="16" y="7"/>
                    </a:lnTo>
                    <a:lnTo>
                      <a:pt x="16" y="10"/>
                    </a:lnTo>
                    <a:lnTo>
                      <a:pt x="16" y="13"/>
                    </a:lnTo>
                    <a:lnTo>
                      <a:pt x="13" y="15"/>
                    </a:lnTo>
                    <a:lnTo>
                      <a:pt x="13" y="15"/>
                    </a:lnTo>
                    <a:lnTo>
                      <a:pt x="9" y="16"/>
                    </a:lnTo>
                    <a:lnTo>
                      <a:pt x="6" y="16"/>
                    </a:lnTo>
                    <a:lnTo>
                      <a:pt x="3" y="15"/>
                    </a:lnTo>
                    <a:lnTo>
                      <a:pt x="1" y="13"/>
                    </a:lnTo>
                    <a:lnTo>
                      <a:pt x="1" y="13"/>
                    </a:lnTo>
                    <a:lnTo>
                      <a:pt x="0" y="10"/>
                    </a:lnTo>
                    <a:lnTo>
                      <a:pt x="0" y="7"/>
                    </a:lnTo>
                    <a:lnTo>
                      <a:pt x="1" y="3"/>
                    </a:lnTo>
                    <a:lnTo>
                      <a:pt x="3" y="2"/>
                    </a:lnTo>
                    <a:lnTo>
                      <a:pt x="3" y="2"/>
                    </a:lnTo>
                    <a:lnTo>
                      <a:pt x="6" y="0"/>
                    </a:lnTo>
                    <a:lnTo>
                      <a:pt x="9" y="0"/>
                    </a:lnTo>
                    <a:lnTo>
                      <a:pt x="13" y="2"/>
                    </a:lnTo>
                    <a:lnTo>
                      <a:pt x="16" y="3"/>
                    </a:lnTo>
                    <a:lnTo>
                      <a:pt x="16"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6" name="Freeform 3542"/>
              <p:cNvSpPr/>
              <p:nvPr/>
            </p:nvSpPr>
            <p:spPr bwMode="auto">
              <a:xfrm>
                <a:off x="4475162" y="3679825"/>
                <a:ext cx="14288" cy="12700"/>
              </a:xfrm>
              <a:custGeom>
                <a:avLst/>
                <a:gdLst/>
                <a:ahLst/>
                <a:cxnLst>
                  <a:cxn ang="0">
                    <a:pos x="16" y="4"/>
                  </a:cxn>
                  <a:cxn ang="0">
                    <a:pos x="16" y="4"/>
                  </a:cxn>
                  <a:cxn ang="0">
                    <a:pos x="16" y="7"/>
                  </a:cxn>
                  <a:cxn ang="0">
                    <a:pos x="16" y="10"/>
                  </a:cxn>
                  <a:cxn ang="0">
                    <a:pos x="16" y="13"/>
                  </a:cxn>
                  <a:cxn ang="0">
                    <a:pos x="13" y="17"/>
                  </a:cxn>
                  <a:cxn ang="0">
                    <a:pos x="13" y="17"/>
                  </a:cxn>
                  <a:cxn ang="0">
                    <a:pos x="10" y="17"/>
                  </a:cxn>
                  <a:cxn ang="0">
                    <a:pos x="6" y="17"/>
                  </a:cxn>
                  <a:cxn ang="0">
                    <a:pos x="3" y="17"/>
                  </a:cxn>
                  <a:cxn ang="0">
                    <a:pos x="2" y="13"/>
                  </a:cxn>
                  <a:cxn ang="0">
                    <a:pos x="2" y="13"/>
                  </a:cxn>
                  <a:cxn ang="0">
                    <a:pos x="0" y="10"/>
                  </a:cxn>
                  <a:cxn ang="0">
                    <a:pos x="0" y="7"/>
                  </a:cxn>
                  <a:cxn ang="0">
                    <a:pos x="2" y="4"/>
                  </a:cxn>
                  <a:cxn ang="0">
                    <a:pos x="3" y="2"/>
                  </a:cxn>
                  <a:cxn ang="0">
                    <a:pos x="3" y="2"/>
                  </a:cxn>
                  <a:cxn ang="0">
                    <a:pos x="6" y="0"/>
                  </a:cxn>
                  <a:cxn ang="0">
                    <a:pos x="10" y="0"/>
                  </a:cxn>
                  <a:cxn ang="0">
                    <a:pos x="13" y="2"/>
                  </a:cxn>
                  <a:cxn ang="0">
                    <a:pos x="16" y="4"/>
                  </a:cxn>
                  <a:cxn ang="0">
                    <a:pos x="16" y="4"/>
                  </a:cxn>
                </a:cxnLst>
                <a:rect l="0" t="0" r="r" b="b"/>
                <a:pathLst>
                  <a:path w="16" h="17">
                    <a:moveTo>
                      <a:pt x="16" y="4"/>
                    </a:moveTo>
                    <a:lnTo>
                      <a:pt x="16" y="4"/>
                    </a:lnTo>
                    <a:lnTo>
                      <a:pt x="16" y="7"/>
                    </a:lnTo>
                    <a:lnTo>
                      <a:pt x="16" y="10"/>
                    </a:lnTo>
                    <a:lnTo>
                      <a:pt x="16" y="13"/>
                    </a:lnTo>
                    <a:lnTo>
                      <a:pt x="13" y="17"/>
                    </a:lnTo>
                    <a:lnTo>
                      <a:pt x="13" y="17"/>
                    </a:lnTo>
                    <a:lnTo>
                      <a:pt x="10" y="17"/>
                    </a:lnTo>
                    <a:lnTo>
                      <a:pt x="6" y="17"/>
                    </a:lnTo>
                    <a:lnTo>
                      <a:pt x="3" y="17"/>
                    </a:lnTo>
                    <a:lnTo>
                      <a:pt x="2" y="13"/>
                    </a:lnTo>
                    <a:lnTo>
                      <a:pt x="2" y="13"/>
                    </a:lnTo>
                    <a:lnTo>
                      <a:pt x="0" y="10"/>
                    </a:lnTo>
                    <a:lnTo>
                      <a:pt x="0" y="7"/>
                    </a:lnTo>
                    <a:lnTo>
                      <a:pt x="2" y="4"/>
                    </a:lnTo>
                    <a:lnTo>
                      <a:pt x="3" y="2"/>
                    </a:lnTo>
                    <a:lnTo>
                      <a:pt x="3" y="2"/>
                    </a:lnTo>
                    <a:lnTo>
                      <a:pt x="6" y="0"/>
                    </a:lnTo>
                    <a:lnTo>
                      <a:pt x="10" y="0"/>
                    </a:lnTo>
                    <a:lnTo>
                      <a:pt x="13" y="2"/>
                    </a:lnTo>
                    <a:lnTo>
                      <a:pt x="16" y="4"/>
                    </a:lnTo>
                    <a:lnTo>
                      <a:pt x="16"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7" name="Freeform 3543"/>
              <p:cNvSpPr/>
              <p:nvPr/>
            </p:nvSpPr>
            <p:spPr bwMode="auto">
              <a:xfrm>
                <a:off x="4465637" y="3756025"/>
                <a:ext cx="19050" cy="20638"/>
              </a:xfrm>
              <a:custGeom>
                <a:avLst/>
                <a:gdLst/>
                <a:ahLst/>
                <a:cxnLst>
                  <a:cxn ang="0">
                    <a:pos x="18" y="2"/>
                  </a:cxn>
                  <a:cxn ang="0">
                    <a:pos x="18" y="2"/>
                  </a:cxn>
                  <a:cxn ang="0">
                    <a:pos x="21" y="5"/>
                  </a:cxn>
                  <a:cxn ang="0">
                    <a:pos x="23" y="8"/>
                  </a:cxn>
                  <a:cxn ang="0">
                    <a:pos x="24" y="13"/>
                  </a:cxn>
                  <a:cxn ang="0">
                    <a:pos x="23" y="18"/>
                  </a:cxn>
                  <a:cxn ang="0">
                    <a:pos x="23" y="18"/>
                  </a:cxn>
                  <a:cxn ang="0">
                    <a:pos x="19" y="21"/>
                  </a:cxn>
                  <a:cxn ang="0">
                    <a:pos x="16" y="23"/>
                  </a:cxn>
                  <a:cxn ang="0">
                    <a:pos x="11" y="24"/>
                  </a:cxn>
                  <a:cxn ang="0">
                    <a:pos x="6" y="23"/>
                  </a:cxn>
                  <a:cxn ang="0">
                    <a:pos x="6" y="23"/>
                  </a:cxn>
                  <a:cxn ang="0">
                    <a:pos x="3" y="20"/>
                  </a:cxn>
                  <a:cxn ang="0">
                    <a:pos x="0" y="15"/>
                  </a:cxn>
                  <a:cxn ang="0">
                    <a:pos x="0" y="11"/>
                  </a:cxn>
                  <a:cxn ang="0">
                    <a:pos x="2" y="6"/>
                  </a:cxn>
                  <a:cxn ang="0">
                    <a:pos x="2" y="6"/>
                  </a:cxn>
                  <a:cxn ang="0">
                    <a:pos x="5" y="3"/>
                  </a:cxn>
                  <a:cxn ang="0">
                    <a:pos x="8" y="0"/>
                  </a:cxn>
                  <a:cxn ang="0">
                    <a:pos x="13" y="0"/>
                  </a:cxn>
                  <a:cxn ang="0">
                    <a:pos x="18" y="2"/>
                  </a:cxn>
                  <a:cxn ang="0">
                    <a:pos x="18" y="2"/>
                  </a:cxn>
                </a:cxnLst>
                <a:rect l="0" t="0" r="r" b="b"/>
                <a:pathLst>
                  <a:path w="24" h="24">
                    <a:moveTo>
                      <a:pt x="18" y="2"/>
                    </a:moveTo>
                    <a:lnTo>
                      <a:pt x="18" y="2"/>
                    </a:lnTo>
                    <a:lnTo>
                      <a:pt x="21" y="5"/>
                    </a:lnTo>
                    <a:lnTo>
                      <a:pt x="23" y="8"/>
                    </a:lnTo>
                    <a:lnTo>
                      <a:pt x="24" y="13"/>
                    </a:lnTo>
                    <a:lnTo>
                      <a:pt x="23" y="18"/>
                    </a:lnTo>
                    <a:lnTo>
                      <a:pt x="23" y="18"/>
                    </a:lnTo>
                    <a:lnTo>
                      <a:pt x="19" y="21"/>
                    </a:lnTo>
                    <a:lnTo>
                      <a:pt x="16" y="23"/>
                    </a:lnTo>
                    <a:lnTo>
                      <a:pt x="11" y="24"/>
                    </a:lnTo>
                    <a:lnTo>
                      <a:pt x="6" y="23"/>
                    </a:lnTo>
                    <a:lnTo>
                      <a:pt x="6" y="23"/>
                    </a:lnTo>
                    <a:lnTo>
                      <a:pt x="3" y="20"/>
                    </a:lnTo>
                    <a:lnTo>
                      <a:pt x="0" y="15"/>
                    </a:lnTo>
                    <a:lnTo>
                      <a:pt x="0" y="11"/>
                    </a:lnTo>
                    <a:lnTo>
                      <a:pt x="2" y="6"/>
                    </a:lnTo>
                    <a:lnTo>
                      <a:pt x="2" y="6"/>
                    </a:lnTo>
                    <a:lnTo>
                      <a:pt x="5" y="3"/>
                    </a:lnTo>
                    <a:lnTo>
                      <a:pt x="8" y="0"/>
                    </a:lnTo>
                    <a:lnTo>
                      <a:pt x="13" y="0"/>
                    </a:lnTo>
                    <a:lnTo>
                      <a:pt x="18" y="2"/>
                    </a:lnTo>
                    <a:lnTo>
                      <a:pt x="18"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8" name="Freeform 3544"/>
              <p:cNvSpPr/>
              <p:nvPr/>
            </p:nvSpPr>
            <p:spPr bwMode="auto">
              <a:xfrm>
                <a:off x="4481512" y="3817937"/>
                <a:ext cx="17463" cy="19050"/>
              </a:xfrm>
              <a:custGeom>
                <a:avLst/>
                <a:gdLst/>
                <a:ahLst/>
                <a:cxnLst>
                  <a:cxn ang="0">
                    <a:pos x="17" y="1"/>
                  </a:cxn>
                  <a:cxn ang="0">
                    <a:pos x="17" y="1"/>
                  </a:cxn>
                  <a:cxn ang="0">
                    <a:pos x="22" y="4"/>
                  </a:cxn>
                  <a:cxn ang="0">
                    <a:pos x="23" y="9"/>
                  </a:cxn>
                  <a:cxn ang="0">
                    <a:pos x="23" y="13"/>
                  </a:cxn>
                  <a:cxn ang="0">
                    <a:pos x="22" y="17"/>
                  </a:cxn>
                  <a:cxn ang="0">
                    <a:pos x="22" y="17"/>
                  </a:cxn>
                  <a:cxn ang="0">
                    <a:pos x="18" y="21"/>
                  </a:cxn>
                  <a:cxn ang="0">
                    <a:pos x="15" y="24"/>
                  </a:cxn>
                  <a:cxn ang="0">
                    <a:pos x="10" y="24"/>
                  </a:cxn>
                  <a:cxn ang="0">
                    <a:pos x="5" y="22"/>
                  </a:cxn>
                  <a:cxn ang="0">
                    <a:pos x="5" y="22"/>
                  </a:cxn>
                  <a:cxn ang="0">
                    <a:pos x="2" y="19"/>
                  </a:cxn>
                  <a:cxn ang="0">
                    <a:pos x="0" y="16"/>
                  </a:cxn>
                  <a:cxn ang="0">
                    <a:pos x="0" y="11"/>
                  </a:cxn>
                  <a:cxn ang="0">
                    <a:pos x="0" y="6"/>
                  </a:cxn>
                  <a:cxn ang="0">
                    <a:pos x="0" y="6"/>
                  </a:cxn>
                  <a:cxn ang="0">
                    <a:pos x="4" y="3"/>
                  </a:cxn>
                  <a:cxn ang="0">
                    <a:pos x="9" y="1"/>
                  </a:cxn>
                  <a:cxn ang="0">
                    <a:pos x="14" y="0"/>
                  </a:cxn>
                  <a:cxn ang="0">
                    <a:pos x="17" y="1"/>
                  </a:cxn>
                  <a:cxn ang="0">
                    <a:pos x="17" y="1"/>
                  </a:cxn>
                </a:cxnLst>
                <a:rect l="0" t="0" r="r" b="b"/>
                <a:pathLst>
                  <a:path w="23" h="24">
                    <a:moveTo>
                      <a:pt x="17" y="1"/>
                    </a:moveTo>
                    <a:lnTo>
                      <a:pt x="17" y="1"/>
                    </a:lnTo>
                    <a:lnTo>
                      <a:pt x="22" y="4"/>
                    </a:lnTo>
                    <a:lnTo>
                      <a:pt x="23" y="9"/>
                    </a:lnTo>
                    <a:lnTo>
                      <a:pt x="23" y="13"/>
                    </a:lnTo>
                    <a:lnTo>
                      <a:pt x="22" y="17"/>
                    </a:lnTo>
                    <a:lnTo>
                      <a:pt x="22" y="17"/>
                    </a:lnTo>
                    <a:lnTo>
                      <a:pt x="18" y="21"/>
                    </a:lnTo>
                    <a:lnTo>
                      <a:pt x="15" y="24"/>
                    </a:lnTo>
                    <a:lnTo>
                      <a:pt x="10" y="24"/>
                    </a:lnTo>
                    <a:lnTo>
                      <a:pt x="5" y="22"/>
                    </a:lnTo>
                    <a:lnTo>
                      <a:pt x="5" y="22"/>
                    </a:lnTo>
                    <a:lnTo>
                      <a:pt x="2" y="19"/>
                    </a:lnTo>
                    <a:lnTo>
                      <a:pt x="0" y="16"/>
                    </a:lnTo>
                    <a:lnTo>
                      <a:pt x="0" y="11"/>
                    </a:lnTo>
                    <a:lnTo>
                      <a:pt x="0" y="6"/>
                    </a:lnTo>
                    <a:lnTo>
                      <a:pt x="0" y="6"/>
                    </a:lnTo>
                    <a:lnTo>
                      <a:pt x="4" y="3"/>
                    </a:lnTo>
                    <a:lnTo>
                      <a:pt x="9" y="1"/>
                    </a:lnTo>
                    <a:lnTo>
                      <a:pt x="14" y="0"/>
                    </a:lnTo>
                    <a:lnTo>
                      <a:pt x="17" y="1"/>
                    </a:lnTo>
                    <a:lnTo>
                      <a:pt x="17" y="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59" name="Freeform 3545"/>
              <p:cNvSpPr/>
              <p:nvPr/>
            </p:nvSpPr>
            <p:spPr bwMode="auto">
              <a:xfrm>
                <a:off x="4473574" y="3735387"/>
                <a:ext cx="14288" cy="14288"/>
              </a:xfrm>
              <a:custGeom>
                <a:avLst/>
                <a:gdLst/>
                <a:ahLst/>
                <a:cxnLst>
                  <a:cxn ang="0">
                    <a:pos x="13" y="2"/>
                  </a:cxn>
                  <a:cxn ang="0">
                    <a:pos x="13" y="2"/>
                  </a:cxn>
                  <a:cxn ang="0">
                    <a:pos x="16" y="3"/>
                  </a:cxn>
                  <a:cxn ang="0">
                    <a:pos x="16" y="6"/>
                  </a:cxn>
                  <a:cxn ang="0">
                    <a:pos x="18" y="10"/>
                  </a:cxn>
                  <a:cxn ang="0">
                    <a:pos x="16" y="13"/>
                  </a:cxn>
                  <a:cxn ang="0">
                    <a:pos x="16" y="13"/>
                  </a:cxn>
                  <a:cxn ang="0">
                    <a:pos x="14" y="15"/>
                  </a:cxn>
                  <a:cxn ang="0">
                    <a:pos x="11" y="16"/>
                  </a:cxn>
                  <a:cxn ang="0">
                    <a:pos x="8" y="18"/>
                  </a:cxn>
                  <a:cxn ang="0">
                    <a:pos x="5" y="16"/>
                  </a:cxn>
                  <a:cxn ang="0">
                    <a:pos x="5" y="16"/>
                  </a:cxn>
                  <a:cxn ang="0">
                    <a:pos x="1" y="15"/>
                  </a:cxn>
                  <a:cxn ang="0">
                    <a:pos x="0" y="11"/>
                  </a:cxn>
                  <a:cxn ang="0">
                    <a:pos x="0" y="8"/>
                  </a:cxn>
                  <a:cxn ang="0">
                    <a:pos x="1" y="5"/>
                  </a:cxn>
                  <a:cxn ang="0">
                    <a:pos x="1" y="5"/>
                  </a:cxn>
                  <a:cxn ang="0">
                    <a:pos x="3" y="2"/>
                  </a:cxn>
                  <a:cxn ang="0">
                    <a:pos x="6" y="0"/>
                  </a:cxn>
                  <a:cxn ang="0">
                    <a:pos x="9" y="0"/>
                  </a:cxn>
                  <a:cxn ang="0">
                    <a:pos x="13" y="2"/>
                  </a:cxn>
                  <a:cxn ang="0">
                    <a:pos x="13" y="2"/>
                  </a:cxn>
                </a:cxnLst>
                <a:rect l="0" t="0" r="r" b="b"/>
                <a:pathLst>
                  <a:path w="18" h="18">
                    <a:moveTo>
                      <a:pt x="13" y="2"/>
                    </a:moveTo>
                    <a:lnTo>
                      <a:pt x="13" y="2"/>
                    </a:lnTo>
                    <a:lnTo>
                      <a:pt x="16" y="3"/>
                    </a:lnTo>
                    <a:lnTo>
                      <a:pt x="16" y="6"/>
                    </a:lnTo>
                    <a:lnTo>
                      <a:pt x="18" y="10"/>
                    </a:lnTo>
                    <a:lnTo>
                      <a:pt x="16" y="13"/>
                    </a:lnTo>
                    <a:lnTo>
                      <a:pt x="16" y="13"/>
                    </a:lnTo>
                    <a:lnTo>
                      <a:pt x="14" y="15"/>
                    </a:lnTo>
                    <a:lnTo>
                      <a:pt x="11" y="16"/>
                    </a:lnTo>
                    <a:lnTo>
                      <a:pt x="8" y="18"/>
                    </a:lnTo>
                    <a:lnTo>
                      <a:pt x="5" y="16"/>
                    </a:lnTo>
                    <a:lnTo>
                      <a:pt x="5" y="16"/>
                    </a:lnTo>
                    <a:lnTo>
                      <a:pt x="1" y="15"/>
                    </a:lnTo>
                    <a:lnTo>
                      <a:pt x="0" y="11"/>
                    </a:lnTo>
                    <a:lnTo>
                      <a:pt x="0" y="8"/>
                    </a:lnTo>
                    <a:lnTo>
                      <a:pt x="1" y="5"/>
                    </a:lnTo>
                    <a:lnTo>
                      <a:pt x="1" y="5"/>
                    </a:lnTo>
                    <a:lnTo>
                      <a:pt x="3" y="2"/>
                    </a:lnTo>
                    <a:lnTo>
                      <a:pt x="6" y="0"/>
                    </a:lnTo>
                    <a:lnTo>
                      <a:pt x="9" y="0"/>
                    </a:lnTo>
                    <a:lnTo>
                      <a:pt x="13" y="2"/>
                    </a:lnTo>
                    <a:lnTo>
                      <a:pt x="13"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0" name="Freeform 3546"/>
              <p:cNvSpPr/>
              <p:nvPr/>
            </p:nvSpPr>
            <p:spPr bwMode="auto">
              <a:xfrm>
                <a:off x="4465637" y="3779837"/>
                <a:ext cx="14288" cy="12700"/>
              </a:xfrm>
              <a:custGeom>
                <a:avLst/>
                <a:gdLst/>
                <a:ahLst/>
                <a:cxnLst>
                  <a:cxn ang="0">
                    <a:pos x="13" y="2"/>
                  </a:cxn>
                  <a:cxn ang="0">
                    <a:pos x="13" y="2"/>
                  </a:cxn>
                  <a:cxn ang="0">
                    <a:pos x="16" y="4"/>
                  </a:cxn>
                  <a:cxn ang="0">
                    <a:pos x="18" y="7"/>
                  </a:cxn>
                  <a:cxn ang="0">
                    <a:pos x="18" y="10"/>
                  </a:cxn>
                  <a:cxn ang="0">
                    <a:pos x="16" y="13"/>
                  </a:cxn>
                  <a:cxn ang="0">
                    <a:pos x="16" y="13"/>
                  </a:cxn>
                  <a:cxn ang="0">
                    <a:pos x="15" y="15"/>
                  </a:cxn>
                  <a:cxn ang="0">
                    <a:pos x="11" y="17"/>
                  </a:cxn>
                  <a:cxn ang="0">
                    <a:pos x="8" y="17"/>
                  </a:cxn>
                  <a:cxn ang="0">
                    <a:pos x="5" y="17"/>
                  </a:cxn>
                  <a:cxn ang="0">
                    <a:pos x="5" y="17"/>
                  </a:cxn>
                  <a:cxn ang="0">
                    <a:pos x="2" y="13"/>
                  </a:cxn>
                  <a:cxn ang="0">
                    <a:pos x="2" y="12"/>
                  </a:cxn>
                  <a:cxn ang="0">
                    <a:pos x="0" y="8"/>
                  </a:cxn>
                  <a:cxn ang="0">
                    <a:pos x="2" y="5"/>
                  </a:cxn>
                  <a:cxn ang="0">
                    <a:pos x="2" y="5"/>
                  </a:cxn>
                  <a:cxn ang="0">
                    <a:pos x="3" y="2"/>
                  </a:cxn>
                  <a:cxn ang="0">
                    <a:pos x="6" y="0"/>
                  </a:cxn>
                  <a:cxn ang="0">
                    <a:pos x="10" y="0"/>
                  </a:cxn>
                  <a:cxn ang="0">
                    <a:pos x="13" y="2"/>
                  </a:cxn>
                  <a:cxn ang="0">
                    <a:pos x="13" y="2"/>
                  </a:cxn>
                </a:cxnLst>
                <a:rect l="0" t="0" r="r" b="b"/>
                <a:pathLst>
                  <a:path w="18" h="17">
                    <a:moveTo>
                      <a:pt x="13" y="2"/>
                    </a:moveTo>
                    <a:lnTo>
                      <a:pt x="13" y="2"/>
                    </a:lnTo>
                    <a:lnTo>
                      <a:pt x="16" y="4"/>
                    </a:lnTo>
                    <a:lnTo>
                      <a:pt x="18" y="7"/>
                    </a:lnTo>
                    <a:lnTo>
                      <a:pt x="18" y="10"/>
                    </a:lnTo>
                    <a:lnTo>
                      <a:pt x="16" y="13"/>
                    </a:lnTo>
                    <a:lnTo>
                      <a:pt x="16" y="13"/>
                    </a:lnTo>
                    <a:lnTo>
                      <a:pt x="15" y="15"/>
                    </a:lnTo>
                    <a:lnTo>
                      <a:pt x="11" y="17"/>
                    </a:lnTo>
                    <a:lnTo>
                      <a:pt x="8" y="17"/>
                    </a:lnTo>
                    <a:lnTo>
                      <a:pt x="5" y="17"/>
                    </a:lnTo>
                    <a:lnTo>
                      <a:pt x="5" y="17"/>
                    </a:lnTo>
                    <a:lnTo>
                      <a:pt x="2" y="13"/>
                    </a:lnTo>
                    <a:lnTo>
                      <a:pt x="2" y="12"/>
                    </a:lnTo>
                    <a:lnTo>
                      <a:pt x="0" y="8"/>
                    </a:lnTo>
                    <a:lnTo>
                      <a:pt x="2" y="5"/>
                    </a:lnTo>
                    <a:lnTo>
                      <a:pt x="2" y="5"/>
                    </a:lnTo>
                    <a:lnTo>
                      <a:pt x="3" y="2"/>
                    </a:lnTo>
                    <a:lnTo>
                      <a:pt x="6" y="0"/>
                    </a:lnTo>
                    <a:lnTo>
                      <a:pt x="10" y="0"/>
                    </a:lnTo>
                    <a:lnTo>
                      <a:pt x="13" y="2"/>
                    </a:lnTo>
                    <a:lnTo>
                      <a:pt x="13"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1" name="Freeform 3547"/>
              <p:cNvSpPr/>
              <p:nvPr/>
            </p:nvSpPr>
            <p:spPr bwMode="auto">
              <a:xfrm>
                <a:off x="4478337" y="3797300"/>
                <a:ext cx="12700" cy="14288"/>
              </a:xfrm>
              <a:custGeom>
                <a:avLst/>
                <a:gdLst/>
                <a:ahLst/>
                <a:cxnLst>
                  <a:cxn ang="0">
                    <a:pos x="12" y="2"/>
                  </a:cxn>
                  <a:cxn ang="0">
                    <a:pos x="12" y="2"/>
                  </a:cxn>
                  <a:cxn ang="0">
                    <a:pos x="15" y="4"/>
                  </a:cxn>
                  <a:cxn ang="0">
                    <a:pos x="17" y="7"/>
                  </a:cxn>
                  <a:cxn ang="0">
                    <a:pos x="17" y="10"/>
                  </a:cxn>
                  <a:cxn ang="0">
                    <a:pos x="15" y="13"/>
                  </a:cxn>
                  <a:cxn ang="0">
                    <a:pos x="15" y="13"/>
                  </a:cxn>
                  <a:cxn ang="0">
                    <a:pos x="13" y="17"/>
                  </a:cxn>
                  <a:cxn ang="0">
                    <a:pos x="10" y="17"/>
                  </a:cxn>
                  <a:cxn ang="0">
                    <a:pos x="7" y="18"/>
                  </a:cxn>
                  <a:cxn ang="0">
                    <a:pos x="3" y="17"/>
                  </a:cxn>
                  <a:cxn ang="0">
                    <a:pos x="3" y="17"/>
                  </a:cxn>
                  <a:cxn ang="0">
                    <a:pos x="2" y="15"/>
                  </a:cxn>
                  <a:cxn ang="0">
                    <a:pos x="0" y="12"/>
                  </a:cxn>
                  <a:cxn ang="0">
                    <a:pos x="0" y="9"/>
                  </a:cxn>
                  <a:cxn ang="0">
                    <a:pos x="0" y="5"/>
                  </a:cxn>
                  <a:cxn ang="0">
                    <a:pos x="0" y="5"/>
                  </a:cxn>
                  <a:cxn ang="0">
                    <a:pos x="3" y="2"/>
                  </a:cxn>
                  <a:cxn ang="0">
                    <a:pos x="5" y="0"/>
                  </a:cxn>
                  <a:cxn ang="0">
                    <a:pos x="8" y="0"/>
                  </a:cxn>
                  <a:cxn ang="0">
                    <a:pos x="12" y="2"/>
                  </a:cxn>
                  <a:cxn ang="0">
                    <a:pos x="12" y="2"/>
                  </a:cxn>
                </a:cxnLst>
                <a:rect l="0" t="0" r="r" b="b"/>
                <a:pathLst>
                  <a:path w="17" h="18">
                    <a:moveTo>
                      <a:pt x="12" y="2"/>
                    </a:moveTo>
                    <a:lnTo>
                      <a:pt x="12" y="2"/>
                    </a:lnTo>
                    <a:lnTo>
                      <a:pt x="15" y="4"/>
                    </a:lnTo>
                    <a:lnTo>
                      <a:pt x="17" y="7"/>
                    </a:lnTo>
                    <a:lnTo>
                      <a:pt x="17" y="10"/>
                    </a:lnTo>
                    <a:lnTo>
                      <a:pt x="15" y="13"/>
                    </a:lnTo>
                    <a:lnTo>
                      <a:pt x="15" y="13"/>
                    </a:lnTo>
                    <a:lnTo>
                      <a:pt x="13" y="17"/>
                    </a:lnTo>
                    <a:lnTo>
                      <a:pt x="10" y="17"/>
                    </a:lnTo>
                    <a:lnTo>
                      <a:pt x="7" y="18"/>
                    </a:lnTo>
                    <a:lnTo>
                      <a:pt x="3" y="17"/>
                    </a:lnTo>
                    <a:lnTo>
                      <a:pt x="3" y="17"/>
                    </a:lnTo>
                    <a:lnTo>
                      <a:pt x="2" y="15"/>
                    </a:lnTo>
                    <a:lnTo>
                      <a:pt x="0" y="12"/>
                    </a:lnTo>
                    <a:lnTo>
                      <a:pt x="0" y="9"/>
                    </a:lnTo>
                    <a:lnTo>
                      <a:pt x="0" y="5"/>
                    </a:lnTo>
                    <a:lnTo>
                      <a:pt x="0" y="5"/>
                    </a:lnTo>
                    <a:lnTo>
                      <a:pt x="3" y="2"/>
                    </a:lnTo>
                    <a:lnTo>
                      <a:pt x="5" y="0"/>
                    </a:lnTo>
                    <a:lnTo>
                      <a:pt x="8" y="0"/>
                    </a:lnTo>
                    <a:lnTo>
                      <a:pt x="12" y="2"/>
                    </a:lnTo>
                    <a:lnTo>
                      <a:pt x="12"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2" name="Freeform 3548"/>
              <p:cNvSpPr/>
              <p:nvPr/>
            </p:nvSpPr>
            <p:spPr bwMode="auto">
              <a:xfrm>
                <a:off x="4497387" y="3868737"/>
                <a:ext cx="19050" cy="17463"/>
              </a:xfrm>
              <a:custGeom>
                <a:avLst/>
                <a:gdLst/>
                <a:ahLst/>
                <a:cxnLst>
                  <a:cxn ang="0">
                    <a:pos x="11" y="0"/>
                  </a:cxn>
                  <a:cxn ang="0">
                    <a:pos x="11" y="0"/>
                  </a:cxn>
                  <a:cxn ang="0">
                    <a:pos x="16" y="0"/>
                  </a:cxn>
                  <a:cxn ang="0">
                    <a:pos x="20" y="3"/>
                  </a:cxn>
                  <a:cxn ang="0">
                    <a:pos x="23" y="7"/>
                  </a:cxn>
                  <a:cxn ang="0">
                    <a:pos x="24" y="11"/>
                  </a:cxn>
                  <a:cxn ang="0">
                    <a:pos x="24" y="11"/>
                  </a:cxn>
                  <a:cxn ang="0">
                    <a:pos x="23" y="15"/>
                  </a:cxn>
                  <a:cxn ang="0">
                    <a:pos x="21" y="20"/>
                  </a:cxn>
                  <a:cxn ang="0">
                    <a:pos x="18" y="23"/>
                  </a:cxn>
                  <a:cxn ang="0">
                    <a:pos x="13" y="23"/>
                  </a:cxn>
                  <a:cxn ang="0">
                    <a:pos x="13" y="23"/>
                  </a:cxn>
                  <a:cxn ang="0">
                    <a:pos x="8" y="23"/>
                  </a:cxn>
                  <a:cxn ang="0">
                    <a:pos x="5" y="21"/>
                  </a:cxn>
                  <a:cxn ang="0">
                    <a:pos x="2" y="18"/>
                  </a:cxn>
                  <a:cxn ang="0">
                    <a:pos x="0" y="13"/>
                  </a:cxn>
                  <a:cxn ang="0">
                    <a:pos x="0" y="13"/>
                  </a:cxn>
                  <a:cxn ang="0">
                    <a:pos x="0" y="8"/>
                  </a:cxn>
                  <a:cxn ang="0">
                    <a:pos x="3" y="3"/>
                  </a:cxn>
                  <a:cxn ang="0">
                    <a:pos x="7" y="2"/>
                  </a:cxn>
                  <a:cxn ang="0">
                    <a:pos x="11" y="0"/>
                  </a:cxn>
                  <a:cxn ang="0">
                    <a:pos x="11" y="0"/>
                  </a:cxn>
                </a:cxnLst>
                <a:rect l="0" t="0" r="r" b="b"/>
                <a:pathLst>
                  <a:path w="24" h="23">
                    <a:moveTo>
                      <a:pt x="11" y="0"/>
                    </a:moveTo>
                    <a:lnTo>
                      <a:pt x="11" y="0"/>
                    </a:lnTo>
                    <a:lnTo>
                      <a:pt x="16" y="0"/>
                    </a:lnTo>
                    <a:lnTo>
                      <a:pt x="20" y="3"/>
                    </a:lnTo>
                    <a:lnTo>
                      <a:pt x="23" y="7"/>
                    </a:lnTo>
                    <a:lnTo>
                      <a:pt x="24" y="11"/>
                    </a:lnTo>
                    <a:lnTo>
                      <a:pt x="24" y="11"/>
                    </a:lnTo>
                    <a:lnTo>
                      <a:pt x="23" y="15"/>
                    </a:lnTo>
                    <a:lnTo>
                      <a:pt x="21" y="20"/>
                    </a:lnTo>
                    <a:lnTo>
                      <a:pt x="18" y="23"/>
                    </a:lnTo>
                    <a:lnTo>
                      <a:pt x="13" y="23"/>
                    </a:lnTo>
                    <a:lnTo>
                      <a:pt x="13" y="23"/>
                    </a:lnTo>
                    <a:lnTo>
                      <a:pt x="8" y="23"/>
                    </a:lnTo>
                    <a:lnTo>
                      <a:pt x="5" y="21"/>
                    </a:lnTo>
                    <a:lnTo>
                      <a:pt x="2" y="18"/>
                    </a:lnTo>
                    <a:lnTo>
                      <a:pt x="0" y="13"/>
                    </a:lnTo>
                    <a:lnTo>
                      <a:pt x="0" y="13"/>
                    </a:lnTo>
                    <a:lnTo>
                      <a:pt x="0" y="8"/>
                    </a:lnTo>
                    <a:lnTo>
                      <a:pt x="3" y="3"/>
                    </a:lnTo>
                    <a:lnTo>
                      <a:pt x="7" y="2"/>
                    </a:lnTo>
                    <a:lnTo>
                      <a:pt x="11" y="0"/>
                    </a:lnTo>
                    <a:lnTo>
                      <a:pt x="11"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3" name="Freeform 3549"/>
              <p:cNvSpPr/>
              <p:nvPr/>
            </p:nvSpPr>
            <p:spPr bwMode="auto">
              <a:xfrm>
                <a:off x="4543424" y="3910012"/>
                <a:ext cx="17463" cy="20638"/>
              </a:xfrm>
              <a:custGeom>
                <a:avLst/>
                <a:gdLst/>
                <a:ahLst/>
                <a:cxnLst>
                  <a:cxn ang="0">
                    <a:pos x="9" y="0"/>
                  </a:cxn>
                  <a:cxn ang="0">
                    <a:pos x="9" y="0"/>
                  </a:cxn>
                  <a:cxn ang="0">
                    <a:pos x="14" y="0"/>
                  </a:cxn>
                  <a:cxn ang="0">
                    <a:pos x="19" y="3"/>
                  </a:cxn>
                  <a:cxn ang="0">
                    <a:pos x="22" y="6"/>
                  </a:cxn>
                  <a:cxn ang="0">
                    <a:pos x="22" y="11"/>
                  </a:cxn>
                  <a:cxn ang="0">
                    <a:pos x="22" y="11"/>
                  </a:cxn>
                  <a:cxn ang="0">
                    <a:pos x="22" y="14"/>
                  </a:cxn>
                  <a:cxn ang="0">
                    <a:pos x="21" y="19"/>
                  </a:cxn>
                  <a:cxn ang="0">
                    <a:pos x="18" y="23"/>
                  </a:cxn>
                  <a:cxn ang="0">
                    <a:pos x="13" y="24"/>
                  </a:cxn>
                  <a:cxn ang="0">
                    <a:pos x="13" y="24"/>
                  </a:cxn>
                  <a:cxn ang="0">
                    <a:pos x="8" y="23"/>
                  </a:cxn>
                  <a:cxn ang="0">
                    <a:pos x="3" y="21"/>
                  </a:cxn>
                  <a:cxn ang="0">
                    <a:pos x="1" y="18"/>
                  </a:cxn>
                  <a:cxn ang="0">
                    <a:pos x="0" y="13"/>
                  </a:cxn>
                  <a:cxn ang="0">
                    <a:pos x="0" y="13"/>
                  </a:cxn>
                  <a:cxn ang="0">
                    <a:pos x="0" y="8"/>
                  </a:cxn>
                  <a:cxn ang="0">
                    <a:pos x="3" y="5"/>
                  </a:cxn>
                  <a:cxn ang="0">
                    <a:pos x="6" y="1"/>
                  </a:cxn>
                  <a:cxn ang="0">
                    <a:pos x="9" y="0"/>
                  </a:cxn>
                  <a:cxn ang="0">
                    <a:pos x="9" y="0"/>
                  </a:cxn>
                </a:cxnLst>
                <a:rect l="0" t="0" r="r" b="b"/>
                <a:pathLst>
                  <a:path w="22" h="24">
                    <a:moveTo>
                      <a:pt x="9" y="0"/>
                    </a:moveTo>
                    <a:lnTo>
                      <a:pt x="9" y="0"/>
                    </a:lnTo>
                    <a:lnTo>
                      <a:pt x="14" y="0"/>
                    </a:lnTo>
                    <a:lnTo>
                      <a:pt x="19" y="3"/>
                    </a:lnTo>
                    <a:lnTo>
                      <a:pt x="22" y="6"/>
                    </a:lnTo>
                    <a:lnTo>
                      <a:pt x="22" y="11"/>
                    </a:lnTo>
                    <a:lnTo>
                      <a:pt x="22" y="11"/>
                    </a:lnTo>
                    <a:lnTo>
                      <a:pt x="22" y="14"/>
                    </a:lnTo>
                    <a:lnTo>
                      <a:pt x="21" y="19"/>
                    </a:lnTo>
                    <a:lnTo>
                      <a:pt x="18" y="23"/>
                    </a:lnTo>
                    <a:lnTo>
                      <a:pt x="13" y="24"/>
                    </a:lnTo>
                    <a:lnTo>
                      <a:pt x="13" y="24"/>
                    </a:lnTo>
                    <a:lnTo>
                      <a:pt x="8" y="23"/>
                    </a:lnTo>
                    <a:lnTo>
                      <a:pt x="3" y="21"/>
                    </a:lnTo>
                    <a:lnTo>
                      <a:pt x="1" y="18"/>
                    </a:lnTo>
                    <a:lnTo>
                      <a:pt x="0" y="13"/>
                    </a:lnTo>
                    <a:lnTo>
                      <a:pt x="0" y="13"/>
                    </a:lnTo>
                    <a:lnTo>
                      <a:pt x="0" y="8"/>
                    </a:lnTo>
                    <a:lnTo>
                      <a:pt x="3" y="5"/>
                    </a:lnTo>
                    <a:lnTo>
                      <a:pt x="6" y="1"/>
                    </a:lnTo>
                    <a:lnTo>
                      <a:pt x="9" y="0"/>
                    </a:lnTo>
                    <a:lnTo>
                      <a:pt x="9"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4" name="Freeform 3550"/>
              <p:cNvSpPr/>
              <p:nvPr/>
            </p:nvSpPr>
            <p:spPr bwMode="auto">
              <a:xfrm>
                <a:off x="4491037" y="3848100"/>
                <a:ext cx="12700" cy="12700"/>
              </a:xfrm>
              <a:custGeom>
                <a:avLst/>
                <a:gdLst/>
                <a:ahLst/>
                <a:cxnLst>
                  <a:cxn ang="0">
                    <a:pos x="6" y="0"/>
                  </a:cxn>
                  <a:cxn ang="0">
                    <a:pos x="6" y="0"/>
                  </a:cxn>
                  <a:cxn ang="0">
                    <a:pos x="9" y="0"/>
                  </a:cxn>
                  <a:cxn ang="0">
                    <a:pos x="13" y="1"/>
                  </a:cxn>
                  <a:cxn ang="0">
                    <a:pos x="16" y="4"/>
                  </a:cxn>
                  <a:cxn ang="0">
                    <a:pos x="16" y="8"/>
                  </a:cxn>
                  <a:cxn ang="0">
                    <a:pos x="16" y="8"/>
                  </a:cxn>
                  <a:cxn ang="0">
                    <a:pos x="16" y="11"/>
                  </a:cxn>
                  <a:cxn ang="0">
                    <a:pos x="14" y="13"/>
                  </a:cxn>
                  <a:cxn ang="0">
                    <a:pos x="11" y="16"/>
                  </a:cxn>
                  <a:cxn ang="0">
                    <a:pos x="8" y="16"/>
                  </a:cxn>
                  <a:cxn ang="0">
                    <a:pos x="8" y="16"/>
                  </a:cxn>
                  <a:cxn ang="0">
                    <a:pos x="4" y="16"/>
                  </a:cxn>
                  <a:cxn ang="0">
                    <a:pos x="3" y="14"/>
                  </a:cxn>
                  <a:cxn ang="0">
                    <a:pos x="0" y="11"/>
                  </a:cxn>
                  <a:cxn ang="0">
                    <a:pos x="0" y="8"/>
                  </a:cxn>
                  <a:cxn ang="0">
                    <a:pos x="0" y="8"/>
                  </a:cxn>
                  <a:cxn ang="0">
                    <a:pos x="0" y="4"/>
                  </a:cxn>
                  <a:cxn ang="0">
                    <a:pos x="1" y="3"/>
                  </a:cxn>
                  <a:cxn ang="0">
                    <a:pos x="3" y="0"/>
                  </a:cxn>
                  <a:cxn ang="0">
                    <a:pos x="6" y="0"/>
                  </a:cxn>
                  <a:cxn ang="0">
                    <a:pos x="6" y="0"/>
                  </a:cxn>
                </a:cxnLst>
                <a:rect l="0" t="0" r="r" b="b"/>
                <a:pathLst>
                  <a:path w="16" h="16">
                    <a:moveTo>
                      <a:pt x="6" y="0"/>
                    </a:moveTo>
                    <a:lnTo>
                      <a:pt x="6" y="0"/>
                    </a:lnTo>
                    <a:lnTo>
                      <a:pt x="9" y="0"/>
                    </a:lnTo>
                    <a:lnTo>
                      <a:pt x="13" y="1"/>
                    </a:lnTo>
                    <a:lnTo>
                      <a:pt x="16" y="4"/>
                    </a:lnTo>
                    <a:lnTo>
                      <a:pt x="16" y="8"/>
                    </a:lnTo>
                    <a:lnTo>
                      <a:pt x="16" y="8"/>
                    </a:lnTo>
                    <a:lnTo>
                      <a:pt x="16" y="11"/>
                    </a:lnTo>
                    <a:lnTo>
                      <a:pt x="14" y="13"/>
                    </a:lnTo>
                    <a:lnTo>
                      <a:pt x="11" y="16"/>
                    </a:lnTo>
                    <a:lnTo>
                      <a:pt x="8" y="16"/>
                    </a:lnTo>
                    <a:lnTo>
                      <a:pt x="8" y="16"/>
                    </a:lnTo>
                    <a:lnTo>
                      <a:pt x="4" y="16"/>
                    </a:lnTo>
                    <a:lnTo>
                      <a:pt x="3" y="14"/>
                    </a:lnTo>
                    <a:lnTo>
                      <a:pt x="0" y="11"/>
                    </a:lnTo>
                    <a:lnTo>
                      <a:pt x="0" y="8"/>
                    </a:lnTo>
                    <a:lnTo>
                      <a:pt x="0" y="8"/>
                    </a:lnTo>
                    <a:lnTo>
                      <a:pt x="0" y="4"/>
                    </a:lnTo>
                    <a:lnTo>
                      <a:pt x="1" y="3"/>
                    </a:lnTo>
                    <a:lnTo>
                      <a:pt x="3" y="0"/>
                    </a:lnTo>
                    <a:lnTo>
                      <a:pt x="6" y="0"/>
                    </a:lnTo>
                    <a:lnTo>
                      <a:pt x="6"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5" name="Freeform 3551"/>
              <p:cNvSpPr/>
              <p:nvPr/>
            </p:nvSpPr>
            <p:spPr bwMode="auto">
              <a:xfrm>
                <a:off x="4508499" y="3889375"/>
                <a:ext cx="14288" cy="12700"/>
              </a:xfrm>
              <a:custGeom>
                <a:avLst/>
                <a:gdLst/>
                <a:ahLst/>
                <a:cxnLst>
                  <a:cxn ang="0">
                    <a:pos x="8" y="0"/>
                  </a:cxn>
                  <a:cxn ang="0">
                    <a:pos x="8" y="0"/>
                  </a:cxn>
                  <a:cxn ang="0">
                    <a:pos x="11" y="0"/>
                  </a:cxn>
                  <a:cxn ang="0">
                    <a:pos x="14" y="2"/>
                  </a:cxn>
                  <a:cxn ang="0">
                    <a:pos x="16" y="5"/>
                  </a:cxn>
                  <a:cxn ang="0">
                    <a:pos x="18" y="8"/>
                  </a:cxn>
                  <a:cxn ang="0">
                    <a:pos x="18" y="8"/>
                  </a:cxn>
                  <a:cxn ang="0">
                    <a:pos x="18" y="11"/>
                  </a:cxn>
                  <a:cxn ang="0">
                    <a:pos x="16" y="15"/>
                  </a:cxn>
                  <a:cxn ang="0">
                    <a:pos x="13" y="16"/>
                  </a:cxn>
                  <a:cxn ang="0">
                    <a:pos x="9" y="18"/>
                  </a:cxn>
                  <a:cxn ang="0">
                    <a:pos x="9" y="18"/>
                  </a:cxn>
                  <a:cxn ang="0">
                    <a:pos x="6" y="16"/>
                  </a:cxn>
                  <a:cxn ang="0">
                    <a:pos x="3" y="15"/>
                  </a:cxn>
                  <a:cxn ang="0">
                    <a:pos x="1" y="13"/>
                  </a:cxn>
                  <a:cxn ang="0">
                    <a:pos x="0" y="10"/>
                  </a:cxn>
                  <a:cxn ang="0">
                    <a:pos x="0" y="10"/>
                  </a:cxn>
                  <a:cxn ang="0">
                    <a:pos x="1" y="7"/>
                  </a:cxn>
                  <a:cxn ang="0">
                    <a:pos x="3" y="3"/>
                  </a:cxn>
                  <a:cxn ang="0">
                    <a:pos x="5" y="2"/>
                  </a:cxn>
                  <a:cxn ang="0">
                    <a:pos x="8" y="0"/>
                  </a:cxn>
                  <a:cxn ang="0">
                    <a:pos x="8" y="0"/>
                  </a:cxn>
                </a:cxnLst>
                <a:rect l="0" t="0" r="r" b="b"/>
                <a:pathLst>
                  <a:path w="18" h="18">
                    <a:moveTo>
                      <a:pt x="8" y="0"/>
                    </a:moveTo>
                    <a:lnTo>
                      <a:pt x="8" y="0"/>
                    </a:lnTo>
                    <a:lnTo>
                      <a:pt x="11" y="0"/>
                    </a:lnTo>
                    <a:lnTo>
                      <a:pt x="14" y="2"/>
                    </a:lnTo>
                    <a:lnTo>
                      <a:pt x="16" y="5"/>
                    </a:lnTo>
                    <a:lnTo>
                      <a:pt x="18" y="8"/>
                    </a:lnTo>
                    <a:lnTo>
                      <a:pt x="18" y="8"/>
                    </a:lnTo>
                    <a:lnTo>
                      <a:pt x="18" y="11"/>
                    </a:lnTo>
                    <a:lnTo>
                      <a:pt x="16" y="15"/>
                    </a:lnTo>
                    <a:lnTo>
                      <a:pt x="13" y="16"/>
                    </a:lnTo>
                    <a:lnTo>
                      <a:pt x="9" y="18"/>
                    </a:lnTo>
                    <a:lnTo>
                      <a:pt x="9" y="18"/>
                    </a:lnTo>
                    <a:lnTo>
                      <a:pt x="6" y="16"/>
                    </a:lnTo>
                    <a:lnTo>
                      <a:pt x="3" y="15"/>
                    </a:lnTo>
                    <a:lnTo>
                      <a:pt x="1" y="13"/>
                    </a:lnTo>
                    <a:lnTo>
                      <a:pt x="0" y="10"/>
                    </a:lnTo>
                    <a:lnTo>
                      <a:pt x="0" y="10"/>
                    </a:lnTo>
                    <a:lnTo>
                      <a:pt x="1" y="7"/>
                    </a:lnTo>
                    <a:lnTo>
                      <a:pt x="3" y="3"/>
                    </a:lnTo>
                    <a:lnTo>
                      <a:pt x="5" y="2"/>
                    </a:lnTo>
                    <a:lnTo>
                      <a:pt x="8" y="0"/>
                    </a:lnTo>
                    <a:lnTo>
                      <a:pt x="8"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6" name="Freeform 3552"/>
              <p:cNvSpPr/>
              <p:nvPr/>
            </p:nvSpPr>
            <p:spPr bwMode="auto">
              <a:xfrm>
                <a:off x="4529137" y="3895725"/>
                <a:ext cx="12700" cy="14288"/>
              </a:xfrm>
              <a:custGeom>
                <a:avLst/>
                <a:gdLst/>
                <a:ahLst/>
                <a:cxnLst>
                  <a:cxn ang="0">
                    <a:pos x="6" y="0"/>
                  </a:cxn>
                  <a:cxn ang="0">
                    <a:pos x="6" y="0"/>
                  </a:cxn>
                  <a:cxn ang="0">
                    <a:pos x="10" y="0"/>
                  </a:cxn>
                  <a:cxn ang="0">
                    <a:pos x="13" y="1"/>
                  </a:cxn>
                  <a:cxn ang="0">
                    <a:pos x="14" y="5"/>
                  </a:cxn>
                  <a:cxn ang="0">
                    <a:pos x="16" y="8"/>
                  </a:cxn>
                  <a:cxn ang="0">
                    <a:pos x="16" y="8"/>
                  </a:cxn>
                  <a:cxn ang="0">
                    <a:pos x="16" y="11"/>
                  </a:cxn>
                  <a:cxn ang="0">
                    <a:pos x="14" y="15"/>
                  </a:cxn>
                  <a:cxn ang="0">
                    <a:pos x="11" y="16"/>
                  </a:cxn>
                  <a:cxn ang="0">
                    <a:pos x="8" y="18"/>
                  </a:cxn>
                  <a:cxn ang="0">
                    <a:pos x="8" y="18"/>
                  </a:cxn>
                  <a:cxn ang="0">
                    <a:pos x="5" y="16"/>
                  </a:cxn>
                  <a:cxn ang="0">
                    <a:pos x="1" y="15"/>
                  </a:cxn>
                  <a:cxn ang="0">
                    <a:pos x="0" y="13"/>
                  </a:cxn>
                  <a:cxn ang="0">
                    <a:pos x="0" y="10"/>
                  </a:cxn>
                  <a:cxn ang="0">
                    <a:pos x="0" y="10"/>
                  </a:cxn>
                  <a:cxn ang="0">
                    <a:pos x="0" y="6"/>
                  </a:cxn>
                  <a:cxn ang="0">
                    <a:pos x="1" y="3"/>
                  </a:cxn>
                  <a:cxn ang="0">
                    <a:pos x="3" y="1"/>
                  </a:cxn>
                  <a:cxn ang="0">
                    <a:pos x="6" y="0"/>
                  </a:cxn>
                  <a:cxn ang="0">
                    <a:pos x="6" y="0"/>
                  </a:cxn>
                </a:cxnLst>
                <a:rect l="0" t="0" r="r" b="b"/>
                <a:pathLst>
                  <a:path w="16" h="18">
                    <a:moveTo>
                      <a:pt x="6" y="0"/>
                    </a:moveTo>
                    <a:lnTo>
                      <a:pt x="6" y="0"/>
                    </a:lnTo>
                    <a:lnTo>
                      <a:pt x="10" y="0"/>
                    </a:lnTo>
                    <a:lnTo>
                      <a:pt x="13" y="1"/>
                    </a:lnTo>
                    <a:lnTo>
                      <a:pt x="14" y="5"/>
                    </a:lnTo>
                    <a:lnTo>
                      <a:pt x="16" y="8"/>
                    </a:lnTo>
                    <a:lnTo>
                      <a:pt x="16" y="8"/>
                    </a:lnTo>
                    <a:lnTo>
                      <a:pt x="16" y="11"/>
                    </a:lnTo>
                    <a:lnTo>
                      <a:pt x="14" y="15"/>
                    </a:lnTo>
                    <a:lnTo>
                      <a:pt x="11" y="16"/>
                    </a:lnTo>
                    <a:lnTo>
                      <a:pt x="8" y="18"/>
                    </a:lnTo>
                    <a:lnTo>
                      <a:pt x="8" y="18"/>
                    </a:lnTo>
                    <a:lnTo>
                      <a:pt x="5" y="16"/>
                    </a:lnTo>
                    <a:lnTo>
                      <a:pt x="1" y="15"/>
                    </a:lnTo>
                    <a:lnTo>
                      <a:pt x="0" y="13"/>
                    </a:lnTo>
                    <a:lnTo>
                      <a:pt x="0" y="10"/>
                    </a:lnTo>
                    <a:lnTo>
                      <a:pt x="0" y="10"/>
                    </a:lnTo>
                    <a:lnTo>
                      <a:pt x="0" y="6"/>
                    </a:lnTo>
                    <a:lnTo>
                      <a:pt x="1" y="3"/>
                    </a:lnTo>
                    <a:lnTo>
                      <a:pt x="3" y="1"/>
                    </a:lnTo>
                    <a:lnTo>
                      <a:pt x="6" y="0"/>
                    </a:lnTo>
                    <a:lnTo>
                      <a:pt x="6"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7" name="Freeform 3553"/>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68" name="Freeform 3554"/>
              <p:cNvSpPr/>
              <p:nvPr/>
            </p:nvSpPr>
            <p:spPr bwMode="auto">
              <a:xfrm>
                <a:off x="4760912" y="3559175"/>
                <a:ext cx="20638" cy="17463"/>
              </a:xfrm>
              <a:custGeom>
                <a:avLst/>
                <a:gdLst/>
                <a:ahLst/>
                <a:cxnLst>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 ang="0">
                    <a:pos x="11" y="0"/>
                  </a:cxn>
                  <a:cxn ang="0">
                    <a:pos x="8" y="0"/>
                  </a:cxn>
                  <a:cxn ang="0">
                    <a:pos x="3" y="3"/>
                  </a:cxn>
                  <a:cxn ang="0">
                    <a:pos x="2" y="6"/>
                  </a:cxn>
                  <a:cxn ang="0">
                    <a:pos x="0" y="11"/>
                  </a:cxn>
                </a:cxnLst>
                <a:rect l="0" t="0" r="r" b="b"/>
                <a:pathLst>
                  <a:path w="24" h="23">
                    <a:moveTo>
                      <a:pt x="0" y="11"/>
                    </a:move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lnTo>
                      <a:pt x="11" y="0"/>
                    </a:lnTo>
                    <a:lnTo>
                      <a:pt x="8" y="0"/>
                    </a:lnTo>
                    <a:lnTo>
                      <a:pt x="3" y="3"/>
                    </a:lnTo>
                    <a:lnTo>
                      <a:pt x="2" y="6"/>
                    </a:lnTo>
                    <a:lnTo>
                      <a:pt x="0" y="11"/>
                    </a:lnTo>
                  </a:path>
                </a:pathLst>
              </a:custGeom>
              <a:noFill/>
              <a:ln w="9525">
                <a:noFill/>
                <a:round/>
              </a:ln>
            </p:spPr>
            <p:txBody>
              <a:bodyPr vert="horz" wrap="square" lIns="91440" tIns="45720" rIns="91440" bIns="45720" numCol="1" anchor="t" anchorCtr="0" compatLnSpc="1"/>
              <a:lstStyle/>
              <a:p>
                <a:endParaRPr lang="en-US"/>
              </a:p>
            </p:txBody>
          </p:sp>
          <p:sp>
            <p:nvSpPr>
              <p:cNvPr id="169" name="Freeform 3555"/>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0" name="Freeform 3556"/>
              <p:cNvSpPr/>
              <p:nvPr/>
            </p:nvSpPr>
            <p:spPr bwMode="auto">
              <a:xfrm>
                <a:off x="4808537" y="3600450"/>
                <a:ext cx="19050" cy="19050"/>
              </a:xfrm>
              <a:custGeom>
                <a:avLst/>
                <a:gdLst/>
                <a:ahLst/>
                <a:cxnLst>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 ang="0">
                    <a:pos x="13" y="0"/>
                  </a:cxn>
                  <a:cxn ang="0">
                    <a:pos x="8" y="2"/>
                  </a:cxn>
                  <a:cxn ang="0">
                    <a:pos x="3" y="3"/>
                  </a:cxn>
                  <a:cxn ang="0">
                    <a:pos x="1" y="8"/>
                  </a:cxn>
                  <a:cxn ang="0">
                    <a:pos x="0" y="13"/>
                  </a:cxn>
                </a:cxnLst>
                <a:rect l="0" t="0" r="r" b="b"/>
                <a:pathLst>
                  <a:path w="24" h="24">
                    <a:moveTo>
                      <a:pt x="0" y="13"/>
                    </a:move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lnTo>
                      <a:pt x="13" y="0"/>
                    </a:lnTo>
                    <a:lnTo>
                      <a:pt x="8" y="2"/>
                    </a:lnTo>
                    <a:lnTo>
                      <a:pt x="3" y="3"/>
                    </a:lnTo>
                    <a:lnTo>
                      <a:pt x="1" y="8"/>
                    </a:lnTo>
                    <a:lnTo>
                      <a:pt x="0" y="13"/>
                    </a:lnTo>
                  </a:path>
                </a:pathLst>
              </a:custGeom>
              <a:noFill/>
              <a:ln w="9525">
                <a:noFill/>
                <a:round/>
              </a:ln>
            </p:spPr>
            <p:txBody>
              <a:bodyPr vert="horz" wrap="square" lIns="91440" tIns="45720" rIns="91440" bIns="45720" numCol="1" anchor="t" anchorCtr="0" compatLnSpc="1"/>
              <a:lstStyle/>
              <a:p>
                <a:endParaRPr lang="en-US"/>
              </a:p>
            </p:txBody>
          </p:sp>
          <p:sp>
            <p:nvSpPr>
              <p:cNvPr id="171" name="Freeform 3557"/>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2" name="Freeform 3558"/>
              <p:cNvSpPr/>
              <p:nvPr/>
            </p:nvSpPr>
            <p:spPr bwMode="auto">
              <a:xfrm>
                <a:off x="4741862" y="3554412"/>
                <a:ext cx="12700" cy="14288"/>
              </a:xfrm>
              <a:custGeom>
                <a:avLst/>
                <a:gdLst/>
                <a:ahLst/>
                <a:cxnLst>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 ang="0">
                    <a:pos x="9" y="0"/>
                  </a:cxn>
                  <a:cxn ang="0">
                    <a:pos x="5" y="0"/>
                  </a:cxn>
                  <a:cxn ang="0">
                    <a:pos x="2" y="2"/>
                  </a:cxn>
                  <a:cxn ang="0">
                    <a:pos x="0" y="5"/>
                  </a:cxn>
                  <a:cxn ang="0">
                    <a:pos x="0" y="8"/>
                  </a:cxn>
                </a:cxnLst>
                <a:rect l="0" t="0" r="r" b="b"/>
                <a:pathLst>
                  <a:path w="17" h="16">
                    <a:moveTo>
                      <a:pt x="0" y="8"/>
                    </a:move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lnTo>
                      <a:pt x="9" y="0"/>
                    </a:lnTo>
                    <a:lnTo>
                      <a:pt x="5" y="0"/>
                    </a:lnTo>
                    <a:lnTo>
                      <a:pt x="2" y="2"/>
                    </a:lnTo>
                    <a:lnTo>
                      <a:pt x="0"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3" name="Freeform 3559"/>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4" name="Freeform 3560"/>
              <p:cNvSpPr/>
              <p:nvPr/>
            </p:nvSpPr>
            <p:spPr bwMode="auto">
              <a:xfrm>
                <a:off x="4783137" y="3568700"/>
                <a:ext cx="14288" cy="14288"/>
              </a:xfrm>
              <a:custGeom>
                <a:avLst/>
                <a:gdLst/>
                <a:ahLst/>
                <a:cxnLst>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 ang="0">
                    <a:pos x="8" y="0"/>
                  </a:cxn>
                  <a:cxn ang="0">
                    <a:pos x="4" y="0"/>
                  </a:cxn>
                  <a:cxn ang="0">
                    <a:pos x="3" y="1"/>
                  </a:cxn>
                  <a:cxn ang="0">
                    <a:pos x="0" y="5"/>
                  </a:cxn>
                  <a:cxn ang="0">
                    <a:pos x="0" y="8"/>
                  </a:cxn>
                </a:cxnLst>
                <a:rect l="0" t="0" r="r" b="b"/>
                <a:pathLst>
                  <a:path w="18" h="16">
                    <a:moveTo>
                      <a:pt x="0" y="8"/>
                    </a:move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lnTo>
                      <a:pt x="8" y="0"/>
                    </a:lnTo>
                    <a:lnTo>
                      <a:pt x="4" y="0"/>
                    </a:lnTo>
                    <a:lnTo>
                      <a:pt x="3" y="1"/>
                    </a:lnTo>
                    <a:lnTo>
                      <a:pt x="0"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5" name="Freeform 3561"/>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6" name="Freeform 3562"/>
              <p:cNvSpPr/>
              <p:nvPr/>
            </p:nvSpPr>
            <p:spPr bwMode="auto">
              <a:xfrm>
                <a:off x="4792662" y="3587750"/>
                <a:ext cx="14288" cy="14288"/>
              </a:xfrm>
              <a:custGeom>
                <a:avLst/>
                <a:gdLst/>
                <a:ahLst/>
                <a:cxnLst>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 ang="0">
                    <a:pos x="10" y="0"/>
                  </a:cxn>
                  <a:cxn ang="0">
                    <a:pos x="5" y="1"/>
                  </a:cxn>
                  <a:cxn ang="0">
                    <a:pos x="3" y="3"/>
                  </a:cxn>
                  <a:cxn ang="0">
                    <a:pos x="2" y="5"/>
                  </a:cxn>
                  <a:cxn ang="0">
                    <a:pos x="0" y="8"/>
                  </a:cxn>
                </a:cxnLst>
                <a:rect l="0" t="0" r="r" b="b"/>
                <a:pathLst>
                  <a:path w="18" h="18">
                    <a:moveTo>
                      <a:pt x="0" y="8"/>
                    </a:move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lnTo>
                      <a:pt x="10" y="0"/>
                    </a:lnTo>
                    <a:lnTo>
                      <a:pt x="5" y="1"/>
                    </a:lnTo>
                    <a:lnTo>
                      <a:pt x="3" y="3"/>
                    </a:lnTo>
                    <a:lnTo>
                      <a:pt x="2" y="5"/>
                    </a:lnTo>
                    <a:lnTo>
                      <a:pt x="0" y="8"/>
                    </a:lnTo>
                  </a:path>
                </a:pathLst>
              </a:custGeom>
              <a:noFill/>
              <a:ln w="9525">
                <a:noFill/>
                <a:round/>
              </a:ln>
            </p:spPr>
            <p:txBody>
              <a:bodyPr vert="horz" wrap="square" lIns="91440" tIns="45720" rIns="91440" bIns="45720" numCol="1" anchor="t" anchorCtr="0" compatLnSpc="1"/>
              <a:lstStyle/>
              <a:p>
                <a:endParaRPr lang="en-US"/>
              </a:p>
            </p:txBody>
          </p:sp>
          <p:sp>
            <p:nvSpPr>
              <p:cNvPr id="177" name="Freeform 3563"/>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78" name="Freeform 3564"/>
              <p:cNvSpPr/>
              <p:nvPr/>
            </p:nvSpPr>
            <p:spPr bwMode="auto">
              <a:xfrm>
                <a:off x="4845049" y="3638550"/>
                <a:ext cx="19050" cy="19050"/>
              </a:xfrm>
              <a:custGeom>
                <a:avLst/>
                <a:gdLst/>
                <a:ahLst/>
                <a:cxnLst>
                  <a:cxn ang="0">
                    <a:pos x="2" y="5"/>
                  </a:cxn>
                  <a:cxn ang="0">
                    <a:pos x="2" y="5"/>
                  </a:cxn>
                  <a:cxn ang="0">
                    <a:pos x="0" y="10"/>
                  </a:cxn>
                  <a:cxn ang="0">
                    <a:pos x="0" y="13"/>
                  </a:cxn>
                  <a:cxn ang="0">
                    <a:pos x="2" y="18"/>
                  </a:cxn>
                  <a:cxn ang="0">
                    <a:pos x="7" y="21"/>
                  </a:cxn>
                  <a:cxn ang="0">
                    <a:pos x="7" y="21"/>
                  </a:cxn>
                  <a:cxn ang="0">
                    <a:pos x="10" y="23"/>
                  </a:cxn>
                  <a:cxn ang="0">
                    <a:pos x="15" y="23"/>
                  </a:cxn>
                  <a:cxn ang="0">
                    <a:pos x="20" y="21"/>
                  </a:cxn>
                  <a:cxn ang="0">
                    <a:pos x="23" y="18"/>
                  </a:cxn>
                  <a:cxn ang="0">
                    <a:pos x="23" y="18"/>
                  </a:cxn>
                  <a:cxn ang="0">
                    <a:pos x="25" y="13"/>
                  </a:cxn>
                  <a:cxn ang="0">
                    <a:pos x="25" y="10"/>
                  </a:cxn>
                  <a:cxn ang="0">
                    <a:pos x="23" y="5"/>
                  </a:cxn>
                  <a:cxn ang="0">
                    <a:pos x="20" y="1"/>
                  </a:cxn>
                  <a:cxn ang="0">
                    <a:pos x="20" y="1"/>
                  </a:cxn>
                  <a:cxn ang="0">
                    <a:pos x="15" y="0"/>
                  </a:cxn>
                  <a:cxn ang="0">
                    <a:pos x="10" y="0"/>
                  </a:cxn>
                  <a:cxn ang="0">
                    <a:pos x="7" y="1"/>
                  </a:cxn>
                  <a:cxn ang="0">
                    <a:pos x="2" y="5"/>
                  </a:cxn>
                </a:cxnLst>
                <a:rect l="0" t="0" r="r" b="b"/>
                <a:pathLst>
                  <a:path w="25" h="23">
                    <a:moveTo>
                      <a:pt x="2" y="5"/>
                    </a:moveTo>
                    <a:lnTo>
                      <a:pt x="2" y="5"/>
                    </a:lnTo>
                    <a:lnTo>
                      <a:pt x="0" y="10"/>
                    </a:lnTo>
                    <a:lnTo>
                      <a:pt x="0" y="13"/>
                    </a:lnTo>
                    <a:lnTo>
                      <a:pt x="2" y="18"/>
                    </a:lnTo>
                    <a:lnTo>
                      <a:pt x="7" y="21"/>
                    </a:lnTo>
                    <a:lnTo>
                      <a:pt x="7" y="21"/>
                    </a:lnTo>
                    <a:lnTo>
                      <a:pt x="10" y="23"/>
                    </a:lnTo>
                    <a:lnTo>
                      <a:pt x="15" y="23"/>
                    </a:lnTo>
                    <a:lnTo>
                      <a:pt x="20" y="21"/>
                    </a:lnTo>
                    <a:lnTo>
                      <a:pt x="23" y="18"/>
                    </a:lnTo>
                    <a:lnTo>
                      <a:pt x="23" y="18"/>
                    </a:lnTo>
                    <a:lnTo>
                      <a:pt x="25" y="13"/>
                    </a:lnTo>
                    <a:lnTo>
                      <a:pt x="25" y="10"/>
                    </a:lnTo>
                    <a:lnTo>
                      <a:pt x="23" y="5"/>
                    </a:lnTo>
                    <a:lnTo>
                      <a:pt x="20" y="1"/>
                    </a:lnTo>
                    <a:lnTo>
                      <a:pt x="20" y="1"/>
                    </a:lnTo>
                    <a:lnTo>
                      <a:pt x="15" y="0"/>
                    </a:lnTo>
                    <a:lnTo>
                      <a:pt x="10" y="0"/>
                    </a:lnTo>
                    <a:lnTo>
                      <a:pt x="7" y="1"/>
                    </a:lnTo>
                    <a:lnTo>
                      <a:pt x="2" y="5"/>
                    </a:lnTo>
                  </a:path>
                </a:pathLst>
              </a:custGeom>
              <a:noFill/>
              <a:ln w="9525">
                <a:noFill/>
                <a:round/>
              </a:ln>
            </p:spPr>
            <p:txBody>
              <a:bodyPr vert="horz" wrap="square" lIns="91440" tIns="45720" rIns="91440" bIns="45720" numCol="1" anchor="t" anchorCtr="0" compatLnSpc="1"/>
              <a:lstStyle/>
              <a:p>
                <a:endParaRPr lang="en-US"/>
              </a:p>
            </p:txBody>
          </p:sp>
          <p:sp>
            <p:nvSpPr>
              <p:cNvPr id="179" name="Freeform 3565"/>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0" name="Freeform 3566"/>
              <p:cNvSpPr/>
              <p:nvPr/>
            </p:nvSpPr>
            <p:spPr bwMode="auto">
              <a:xfrm>
                <a:off x="4860924" y="3700462"/>
                <a:ext cx="19050" cy="17463"/>
              </a:xfrm>
              <a:custGeom>
                <a:avLst/>
                <a:gdLst/>
                <a:ahLst/>
                <a:cxnLst>
                  <a:cxn ang="0">
                    <a:pos x="2" y="5"/>
                  </a:cxn>
                  <a:cxn ang="0">
                    <a:pos x="2" y="5"/>
                  </a:cxn>
                  <a:cxn ang="0">
                    <a:pos x="0" y="10"/>
                  </a:cxn>
                  <a:cxn ang="0">
                    <a:pos x="0" y="15"/>
                  </a:cxn>
                  <a:cxn ang="0">
                    <a:pos x="2" y="18"/>
                  </a:cxn>
                  <a:cxn ang="0">
                    <a:pos x="5" y="21"/>
                  </a:cxn>
                  <a:cxn ang="0">
                    <a:pos x="5" y="21"/>
                  </a:cxn>
                  <a:cxn ang="0">
                    <a:pos x="8" y="23"/>
                  </a:cxn>
                  <a:cxn ang="0">
                    <a:pos x="13" y="23"/>
                  </a:cxn>
                  <a:cxn ang="0">
                    <a:pos x="18" y="21"/>
                  </a:cxn>
                  <a:cxn ang="0">
                    <a:pos x="22" y="18"/>
                  </a:cxn>
                  <a:cxn ang="0">
                    <a:pos x="22" y="18"/>
                  </a:cxn>
                  <a:cxn ang="0">
                    <a:pos x="23" y="13"/>
                  </a:cxn>
                  <a:cxn ang="0">
                    <a:pos x="23" y="10"/>
                  </a:cxn>
                  <a:cxn ang="0">
                    <a:pos x="22" y="5"/>
                  </a:cxn>
                  <a:cxn ang="0">
                    <a:pos x="18" y="2"/>
                  </a:cxn>
                  <a:cxn ang="0">
                    <a:pos x="18" y="2"/>
                  </a:cxn>
                  <a:cxn ang="0">
                    <a:pos x="13" y="0"/>
                  </a:cxn>
                  <a:cxn ang="0">
                    <a:pos x="8" y="0"/>
                  </a:cxn>
                  <a:cxn ang="0">
                    <a:pos x="5" y="2"/>
                  </a:cxn>
                  <a:cxn ang="0">
                    <a:pos x="2" y="5"/>
                  </a:cxn>
                </a:cxnLst>
                <a:rect l="0" t="0" r="r" b="b"/>
                <a:pathLst>
                  <a:path w="23" h="23">
                    <a:moveTo>
                      <a:pt x="2" y="5"/>
                    </a:moveTo>
                    <a:lnTo>
                      <a:pt x="2" y="5"/>
                    </a:lnTo>
                    <a:lnTo>
                      <a:pt x="0" y="10"/>
                    </a:lnTo>
                    <a:lnTo>
                      <a:pt x="0" y="15"/>
                    </a:lnTo>
                    <a:lnTo>
                      <a:pt x="2" y="18"/>
                    </a:lnTo>
                    <a:lnTo>
                      <a:pt x="5" y="21"/>
                    </a:lnTo>
                    <a:lnTo>
                      <a:pt x="5" y="21"/>
                    </a:lnTo>
                    <a:lnTo>
                      <a:pt x="8" y="23"/>
                    </a:lnTo>
                    <a:lnTo>
                      <a:pt x="13" y="23"/>
                    </a:lnTo>
                    <a:lnTo>
                      <a:pt x="18" y="21"/>
                    </a:lnTo>
                    <a:lnTo>
                      <a:pt x="22" y="18"/>
                    </a:lnTo>
                    <a:lnTo>
                      <a:pt x="22" y="18"/>
                    </a:lnTo>
                    <a:lnTo>
                      <a:pt x="23" y="13"/>
                    </a:lnTo>
                    <a:lnTo>
                      <a:pt x="23" y="10"/>
                    </a:lnTo>
                    <a:lnTo>
                      <a:pt x="22" y="5"/>
                    </a:lnTo>
                    <a:lnTo>
                      <a:pt x="18" y="2"/>
                    </a:lnTo>
                    <a:lnTo>
                      <a:pt x="18" y="2"/>
                    </a:lnTo>
                    <a:lnTo>
                      <a:pt x="13" y="0"/>
                    </a:lnTo>
                    <a:lnTo>
                      <a:pt x="8" y="0"/>
                    </a:lnTo>
                    <a:lnTo>
                      <a:pt x="5" y="2"/>
                    </a:lnTo>
                    <a:lnTo>
                      <a:pt x="2" y="5"/>
                    </a:lnTo>
                  </a:path>
                </a:pathLst>
              </a:custGeom>
              <a:noFill/>
              <a:ln w="9525">
                <a:noFill/>
                <a:round/>
              </a:ln>
            </p:spPr>
            <p:txBody>
              <a:bodyPr vert="horz" wrap="square" lIns="91440" tIns="45720" rIns="91440" bIns="45720" numCol="1" anchor="t" anchorCtr="0" compatLnSpc="1"/>
              <a:lstStyle/>
              <a:p>
                <a:endParaRPr lang="en-US"/>
              </a:p>
            </p:txBody>
          </p:sp>
          <p:sp>
            <p:nvSpPr>
              <p:cNvPr id="181" name="Freeform 3567"/>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2" name="Freeform 3568"/>
              <p:cNvSpPr/>
              <p:nvPr/>
            </p:nvSpPr>
            <p:spPr bwMode="auto">
              <a:xfrm>
                <a:off x="4830762" y="3624262"/>
                <a:ext cx="14288" cy="12700"/>
              </a:xfrm>
              <a:custGeom>
                <a:avLst/>
                <a:gdLst/>
                <a:ahLst/>
                <a:cxnLst>
                  <a:cxn ang="0">
                    <a:pos x="2" y="3"/>
                  </a:cxn>
                  <a:cxn ang="0">
                    <a:pos x="2" y="3"/>
                  </a:cxn>
                  <a:cxn ang="0">
                    <a:pos x="0" y="7"/>
                  </a:cxn>
                  <a:cxn ang="0">
                    <a:pos x="0" y="10"/>
                  </a:cxn>
                  <a:cxn ang="0">
                    <a:pos x="2" y="13"/>
                  </a:cxn>
                  <a:cxn ang="0">
                    <a:pos x="5" y="15"/>
                  </a:cxn>
                  <a:cxn ang="0">
                    <a:pos x="5" y="15"/>
                  </a:cxn>
                  <a:cxn ang="0">
                    <a:pos x="8" y="17"/>
                  </a:cxn>
                  <a:cxn ang="0">
                    <a:pos x="11" y="17"/>
                  </a:cxn>
                  <a:cxn ang="0">
                    <a:pos x="13" y="15"/>
                  </a:cxn>
                  <a:cxn ang="0">
                    <a:pos x="16" y="13"/>
                  </a:cxn>
                  <a:cxn ang="0">
                    <a:pos x="16" y="13"/>
                  </a:cxn>
                  <a:cxn ang="0">
                    <a:pos x="18" y="10"/>
                  </a:cxn>
                  <a:cxn ang="0">
                    <a:pos x="18" y="7"/>
                  </a:cxn>
                  <a:cxn ang="0">
                    <a:pos x="16" y="3"/>
                  </a:cxn>
                  <a:cxn ang="0">
                    <a:pos x="13" y="2"/>
                  </a:cxn>
                  <a:cxn ang="0">
                    <a:pos x="13" y="2"/>
                  </a:cxn>
                  <a:cxn ang="0">
                    <a:pos x="11" y="0"/>
                  </a:cxn>
                  <a:cxn ang="0">
                    <a:pos x="8" y="0"/>
                  </a:cxn>
                  <a:cxn ang="0">
                    <a:pos x="5" y="2"/>
                  </a:cxn>
                  <a:cxn ang="0">
                    <a:pos x="2" y="3"/>
                  </a:cxn>
                </a:cxnLst>
                <a:rect l="0" t="0" r="r" b="b"/>
                <a:pathLst>
                  <a:path w="18" h="17">
                    <a:moveTo>
                      <a:pt x="2" y="3"/>
                    </a:moveTo>
                    <a:lnTo>
                      <a:pt x="2" y="3"/>
                    </a:lnTo>
                    <a:lnTo>
                      <a:pt x="0" y="7"/>
                    </a:lnTo>
                    <a:lnTo>
                      <a:pt x="0" y="10"/>
                    </a:lnTo>
                    <a:lnTo>
                      <a:pt x="2" y="13"/>
                    </a:lnTo>
                    <a:lnTo>
                      <a:pt x="5" y="15"/>
                    </a:lnTo>
                    <a:lnTo>
                      <a:pt x="5" y="15"/>
                    </a:lnTo>
                    <a:lnTo>
                      <a:pt x="8" y="17"/>
                    </a:lnTo>
                    <a:lnTo>
                      <a:pt x="11" y="17"/>
                    </a:lnTo>
                    <a:lnTo>
                      <a:pt x="13" y="15"/>
                    </a:lnTo>
                    <a:lnTo>
                      <a:pt x="16" y="13"/>
                    </a:lnTo>
                    <a:lnTo>
                      <a:pt x="16" y="13"/>
                    </a:lnTo>
                    <a:lnTo>
                      <a:pt x="18" y="10"/>
                    </a:lnTo>
                    <a:lnTo>
                      <a:pt x="18" y="7"/>
                    </a:lnTo>
                    <a:lnTo>
                      <a:pt x="16" y="3"/>
                    </a:lnTo>
                    <a:lnTo>
                      <a:pt x="13" y="2"/>
                    </a:lnTo>
                    <a:lnTo>
                      <a:pt x="13" y="2"/>
                    </a:lnTo>
                    <a:lnTo>
                      <a:pt x="11" y="0"/>
                    </a:lnTo>
                    <a:lnTo>
                      <a:pt x="8" y="0"/>
                    </a:lnTo>
                    <a:lnTo>
                      <a:pt x="5" y="2"/>
                    </a:lnTo>
                    <a:lnTo>
                      <a:pt x="2" y="3"/>
                    </a:lnTo>
                  </a:path>
                </a:pathLst>
              </a:custGeom>
              <a:noFill/>
              <a:ln w="9525">
                <a:noFill/>
                <a:round/>
              </a:ln>
            </p:spPr>
            <p:txBody>
              <a:bodyPr vert="horz" wrap="square" lIns="91440" tIns="45720" rIns="91440" bIns="45720" numCol="1" anchor="t" anchorCtr="0" compatLnSpc="1"/>
              <a:lstStyle/>
              <a:p>
                <a:endParaRPr lang="en-US"/>
              </a:p>
            </p:txBody>
          </p:sp>
          <p:sp>
            <p:nvSpPr>
              <p:cNvPr id="183" name="Freeform 3569"/>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4" name="Freeform 3570"/>
              <p:cNvSpPr/>
              <p:nvPr/>
            </p:nvSpPr>
            <p:spPr bwMode="auto">
              <a:xfrm>
                <a:off x="4859337" y="3659187"/>
                <a:ext cx="12700" cy="12700"/>
              </a:xfrm>
              <a:custGeom>
                <a:avLst/>
                <a:gdLst/>
                <a:ahLst/>
                <a:cxnLst>
                  <a:cxn ang="0">
                    <a:pos x="0" y="3"/>
                  </a:cxn>
                  <a:cxn ang="0">
                    <a:pos x="0" y="3"/>
                  </a:cxn>
                  <a:cxn ang="0">
                    <a:pos x="0" y="7"/>
                  </a:cxn>
                  <a:cxn ang="0">
                    <a:pos x="0" y="10"/>
                  </a:cxn>
                  <a:cxn ang="0">
                    <a:pos x="0" y="13"/>
                  </a:cxn>
                  <a:cxn ang="0">
                    <a:pos x="3" y="15"/>
                  </a:cxn>
                  <a:cxn ang="0">
                    <a:pos x="3" y="15"/>
                  </a:cxn>
                  <a:cxn ang="0">
                    <a:pos x="6" y="16"/>
                  </a:cxn>
                  <a:cxn ang="0">
                    <a:pos x="9" y="16"/>
                  </a:cxn>
                  <a:cxn ang="0">
                    <a:pos x="13" y="15"/>
                  </a:cxn>
                  <a:cxn ang="0">
                    <a:pos x="14" y="13"/>
                  </a:cxn>
                  <a:cxn ang="0">
                    <a:pos x="14" y="13"/>
                  </a:cxn>
                  <a:cxn ang="0">
                    <a:pos x="16" y="10"/>
                  </a:cxn>
                  <a:cxn ang="0">
                    <a:pos x="16" y="7"/>
                  </a:cxn>
                  <a:cxn ang="0">
                    <a:pos x="14" y="3"/>
                  </a:cxn>
                  <a:cxn ang="0">
                    <a:pos x="13" y="2"/>
                  </a:cxn>
                  <a:cxn ang="0">
                    <a:pos x="13" y="2"/>
                  </a:cxn>
                  <a:cxn ang="0">
                    <a:pos x="9" y="0"/>
                  </a:cxn>
                  <a:cxn ang="0">
                    <a:pos x="6" y="0"/>
                  </a:cxn>
                  <a:cxn ang="0">
                    <a:pos x="3" y="2"/>
                  </a:cxn>
                  <a:cxn ang="0">
                    <a:pos x="0" y="3"/>
                  </a:cxn>
                </a:cxnLst>
                <a:rect l="0" t="0" r="r" b="b"/>
                <a:pathLst>
                  <a:path w="16" h="16">
                    <a:moveTo>
                      <a:pt x="0" y="3"/>
                    </a:moveTo>
                    <a:lnTo>
                      <a:pt x="0" y="3"/>
                    </a:lnTo>
                    <a:lnTo>
                      <a:pt x="0" y="7"/>
                    </a:lnTo>
                    <a:lnTo>
                      <a:pt x="0" y="10"/>
                    </a:lnTo>
                    <a:lnTo>
                      <a:pt x="0" y="13"/>
                    </a:lnTo>
                    <a:lnTo>
                      <a:pt x="3" y="15"/>
                    </a:lnTo>
                    <a:lnTo>
                      <a:pt x="3" y="15"/>
                    </a:lnTo>
                    <a:lnTo>
                      <a:pt x="6" y="16"/>
                    </a:lnTo>
                    <a:lnTo>
                      <a:pt x="9" y="16"/>
                    </a:lnTo>
                    <a:lnTo>
                      <a:pt x="13" y="15"/>
                    </a:lnTo>
                    <a:lnTo>
                      <a:pt x="14" y="13"/>
                    </a:lnTo>
                    <a:lnTo>
                      <a:pt x="14" y="13"/>
                    </a:lnTo>
                    <a:lnTo>
                      <a:pt x="16" y="10"/>
                    </a:lnTo>
                    <a:lnTo>
                      <a:pt x="16" y="7"/>
                    </a:lnTo>
                    <a:lnTo>
                      <a:pt x="14" y="3"/>
                    </a:lnTo>
                    <a:lnTo>
                      <a:pt x="13" y="2"/>
                    </a:lnTo>
                    <a:lnTo>
                      <a:pt x="13" y="2"/>
                    </a:lnTo>
                    <a:lnTo>
                      <a:pt x="9" y="0"/>
                    </a:lnTo>
                    <a:lnTo>
                      <a:pt x="6" y="0"/>
                    </a:lnTo>
                    <a:lnTo>
                      <a:pt x="3" y="2"/>
                    </a:lnTo>
                    <a:lnTo>
                      <a:pt x="0" y="3"/>
                    </a:lnTo>
                  </a:path>
                </a:pathLst>
              </a:custGeom>
              <a:noFill/>
              <a:ln w="9525">
                <a:noFill/>
                <a:round/>
              </a:ln>
            </p:spPr>
            <p:txBody>
              <a:bodyPr vert="horz" wrap="square" lIns="91440" tIns="45720" rIns="91440" bIns="45720" numCol="1" anchor="t" anchorCtr="0" compatLnSpc="1"/>
              <a:lstStyle/>
              <a:p>
                <a:endParaRPr lang="en-US"/>
              </a:p>
            </p:txBody>
          </p:sp>
          <p:sp>
            <p:nvSpPr>
              <p:cNvPr id="185" name="Freeform 3571"/>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6" name="Freeform 3572"/>
              <p:cNvSpPr/>
              <p:nvPr/>
            </p:nvSpPr>
            <p:spPr bwMode="auto">
              <a:xfrm>
                <a:off x="4857749" y="3679825"/>
                <a:ext cx="12700" cy="12700"/>
              </a:xfrm>
              <a:custGeom>
                <a:avLst/>
                <a:gdLst/>
                <a:ahLst/>
                <a:cxnLst>
                  <a:cxn ang="0">
                    <a:pos x="0" y="4"/>
                  </a:cxn>
                  <a:cxn ang="0">
                    <a:pos x="0" y="4"/>
                  </a:cxn>
                  <a:cxn ang="0">
                    <a:pos x="0" y="7"/>
                  </a:cxn>
                  <a:cxn ang="0">
                    <a:pos x="0" y="10"/>
                  </a:cxn>
                  <a:cxn ang="0">
                    <a:pos x="0" y="13"/>
                  </a:cxn>
                  <a:cxn ang="0">
                    <a:pos x="4" y="17"/>
                  </a:cxn>
                  <a:cxn ang="0">
                    <a:pos x="4" y="17"/>
                  </a:cxn>
                  <a:cxn ang="0">
                    <a:pos x="7" y="17"/>
                  </a:cxn>
                  <a:cxn ang="0">
                    <a:pos x="10" y="17"/>
                  </a:cxn>
                  <a:cxn ang="0">
                    <a:pos x="13" y="17"/>
                  </a:cxn>
                  <a:cxn ang="0">
                    <a:pos x="15" y="13"/>
                  </a:cxn>
                  <a:cxn ang="0">
                    <a:pos x="15" y="13"/>
                  </a:cxn>
                  <a:cxn ang="0">
                    <a:pos x="17" y="10"/>
                  </a:cxn>
                  <a:cxn ang="0">
                    <a:pos x="17" y="7"/>
                  </a:cxn>
                  <a:cxn ang="0">
                    <a:pos x="15" y="4"/>
                  </a:cxn>
                  <a:cxn ang="0">
                    <a:pos x="13" y="2"/>
                  </a:cxn>
                  <a:cxn ang="0">
                    <a:pos x="13" y="2"/>
                  </a:cxn>
                  <a:cxn ang="0">
                    <a:pos x="10" y="0"/>
                  </a:cxn>
                  <a:cxn ang="0">
                    <a:pos x="7" y="0"/>
                  </a:cxn>
                  <a:cxn ang="0">
                    <a:pos x="4" y="2"/>
                  </a:cxn>
                  <a:cxn ang="0">
                    <a:pos x="0" y="4"/>
                  </a:cxn>
                </a:cxnLst>
                <a:rect l="0" t="0" r="r" b="b"/>
                <a:pathLst>
                  <a:path w="17" h="17">
                    <a:moveTo>
                      <a:pt x="0" y="4"/>
                    </a:moveTo>
                    <a:lnTo>
                      <a:pt x="0" y="4"/>
                    </a:lnTo>
                    <a:lnTo>
                      <a:pt x="0" y="7"/>
                    </a:lnTo>
                    <a:lnTo>
                      <a:pt x="0" y="10"/>
                    </a:lnTo>
                    <a:lnTo>
                      <a:pt x="0" y="13"/>
                    </a:lnTo>
                    <a:lnTo>
                      <a:pt x="4" y="17"/>
                    </a:lnTo>
                    <a:lnTo>
                      <a:pt x="4" y="17"/>
                    </a:lnTo>
                    <a:lnTo>
                      <a:pt x="7" y="17"/>
                    </a:lnTo>
                    <a:lnTo>
                      <a:pt x="10" y="17"/>
                    </a:lnTo>
                    <a:lnTo>
                      <a:pt x="13" y="17"/>
                    </a:lnTo>
                    <a:lnTo>
                      <a:pt x="15" y="13"/>
                    </a:lnTo>
                    <a:lnTo>
                      <a:pt x="15" y="13"/>
                    </a:lnTo>
                    <a:lnTo>
                      <a:pt x="17" y="10"/>
                    </a:lnTo>
                    <a:lnTo>
                      <a:pt x="17" y="7"/>
                    </a:lnTo>
                    <a:lnTo>
                      <a:pt x="15" y="4"/>
                    </a:lnTo>
                    <a:lnTo>
                      <a:pt x="13" y="2"/>
                    </a:lnTo>
                    <a:lnTo>
                      <a:pt x="13" y="2"/>
                    </a:lnTo>
                    <a:lnTo>
                      <a:pt x="10" y="0"/>
                    </a:lnTo>
                    <a:lnTo>
                      <a:pt x="7" y="0"/>
                    </a:lnTo>
                    <a:lnTo>
                      <a:pt x="4" y="2"/>
                    </a:lnTo>
                    <a:lnTo>
                      <a:pt x="0" y="4"/>
                    </a:lnTo>
                  </a:path>
                </a:pathLst>
              </a:custGeom>
              <a:noFill/>
              <a:ln w="9525">
                <a:noFill/>
                <a:round/>
              </a:ln>
            </p:spPr>
            <p:txBody>
              <a:bodyPr vert="horz" wrap="square" lIns="91440" tIns="45720" rIns="91440" bIns="45720" numCol="1" anchor="t" anchorCtr="0" compatLnSpc="1"/>
              <a:lstStyle/>
              <a:p>
                <a:endParaRPr lang="en-US"/>
              </a:p>
            </p:txBody>
          </p:sp>
          <p:sp>
            <p:nvSpPr>
              <p:cNvPr id="187" name="Freeform 3573"/>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88" name="Freeform 3574"/>
              <p:cNvSpPr/>
              <p:nvPr/>
            </p:nvSpPr>
            <p:spPr bwMode="auto">
              <a:xfrm>
                <a:off x="4659312" y="3533775"/>
                <a:ext cx="19050" cy="19050"/>
              </a:xfrm>
              <a:custGeom>
                <a:avLst/>
                <a:gdLst/>
                <a:ahLst/>
                <a:cxnLst>
                  <a:cxn ang="0">
                    <a:pos x="2" y="18"/>
                  </a:cxn>
                  <a:cxn ang="0">
                    <a:pos x="2" y="18"/>
                  </a:cxn>
                  <a:cxn ang="0">
                    <a:pos x="5" y="21"/>
                  </a:cxn>
                  <a:cxn ang="0">
                    <a:pos x="8" y="23"/>
                  </a:cxn>
                  <a:cxn ang="0">
                    <a:pos x="13" y="25"/>
                  </a:cxn>
                  <a:cxn ang="0">
                    <a:pos x="18" y="23"/>
                  </a:cxn>
                  <a:cxn ang="0">
                    <a:pos x="18" y="23"/>
                  </a:cxn>
                  <a:cxn ang="0">
                    <a:pos x="21" y="20"/>
                  </a:cxn>
                  <a:cxn ang="0">
                    <a:pos x="23" y="15"/>
                  </a:cxn>
                  <a:cxn ang="0">
                    <a:pos x="23" y="12"/>
                  </a:cxn>
                  <a:cxn ang="0">
                    <a:pos x="21" y="7"/>
                  </a:cxn>
                  <a:cxn ang="0">
                    <a:pos x="21" y="7"/>
                  </a:cxn>
                  <a:cxn ang="0">
                    <a:pos x="20" y="3"/>
                  </a:cxn>
                  <a:cxn ang="0">
                    <a:pos x="15" y="0"/>
                  </a:cxn>
                  <a:cxn ang="0">
                    <a:pos x="10" y="0"/>
                  </a:cxn>
                  <a:cxn ang="0">
                    <a:pos x="7" y="2"/>
                  </a:cxn>
                  <a:cxn ang="0">
                    <a:pos x="7" y="2"/>
                  </a:cxn>
                  <a:cxn ang="0">
                    <a:pos x="2" y="5"/>
                  </a:cxn>
                  <a:cxn ang="0">
                    <a:pos x="0" y="8"/>
                  </a:cxn>
                  <a:cxn ang="0">
                    <a:pos x="0" y="13"/>
                  </a:cxn>
                  <a:cxn ang="0">
                    <a:pos x="2" y="18"/>
                  </a:cxn>
                </a:cxnLst>
                <a:rect l="0" t="0" r="r" b="b"/>
                <a:pathLst>
                  <a:path w="23" h="25">
                    <a:moveTo>
                      <a:pt x="2" y="18"/>
                    </a:moveTo>
                    <a:lnTo>
                      <a:pt x="2" y="18"/>
                    </a:lnTo>
                    <a:lnTo>
                      <a:pt x="5" y="21"/>
                    </a:lnTo>
                    <a:lnTo>
                      <a:pt x="8" y="23"/>
                    </a:lnTo>
                    <a:lnTo>
                      <a:pt x="13" y="25"/>
                    </a:lnTo>
                    <a:lnTo>
                      <a:pt x="18" y="23"/>
                    </a:lnTo>
                    <a:lnTo>
                      <a:pt x="18" y="23"/>
                    </a:lnTo>
                    <a:lnTo>
                      <a:pt x="21" y="20"/>
                    </a:lnTo>
                    <a:lnTo>
                      <a:pt x="23" y="15"/>
                    </a:lnTo>
                    <a:lnTo>
                      <a:pt x="23" y="12"/>
                    </a:lnTo>
                    <a:lnTo>
                      <a:pt x="21" y="7"/>
                    </a:lnTo>
                    <a:lnTo>
                      <a:pt x="21" y="7"/>
                    </a:lnTo>
                    <a:lnTo>
                      <a:pt x="20" y="3"/>
                    </a:lnTo>
                    <a:lnTo>
                      <a:pt x="15" y="0"/>
                    </a:lnTo>
                    <a:lnTo>
                      <a:pt x="10" y="0"/>
                    </a:lnTo>
                    <a:lnTo>
                      <a:pt x="7" y="2"/>
                    </a:lnTo>
                    <a:lnTo>
                      <a:pt x="7" y="2"/>
                    </a:lnTo>
                    <a:lnTo>
                      <a:pt x="2" y="5"/>
                    </a:lnTo>
                    <a:lnTo>
                      <a:pt x="0" y="8"/>
                    </a:lnTo>
                    <a:lnTo>
                      <a:pt x="0" y="13"/>
                    </a:lnTo>
                    <a:lnTo>
                      <a:pt x="2" y="18"/>
                    </a:lnTo>
                  </a:path>
                </a:pathLst>
              </a:custGeom>
              <a:noFill/>
              <a:ln w="9525">
                <a:noFill/>
                <a:round/>
              </a:ln>
            </p:spPr>
            <p:txBody>
              <a:bodyPr vert="horz" wrap="square" lIns="91440" tIns="45720" rIns="91440" bIns="45720" numCol="1" anchor="t" anchorCtr="0" compatLnSpc="1"/>
              <a:lstStyle/>
              <a:p>
                <a:endParaRPr lang="en-US"/>
              </a:p>
            </p:txBody>
          </p:sp>
          <p:sp>
            <p:nvSpPr>
              <p:cNvPr id="189" name="Freeform 3575"/>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0" name="Freeform 3576"/>
              <p:cNvSpPr/>
              <p:nvPr/>
            </p:nvSpPr>
            <p:spPr bwMode="auto">
              <a:xfrm>
                <a:off x="4638674" y="3540125"/>
                <a:ext cx="12700" cy="14288"/>
              </a:xfrm>
              <a:custGeom>
                <a:avLst/>
                <a:gdLst/>
                <a:ahLst/>
                <a:cxnLst>
                  <a:cxn ang="0">
                    <a:pos x="2" y="13"/>
                  </a:cxn>
                  <a:cxn ang="0">
                    <a:pos x="2" y="13"/>
                  </a:cxn>
                  <a:cxn ang="0">
                    <a:pos x="3" y="16"/>
                  </a:cxn>
                  <a:cxn ang="0">
                    <a:pos x="7" y="18"/>
                  </a:cxn>
                  <a:cxn ang="0">
                    <a:pos x="10" y="18"/>
                  </a:cxn>
                  <a:cxn ang="0">
                    <a:pos x="13" y="16"/>
                  </a:cxn>
                  <a:cxn ang="0">
                    <a:pos x="13" y="16"/>
                  </a:cxn>
                  <a:cxn ang="0">
                    <a:pos x="15" y="15"/>
                  </a:cxn>
                  <a:cxn ang="0">
                    <a:pos x="16" y="11"/>
                  </a:cxn>
                  <a:cxn ang="0">
                    <a:pos x="16" y="8"/>
                  </a:cxn>
                  <a:cxn ang="0">
                    <a:pos x="16" y="5"/>
                  </a:cxn>
                  <a:cxn ang="0">
                    <a:pos x="16" y="5"/>
                  </a:cxn>
                  <a:cxn ang="0">
                    <a:pos x="13" y="2"/>
                  </a:cxn>
                  <a:cxn ang="0">
                    <a:pos x="12" y="2"/>
                  </a:cxn>
                  <a:cxn ang="0">
                    <a:pos x="8" y="0"/>
                  </a:cxn>
                  <a:cxn ang="0">
                    <a:pos x="5" y="2"/>
                  </a:cxn>
                  <a:cxn ang="0">
                    <a:pos x="5" y="2"/>
                  </a:cxn>
                  <a:cxn ang="0">
                    <a:pos x="2" y="3"/>
                  </a:cxn>
                  <a:cxn ang="0">
                    <a:pos x="0" y="7"/>
                  </a:cxn>
                  <a:cxn ang="0">
                    <a:pos x="0" y="10"/>
                  </a:cxn>
                  <a:cxn ang="0">
                    <a:pos x="2" y="13"/>
                  </a:cxn>
                </a:cxnLst>
                <a:rect l="0" t="0" r="r" b="b"/>
                <a:pathLst>
                  <a:path w="16" h="18">
                    <a:moveTo>
                      <a:pt x="2" y="13"/>
                    </a:moveTo>
                    <a:lnTo>
                      <a:pt x="2" y="13"/>
                    </a:lnTo>
                    <a:lnTo>
                      <a:pt x="3" y="16"/>
                    </a:lnTo>
                    <a:lnTo>
                      <a:pt x="7" y="18"/>
                    </a:lnTo>
                    <a:lnTo>
                      <a:pt x="10" y="18"/>
                    </a:lnTo>
                    <a:lnTo>
                      <a:pt x="13" y="16"/>
                    </a:lnTo>
                    <a:lnTo>
                      <a:pt x="13" y="16"/>
                    </a:lnTo>
                    <a:lnTo>
                      <a:pt x="15" y="15"/>
                    </a:lnTo>
                    <a:lnTo>
                      <a:pt x="16" y="11"/>
                    </a:lnTo>
                    <a:lnTo>
                      <a:pt x="16" y="8"/>
                    </a:lnTo>
                    <a:lnTo>
                      <a:pt x="16" y="5"/>
                    </a:lnTo>
                    <a:lnTo>
                      <a:pt x="16" y="5"/>
                    </a:lnTo>
                    <a:lnTo>
                      <a:pt x="13" y="2"/>
                    </a:lnTo>
                    <a:lnTo>
                      <a:pt x="12" y="2"/>
                    </a:lnTo>
                    <a:lnTo>
                      <a:pt x="8" y="0"/>
                    </a:lnTo>
                    <a:lnTo>
                      <a:pt x="5" y="2"/>
                    </a:lnTo>
                    <a:lnTo>
                      <a:pt x="5" y="2"/>
                    </a:lnTo>
                    <a:lnTo>
                      <a:pt x="2" y="3"/>
                    </a:lnTo>
                    <a:lnTo>
                      <a:pt x="0" y="7"/>
                    </a:lnTo>
                    <a:lnTo>
                      <a:pt x="0" y="10"/>
                    </a:lnTo>
                    <a:lnTo>
                      <a:pt x="2" y="13"/>
                    </a:lnTo>
                  </a:path>
                </a:pathLst>
              </a:custGeom>
              <a:noFill/>
              <a:ln w="9525">
                <a:noFill/>
                <a:round/>
              </a:ln>
            </p:spPr>
            <p:txBody>
              <a:bodyPr vert="horz" wrap="square" lIns="91440" tIns="45720" rIns="91440" bIns="45720" numCol="1" anchor="t" anchorCtr="0" compatLnSpc="1"/>
              <a:lstStyle/>
              <a:p>
                <a:endParaRPr lang="en-US"/>
              </a:p>
            </p:txBody>
          </p:sp>
          <p:sp>
            <p:nvSpPr>
              <p:cNvPr id="191" name="Freeform 3577"/>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2" name="Freeform 3578"/>
              <p:cNvSpPr/>
              <p:nvPr/>
            </p:nvSpPr>
            <p:spPr bwMode="auto">
              <a:xfrm>
                <a:off x="4683124" y="3533775"/>
                <a:ext cx="12700" cy="14288"/>
              </a:xfrm>
              <a:custGeom>
                <a:avLst/>
                <a:gdLst/>
                <a:ahLst/>
                <a:cxnLst>
                  <a:cxn ang="0">
                    <a:pos x="0" y="13"/>
                  </a:cxn>
                  <a:cxn ang="0">
                    <a:pos x="0" y="13"/>
                  </a:cxn>
                  <a:cxn ang="0">
                    <a:pos x="3" y="17"/>
                  </a:cxn>
                  <a:cxn ang="0">
                    <a:pos x="4" y="17"/>
                  </a:cxn>
                  <a:cxn ang="0">
                    <a:pos x="8" y="18"/>
                  </a:cxn>
                  <a:cxn ang="0">
                    <a:pos x="11" y="17"/>
                  </a:cxn>
                  <a:cxn ang="0">
                    <a:pos x="11" y="17"/>
                  </a:cxn>
                  <a:cxn ang="0">
                    <a:pos x="14" y="15"/>
                  </a:cxn>
                  <a:cxn ang="0">
                    <a:pos x="16" y="12"/>
                  </a:cxn>
                  <a:cxn ang="0">
                    <a:pos x="16" y="8"/>
                  </a:cxn>
                  <a:cxn ang="0">
                    <a:pos x="14" y="5"/>
                  </a:cxn>
                  <a:cxn ang="0">
                    <a:pos x="14" y="5"/>
                  </a:cxn>
                  <a:cxn ang="0">
                    <a:pos x="13" y="2"/>
                  </a:cxn>
                  <a:cxn ang="0">
                    <a:pos x="9" y="0"/>
                  </a:cxn>
                  <a:cxn ang="0">
                    <a:pos x="6" y="0"/>
                  </a:cxn>
                  <a:cxn ang="0">
                    <a:pos x="3" y="2"/>
                  </a:cxn>
                  <a:cxn ang="0">
                    <a:pos x="3" y="2"/>
                  </a:cxn>
                  <a:cxn ang="0">
                    <a:pos x="1" y="3"/>
                  </a:cxn>
                  <a:cxn ang="0">
                    <a:pos x="0" y="7"/>
                  </a:cxn>
                  <a:cxn ang="0">
                    <a:pos x="0" y="10"/>
                  </a:cxn>
                  <a:cxn ang="0">
                    <a:pos x="0" y="13"/>
                  </a:cxn>
                </a:cxnLst>
                <a:rect l="0" t="0" r="r" b="b"/>
                <a:pathLst>
                  <a:path w="16" h="18">
                    <a:moveTo>
                      <a:pt x="0" y="13"/>
                    </a:moveTo>
                    <a:lnTo>
                      <a:pt x="0" y="13"/>
                    </a:lnTo>
                    <a:lnTo>
                      <a:pt x="3" y="17"/>
                    </a:lnTo>
                    <a:lnTo>
                      <a:pt x="4" y="17"/>
                    </a:lnTo>
                    <a:lnTo>
                      <a:pt x="8" y="18"/>
                    </a:lnTo>
                    <a:lnTo>
                      <a:pt x="11" y="17"/>
                    </a:lnTo>
                    <a:lnTo>
                      <a:pt x="11" y="17"/>
                    </a:lnTo>
                    <a:lnTo>
                      <a:pt x="14" y="15"/>
                    </a:lnTo>
                    <a:lnTo>
                      <a:pt x="16" y="12"/>
                    </a:lnTo>
                    <a:lnTo>
                      <a:pt x="16" y="8"/>
                    </a:lnTo>
                    <a:lnTo>
                      <a:pt x="14" y="5"/>
                    </a:lnTo>
                    <a:lnTo>
                      <a:pt x="14" y="5"/>
                    </a:lnTo>
                    <a:lnTo>
                      <a:pt x="13" y="2"/>
                    </a:lnTo>
                    <a:lnTo>
                      <a:pt x="9" y="0"/>
                    </a:lnTo>
                    <a:lnTo>
                      <a:pt x="6" y="0"/>
                    </a:lnTo>
                    <a:lnTo>
                      <a:pt x="3" y="2"/>
                    </a:lnTo>
                    <a:lnTo>
                      <a:pt x="3" y="2"/>
                    </a:lnTo>
                    <a:lnTo>
                      <a:pt x="1" y="3"/>
                    </a:lnTo>
                    <a:lnTo>
                      <a:pt x="0" y="7"/>
                    </a:lnTo>
                    <a:lnTo>
                      <a:pt x="0" y="10"/>
                    </a:lnTo>
                    <a:lnTo>
                      <a:pt x="0" y="13"/>
                    </a:lnTo>
                  </a:path>
                </a:pathLst>
              </a:custGeom>
              <a:noFill/>
              <a:ln w="9525">
                <a:noFill/>
                <a:round/>
              </a:ln>
            </p:spPr>
            <p:txBody>
              <a:bodyPr vert="horz" wrap="square" lIns="91440" tIns="45720" rIns="91440" bIns="45720" numCol="1" anchor="t" anchorCtr="0" compatLnSpc="1"/>
              <a:lstStyle/>
              <a:p>
                <a:endParaRPr lang="en-US"/>
              </a:p>
            </p:txBody>
          </p:sp>
          <p:sp>
            <p:nvSpPr>
              <p:cNvPr id="193" name="Freeform 3579"/>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4" name="Freeform 3580"/>
              <p:cNvSpPr/>
              <p:nvPr/>
            </p:nvSpPr>
            <p:spPr bwMode="auto">
              <a:xfrm>
                <a:off x="4698999" y="3544887"/>
                <a:ext cx="14288" cy="14288"/>
              </a:xfrm>
              <a:custGeom>
                <a:avLst/>
                <a:gdLst/>
                <a:ahLst/>
                <a:cxnLst>
                  <a:cxn ang="0">
                    <a:pos x="1" y="13"/>
                  </a:cxn>
                  <a:cxn ang="0">
                    <a:pos x="1" y="13"/>
                  </a:cxn>
                  <a:cxn ang="0">
                    <a:pos x="3" y="16"/>
                  </a:cxn>
                  <a:cxn ang="0">
                    <a:pos x="6" y="18"/>
                  </a:cxn>
                  <a:cxn ang="0">
                    <a:pos x="10" y="18"/>
                  </a:cxn>
                  <a:cxn ang="0">
                    <a:pos x="13" y="16"/>
                  </a:cxn>
                  <a:cxn ang="0">
                    <a:pos x="13" y="16"/>
                  </a:cxn>
                  <a:cxn ang="0">
                    <a:pos x="14" y="15"/>
                  </a:cxn>
                  <a:cxn ang="0">
                    <a:pos x="16" y="11"/>
                  </a:cxn>
                  <a:cxn ang="0">
                    <a:pos x="16" y="8"/>
                  </a:cxn>
                  <a:cxn ang="0">
                    <a:pos x="16" y="5"/>
                  </a:cxn>
                  <a:cxn ang="0">
                    <a:pos x="16" y="5"/>
                  </a:cxn>
                  <a:cxn ang="0">
                    <a:pos x="13" y="2"/>
                  </a:cxn>
                  <a:cxn ang="0">
                    <a:pos x="11" y="2"/>
                  </a:cxn>
                  <a:cxn ang="0">
                    <a:pos x="8" y="0"/>
                  </a:cxn>
                  <a:cxn ang="0">
                    <a:pos x="5" y="2"/>
                  </a:cxn>
                  <a:cxn ang="0">
                    <a:pos x="5" y="2"/>
                  </a:cxn>
                  <a:cxn ang="0">
                    <a:pos x="1" y="3"/>
                  </a:cxn>
                  <a:cxn ang="0">
                    <a:pos x="0" y="6"/>
                  </a:cxn>
                  <a:cxn ang="0">
                    <a:pos x="0" y="10"/>
                  </a:cxn>
                  <a:cxn ang="0">
                    <a:pos x="1" y="13"/>
                  </a:cxn>
                </a:cxnLst>
                <a:rect l="0" t="0" r="r" b="b"/>
                <a:pathLst>
                  <a:path w="16" h="18">
                    <a:moveTo>
                      <a:pt x="1" y="13"/>
                    </a:moveTo>
                    <a:lnTo>
                      <a:pt x="1" y="13"/>
                    </a:lnTo>
                    <a:lnTo>
                      <a:pt x="3" y="16"/>
                    </a:lnTo>
                    <a:lnTo>
                      <a:pt x="6" y="18"/>
                    </a:lnTo>
                    <a:lnTo>
                      <a:pt x="10" y="18"/>
                    </a:lnTo>
                    <a:lnTo>
                      <a:pt x="13" y="16"/>
                    </a:lnTo>
                    <a:lnTo>
                      <a:pt x="13" y="16"/>
                    </a:lnTo>
                    <a:lnTo>
                      <a:pt x="14" y="15"/>
                    </a:lnTo>
                    <a:lnTo>
                      <a:pt x="16" y="11"/>
                    </a:lnTo>
                    <a:lnTo>
                      <a:pt x="16" y="8"/>
                    </a:lnTo>
                    <a:lnTo>
                      <a:pt x="16" y="5"/>
                    </a:lnTo>
                    <a:lnTo>
                      <a:pt x="16" y="5"/>
                    </a:lnTo>
                    <a:lnTo>
                      <a:pt x="13" y="2"/>
                    </a:lnTo>
                    <a:lnTo>
                      <a:pt x="11" y="2"/>
                    </a:lnTo>
                    <a:lnTo>
                      <a:pt x="8" y="0"/>
                    </a:lnTo>
                    <a:lnTo>
                      <a:pt x="5" y="2"/>
                    </a:lnTo>
                    <a:lnTo>
                      <a:pt x="5" y="2"/>
                    </a:lnTo>
                    <a:lnTo>
                      <a:pt x="1" y="3"/>
                    </a:lnTo>
                    <a:lnTo>
                      <a:pt x="0" y="6"/>
                    </a:lnTo>
                    <a:lnTo>
                      <a:pt x="0" y="10"/>
                    </a:lnTo>
                    <a:lnTo>
                      <a:pt x="1" y="13"/>
                    </a:lnTo>
                  </a:path>
                </a:pathLst>
              </a:custGeom>
              <a:noFill/>
              <a:ln w="9525">
                <a:noFill/>
                <a:round/>
              </a:ln>
            </p:spPr>
            <p:txBody>
              <a:bodyPr vert="horz" wrap="square" lIns="91440" tIns="45720" rIns="91440" bIns="45720" numCol="1" anchor="t" anchorCtr="0" compatLnSpc="1"/>
              <a:lstStyle/>
              <a:p>
                <a:endParaRPr lang="en-US"/>
              </a:p>
            </p:txBody>
          </p:sp>
          <p:sp>
            <p:nvSpPr>
              <p:cNvPr id="195" name="Freeform 3581"/>
              <p:cNvSpPr/>
              <p:nvPr/>
            </p:nvSpPr>
            <p:spPr bwMode="auto">
              <a:xfrm>
                <a:off x="4603749" y="3943350"/>
                <a:ext cx="19050" cy="19050"/>
              </a:xfrm>
              <a:custGeom>
                <a:avLst/>
                <a:gdLst/>
                <a:ahLst/>
                <a:cxnLst>
                  <a:cxn ang="0">
                    <a:pos x="25" y="12"/>
                  </a:cxn>
                  <a:cxn ang="0">
                    <a:pos x="25" y="12"/>
                  </a:cxn>
                  <a:cxn ang="0">
                    <a:pos x="23" y="9"/>
                  </a:cxn>
                  <a:cxn ang="0">
                    <a:pos x="20" y="4"/>
                  </a:cxn>
                  <a:cxn ang="0">
                    <a:pos x="17" y="2"/>
                  </a:cxn>
                  <a:cxn ang="0">
                    <a:pos x="12" y="0"/>
                  </a:cxn>
                  <a:cxn ang="0">
                    <a:pos x="12" y="0"/>
                  </a:cxn>
                  <a:cxn ang="0">
                    <a:pos x="7" y="2"/>
                  </a:cxn>
                  <a:cxn ang="0">
                    <a:pos x="3" y="4"/>
                  </a:cxn>
                  <a:cxn ang="0">
                    <a:pos x="2" y="9"/>
                  </a:cxn>
                  <a:cxn ang="0">
                    <a:pos x="0" y="14"/>
                  </a:cxn>
                  <a:cxn ang="0">
                    <a:pos x="0" y="14"/>
                  </a:cxn>
                  <a:cxn ang="0">
                    <a:pos x="2" y="18"/>
                  </a:cxn>
                  <a:cxn ang="0">
                    <a:pos x="3" y="22"/>
                  </a:cxn>
                  <a:cxn ang="0">
                    <a:pos x="8" y="23"/>
                  </a:cxn>
                  <a:cxn ang="0">
                    <a:pos x="13" y="25"/>
                  </a:cxn>
                  <a:cxn ang="0">
                    <a:pos x="13" y="25"/>
                  </a:cxn>
                  <a:cxn ang="0">
                    <a:pos x="17" y="23"/>
                  </a:cxn>
                  <a:cxn ang="0">
                    <a:pos x="21" y="22"/>
                  </a:cxn>
                  <a:cxn ang="0">
                    <a:pos x="23" y="17"/>
                  </a:cxn>
                  <a:cxn ang="0">
                    <a:pos x="25" y="12"/>
                  </a:cxn>
                  <a:cxn ang="0">
                    <a:pos x="25" y="12"/>
                  </a:cxn>
                </a:cxnLst>
                <a:rect l="0" t="0" r="r" b="b"/>
                <a:pathLst>
                  <a:path w="25" h="25">
                    <a:moveTo>
                      <a:pt x="25" y="12"/>
                    </a:moveTo>
                    <a:lnTo>
                      <a:pt x="25" y="12"/>
                    </a:lnTo>
                    <a:lnTo>
                      <a:pt x="23" y="9"/>
                    </a:lnTo>
                    <a:lnTo>
                      <a:pt x="20" y="4"/>
                    </a:lnTo>
                    <a:lnTo>
                      <a:pt x="17" y="2"/>
                    </a:lnTo>
                    <a:lnTo>
                      <a:pt x="12" y="0"/>
                    </a:lnTo>
                    <a:lnTo>
                      <a:pt x="12" y="0"/>
                    </a:lnTo>
                    <a:lnTo>
                      <a:pt x="7" y="2"/>
                    </a:lnTo>
                    <a:lnTo>
                      <a:pt x="3" y="4"/>
                    </a:lnTo>
                    <a:lnTo>
                      <a:pt x="2" y="9"/>
                    </a:lnTo>
                    <a:lnTo>
                      <a:pt x="0" y="14"/>
                    </a:lnTo>
                    <a:lnTo>
                      <a:pt x="0" y="14"/>
                    </a:lnTo>
                    <a:lnTo>
                      <a:pt x="2" y="18"/>
                    </a:lnTo>
                    <a:lnTo>
                      <a:pt x="3" y="22"/>
                    </a:lnTo>
                    <a:lnTo>
                      <a:pt x="8" y="23"/>
                    </a:lnTo>
                    <a:lnTo>
                      <a:pt x="13" y="25"/>
                    </a:lnTo>
                    <a:lnTo>
                      <a:pt x="13" y="25"/>
                    </a:lnTo>
                    <a:lnTo>
                      <a:pt x="17" y="23"/>
                    </a:lnTo>
                    <a:lnTo>
                      <a:pt x="21" y="22"/>
                    </a:lnTo>
                    <a:lnTo>
                      <a:pt x="23" y="17"/>
                    </a:lnTo>
                    <a:lnTo>
                      <a:pt x="25" y="12"/>
                    </a:lnTo>
                    <a:lnTo>
                      <a:pt x="25" y="1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6" name="Freeform 3582"/>
              <p:cNvSpPr/>
              <p:nvPr/>
            </p:nvSpPr>
            <p:spPr bwMode="auto">
              <a:xfrm>
                <a:off x="4629149" y="3951287"/>
                <a:ext cx="14288" cy="14288"/>
              </a:xfrm>
              <a:custGeom>
                <a:avLst/>
                <a:gdLst/>
                <a:ahLst/>
                <a:cxnLst>
                  <a:cxn ang="0">
                    <a:pos x="16" y="8"/>
                  </a:cxn>
                  <a:cxn ang="0">
                    <a:pos x="16" y="8"/>
                  </a:cxn>
                  <a:cxn ang="0">
                    <a:pos x="16" y="5"/>
                  </a:cxn>
                  <a:cxn ang="0">
                    <a:pos x="14" y="2"/>
                  </a:cxn>
                  <a:cxn ang="0">
                    <a:pos x="11" y="0"/>
                  </a:cxn>
                  <a:cxn ang="0">
                    <a:pos x="8" y="0"/>
                  </a:cxn>
                  <a:cxn ang="0">
                    <a:pos x="8" y="0"/>
                  </a:cxn>
                  <a:cxn ang="0">
                    <a:pos x="5" y="0"/>
                  </a:cxn>
                  <a:cxn ang="0">
                    <a:pos x="1" y="2"/>
                  </a:cxn>
                  <a:cxn ang="0">
                    <a:pos x="0" y="5"/>
                  </a:cxn>
                  <a:cxn ang="0">
                    <a:pos x="0" y="8"/>
                  </a:cxn>
                  <a:cxn ang="0">
                    <a:pos x="0" y="8"/>
                  </a:cxn>
                  <a:cxn ang="0">
                    <a:pos x="0" y="11"/>
                  </a:cxn>
                  <a:cxn ang="0">
                    <a:pos x="3" y="15"/>
                  </a:cxn>
                  <a:cxn ang="0">
                    <a:pos x="5" y="16"/>
                  </a:cxn>
                  <a:cxn ang="0">
                    <a:pos x="8" y="16"/>
                  </a:cxn>
                  <a:cxn ang="0">
                    <a:pos x="8" y="16"/>
                  </a:cxn>
                  <a:cxn ang="0">
                    <a:pos x="11" y="16"/>
                  </a:cxn>
                  <a:cxn ang="0">
                    <a:pos x="14" y="15"/>
                  </a:cxn>
                  <a:cxn ang="0">
                    <a:pos x="16" y="11"/>
                  </a:cxn>
                  <a:cxn ang="0">
                    <a:pos x="16" y="8"/>
                  </a:cxn>
                  <a:cxn ang="0">
                    <a:pos x="16" y="8"/>
                  </a:cxn>
                </a:cxnLst>
                <a:rect l="0" t="0" r="r" b="b"/>
                <a:pathLst>
                  <a:path w="16" h="16">
                    <a:moveTo>
                      <a:pt x="16" y="8"/>
                    </a:moveTo>
                    <a:lnTo>
                      <a:pt x="16" y="8"/>
                    </a:lnTo>
                    <a:lnTo>
                      <a:pt x="16" y="5"/>
                    </a:lnTo>
                    <a:lnTo>
                      <a:pt x="14" y="2"/>
                    </a:lnTo>
                    <a:lnTo>
                      <a:pt x="11" y="0"/>
                    </a:lnTo>
                    <a:lnTo>
                      <a:pt x="8" y="0"/>
                    </a:lnTo>
                    <a:lnTo>
                      <a:pt x="8" y="0"/>
                    </a:lnTo>
                    <a:lnTo>
                      <a:pt x="5" y="0"/>
                    </a:lnTo>
                    <a:lnTo>
                      <a:pt x="1" y="2"/>
                    </a:lnTo>
                    <a:lnTo>
                      <a:pt x="0" y="5"/>
                    </a:lnTo>
                    <a:lnTo>
                      <a:pt x="0" y="8"/>
                    </a:lnTo>
                    <a:lnTo>
                      <a:pt x="0" y="8"/>
                    </a:lnTo>
                    <a:lnTo>
                      <a:pt x="0" y="11"/>
                    </a:lnTo>
                    <a:lnTo>
                      <a:pt x="3" y="15"/>
                    </a:lnTo>
                    <a:lnTo>
                      <a:pt x="5" y="16"/>
                    </a:lnTo>
                    <a:lnTo>
                      <a:pt x="8" y="16"/>
                    </a:lnTo>
                    <a:lnTo>
                      <a:pt x="8" y="16"/>
                    </a:lnTo>
                    <a:lnTo>
                      <a:pt x="11" y="16"/>
                    </a:lnTo>
                    <a:lnTo>
                      <a:pt x="14" y="15"/>
                    </a:lnTo>
                    <a:lnTo>
                      <a:pt x="16" y="11"/>
                    </a:lnTo>
                    <a:lnTo>
                      <a:pt x="16" y="8"/>
                    </a:lnTo>
                    <a:lnTo>
                      <a:pt x="16"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7" name="Freeform 3583"/>
              <p:cNvSpPr/>
              <p:nvPr/>
            </p:nvSpPr>
            <p:spPr bwMode="auto">
              <a:xfrm>
                <a:off x="4587874" y="3938587"/>
                <a:ext cx="12700" cy="12700"/>
              </a:xfrm>
              <a:custGeom>
                <a:avLst/>
                <a:gdLst/>
                <a:ahLst/>
                <a:cxnLst>
                  <a:cxn ang="0">
                    <a:pos x="18" y="8"/>
                  </a:cxn>
                  <a:cxn ang="0">
                    <a:pos x="18" y="8"/>
                  </a:cxn>
                  <a:cxn ang="0">
                    <a:pos x="16" y="4"/>
                  </a:cxn>
                  <a:cxn ang="0">
                    <a:pos x="15" y="1"/>
                  </a:cxn>
                  <a:cxn ang="0">
                    <a:pos x="11" y="0"/>
                  </a:cxn>
                  <a:cxn ang="0">
                    <a:pos x="8" y="0"/>
                  </a:cxn>
                  <a:cxn ang="0">
                    <a:pos x="8" y="0"/>
                  </a:cxn>
                  <a:cxn ang="0">
                    <a:pos x="5" y="0"/>
                  </a:cxn>
                  <a:cxn ang="0">
                    <a:pos x="3" y="1"/>
                  </a:cxn>
                  <a:cxn ang="0">
                    <a:pos x="2" y="4"/>
                  </a:cxn>
                  <a:cxn ang="0">
                    <a:pos x="0" y="8"/>
                  </a:cxn>
                  <a:cxn ang="0">
                    <a:pos x="0" y="8"/>
                  </a:cxn>
                  <a:cxn ang="0">
                    <a:pos x="2" y="11"/>
                  </a:cxn>
                  <a:cxn ang="0">
                    <a:pos x="3" y="14"/>
                  </a:cxn>
                  <a:cxn ang="0">
                    <a:pos x="7" y="16"/>
                  </a:cxn>
                  <a:cxn ang="0">
                    <a:pos x="10" y="16"/>
                  </a:cxn>
                  <a:cxn ang="0">
                    <a:pos x="10" y="16"/>
                  </a:cxn>
                  <a:cxn ang="0">
                    <a:pos x="13" y="16"/>
                  </a:cxn>
                  <a:cxn ang="0">
                    <a:pos x="15" y="14"/>
                  </a:cxn>
                  <a:cxn ang="0">
                    <a:pos x="16" y="11"/>
                  </a:cxn>
                  <a:cxn ang="0">
                    <a:pos x="18" y="8"/>
                  </a:cxn>
                  <a:cxn ang="0">
                    <a:pos x="18" y="8"/>
                  </a:cxn>
                </a:cxnLst>
                <a:rect l="0" t="0" r="r" b="b"/>
                <a:pathLst>
                  <a:path w="18" h="16">
                    <a:moveTo>
                      <a:pt x="18" y="8"/>
                    </a:moveTo>
                    <a:lnTo>
                      <a:pt x="18" y="8"/>
                    </a:lnTo>
                    <a:lnTo>
                      <a:pt x="16" y="4"/>
                    </a:lnTo>
                    <a:lnTo>
                      <a:pt x="15" y="1"/>
                    </a:lnTo>
                    <a:lnTo>
                      <a:pt x="11" y="0"/>
                    </a:lnTo>
                    <a:lnTo>
                      <a:pt x="8" y="0"/>
                    </a:lnTo>
                    <a:lnTo>
                      <a:pt x="8" y="0"/>
                    </a:lnTo>
                    <a:lnTo>
                      <a:pt x="5" y="0"/>
                    </a:lnTo>
                    <a:lnTo>
                      <a:pt x="3" y="1"/>
                    </a:lnTo>
                    <a:lnTo>
                      <a:pt x="2" y="4"/>
                    </a:lnTo>
                    <a:lnTo>
                      <a:pt x="0" y="8"/>
                    </a:lnTo>
                    <a:lnTo>
                      <a:pt x="0" y="8"/>
                    </a:lnTo>
                    <a:lnTo>
                      <a:pt x="2" y="11"/>
                    </a:lnTo>
                    <a:lnTo>
                      <a:pt x="3" y="14"/>
                    </a:lnTo>
                    <a:lnTo>
                      <a:pt x="7" y="16"/>
                    </a:lnTo>
                    <a:lnTo>
                      <a:pt x="10" y="16"/>
                    </a:lnTo>
                    <a:lnTo>
                      <a:pt x="10" y="16"/>
                    </a:lnTo>
                    <a:lnTo>
                      <a:pt x="13" y="16"/>
                    </a:lnTo>
                    <a:lnTo>
                      <a:pt x="15" y="14"/>
                    </a:lnTo>
                    <a:lnTo>
                      <a:pt x="16" y="11"/>
                    </a:lnTo>
                    <a:lnTo>
                      <a:pt x="18" y="8"/>
                    </a:lnTo>
                    <a:lnTo>
                      <a:pt x="18" y="8"/>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8" name="Freeform 3584"/>
              <p:cNvSpPr/>
              <p:nvPr/>
            </p:nvSpPr>
            <p:spPr bwMode="auto">
              <a:xfrm>
                <a:off x="4578349" y="3919537"/>
                <a:ext cx="12700" cy="14288"/>
              </a:xfrm>
              <a:custGeom>
                <a:avLst/>
                <a:gdLst/>
                <a:ahLst/>
                <a:cxnLst>
                  <a:cxn ang="0">
                    <a:pos x="16" y="10"/>
                  </a:cxn>
                  <a:cxn ang="0">
                    <a:pos x="16" y="10"/>
                  </a:cxn>
                  <a:cxn ang="0">
                    <a:pos x="16" y="7"/>
                  </a:cxn>
                  <a:cxn ang="0">
                    <a:pos x="13" y="3"/>
                  </a:cxn>
                  <a:cxn ang="0">
                    <a:pos x="11" y="2"/>
                  </a:cxn>
                  <a:cxn ang="0">
                    <a:pos x="8" y="0"/>
                  </a:cxn>
                  <a:cxn ang="0">
                    <a:pos x="8" y="0"/>
                  </a:cxn>
                  <a:cxn ang="0">
                    <a:pos x="5" y="2"/>
                  </a:cxn>
                  <a:cxn ang="0">
                    <a:pos x="1" y="3"/>
                  </a:cxn>
                  <a:cxn ang="0">
                    <a:pos x="0" y="7"/>
                  </a:cxn>
                  <a:cxn ang="0">
                    <a:pos x="0" y="10"/>
                  </a:cxn>
                  <a:cxn ang="0">
                    <a:pos x="0" y="10"/>
                  </a:cxn>
                  <a:cxn ang="0">
                    <a:pos x="0" y="13"/>
                  </a:cxn>
                  <a:cxn ang="0">
                    <a:pos x="1" y="15"/>
                  </a:cxn>
                  <a:cxn ang="0">
                    <a:pos x="5" y="18"/>
                  </a:cxn>
                  <a:cxn ang="0">
                    <a:pos x="8" y="18"/>
                  </a:cxn>
                  <a:cxn ang="0">
                    <a:pos x="8" y="18"/>
                  </a:cxn>
                  <a:cxn ang="0">
                    <a:pos x="11" y="16"/>
                  </a:cxn>
                  <a:cxn ang="0">
                    <a:pos x="14" y="15"/>
                  </a:cxn>
                  <a:cxn ang="0">
                    <a:pos x="16" y="13"/>
                  </a:cxn>
                  <a:cxn ang="0">
                    <a:pos x="16" y="10"/>
                  </a:cxn>
                  <a:cxn ang="0">
                    <a:pos x="16" y="10"/>
                  </a:cxn>
                </a:cxnLst>
                <a:rect l="0" t="0" r="r" b="b"/>
                <a:pathLst>
                  <a:path w="16" h="18">
                    <a:moveTo>
                      <a:pt x="16" y="10"/>
                    </a:moveTo>
                    <a:lnTo>
                      <a:pt x="16" y="10"/>
                    </a:lnTo>
                    <a:lnTo>
                      <a:pt x="16" y="7"/>
                    </a:lnTo>
                    <a:lnTo>
                      <a:pt x="13" y="3"/>
                    </a:lnTo>
                    <a:lnTo>
                      <a:pt x="11" y="2"/>
                    </a:lnTo>
                    <a:lnTo>
                      <a:pt x="8" y="0"/>
                    </a:lnTo>
                    <a:lnTo>
                      <a:pt x="8" y="0"/>
                    </a:lnTo>
                    <a:lnTo>
                      <a:pt x="5" y="2"/>
                    </a:lnTo>
                    <a:lnTo>
                      <a:pt x="1" y="3"/>
                    </a:lnTo>
                    <a:lnTo>
                      <a:pt x="0" y="7"/>
                    </a:lnTo>
                    <a:lnTo>
                      <a:pt x="0" y="10"/>
                    </a:lnTo>
                    <a:lnTo>
                      <a:pt x="0" y="10"/>
                    </a:lnTo>
                    <a:lnTo>
                      <a:pt x="0" y="13"/>
                    </a:lnTo>
                    <a:lnTo>
                      <a:pt x="1" y="15"/>
                    </a:lnTo>
                    <a:lnTo>
                      <a:pt x="5" y="18"/>
                    </a:lnTo>
                    <a:lnTo>
                      <a:pt x="8" y="18"/>
                    </a:lnTo>
                    <a:lnTo>
                      <a:pt x="8" y="18"/>
                    </a:lnTo>
                    <a:lnTo>
                      <a:pt x="11" y="16"/>
                    </a:lnTo>
                    <a:lnTo>
                      <a:pt x="14" y="15"/>
                    </a:lnTo>
                    <a:lnTo>
                      <a:pt x="16" y="13"/>
                    </a:lnTo>
                    <a:lnTo>
                      <a:pt x="16" y="10"/>
                    </a:lnTo>
                    <a:lnTo>
                      <a:pt x="16" y="1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199" name="Freeform 3585"/>
              <p:cNvSpPr/>
              <p:nvPr/>
            </p:nvSpPr>
            <p:spPr bwMode="auto">
              <a:xfrm>
                <a:off x="4713287" y="3944937"/>
                <a:ext cx="17463" cy="17463"/>
              </a:xfrm>
              <a:custGeom>
                <a:avLst/>
                <a:gdLst/>
                <a:ahLst/>
                <a:cxnLst>
                  <a:cxn ang="0">
                    <a:pos x="21" y="3"/>
                  </a:cxn>
                  <a:cxn ang="0">
                    <a:pos x="21" y="3"/>
                  </a:cxn>
                  <a:cxn ang="0">
                    <a:pos x="18" y="2"/>
                  </a:cxn>
                  <a:cxn ang="0">
                    <a:pos x="13" y="0"/>
                  </a:cxn>
                  <a:cxn ang="0">
                    <a:pos x="8" y="0"/>
                  </a:cxn>
                  <a:cxn ang="0">
                    <a:pos x="5" y="2"/>
                  </a:cxn>
                  <a:cxn ang="0">
                    <a:pos x="5" y="2"/>
                  </a:cxn>
                  <a:cxn ang="0">
                    <a:pos x="2" y="7"/>
                  </a:cxn>
                  <a:cxn ang="0">
                    <a:pos x="0" y="10"/>
                  </a:cxn>
                  <a:cxn ang="0">
                    <a:pos x="0" y="15"/>
                  </a:cxn>
                  <a:cxn ang="0">
                    <a:pos x="3" y="20"/>
                  </a:cxn>
                  <a:cxn ang="0">
                    <a:pos x="3" y="20"/>
                  </a:cxn>
                  <a:cxn ang="0">
                    <a:pos x="7" y="23"/>
                  </a:cxn>
                  <a:cxn ang="0">
                    <a:pos x="11" y="23"/>
                  </a:cxn>
                  <a:cxn ang="0">
                    <a:pos x="15" y="23"/>
                  </a:cxn>
                  <a:cxn ang="0">
                    <a:pos x="20" y="21"/>
                  </a:cxn>
                  <a:cxn ang="0">
                    <a:pos x="20" y="21"/>
                  </a:cxn>
                  <a:cxn ang="0">
                    <a:pos x="23" y="16"/>
                  </a:cxn>
                  <a:cxn ang="0">
                    <a:pos x="23" y="13"/>
                  </a:cxn>
                  <a:cxn ang="0">
                    <a:pos x="23" y="8"/>
                  </a:cxn>
                  <a:cxn ang="0">
                    <a:pos x="21" y="3"/>
                  </a:cxn>
                  <a:cxn ang="0">
                    <a:pos x="21" y="3"/>
                  </a:cxn>
                </a:cxnLst>
                <a:rect l="0" t="0" r="r" b="b"/>
                <a:pathLst>
                  <a:path w="23" h="23">
                    <a:moveTo>
                      <a:pt x="21" y="3"/>
                    </a:moveTo>
                    <a:lnTo>
                      <a:pt x="21" y="3"/>
                    </a:lnTo>
                    <a:lnTo>
                      <a:pt x="18" y="2"/>
                    </a:lnTo>
                    <a:lnTo>
                      <a:pt x="13" y="0"/>
                    </a:lnTo>
                    <a:lnTo>
                      <a:pt x="8" y="0"/>
                    </a:lnTo>
                    <a:lnTo>
                      <a:pt x="5" y="2"/>
                    </a:lnTo>
                    <a:lnTo>
                      <a:pt x="5" y="2"/>
                    </a:lnTo>
                    <a:lnTo>
                      <a:pt x="2" y="7"/>
                    </a:lnTo>
                    <a:lnTo>
                      <a:pt x="0" y="10"/>
                    </a:lnTo>
                    <a:lnTo>
                      <a:pt x="0" y="15"/>
                    </a:lnTo>
                    <a:lnTo>
                      <a:pt x="3" y="20"/>
                    </a:lnTo>
                    <a:lnTo>
                      <a:pt x="3" y="20"/>
                    </a:lnTo>
                    <a:lnTo>
                      <a:pt x="7" y="23"/>
                    </a:lnTo>
                    <a:lnTo>
                      <a:pt x="11" y="23"/>
                    </a:lnTo>
                    <a:lnTo>
                      <a:pt x="15" y="23"/>
                    </a:lnTo>
                    <a:lnTo>
                      <a:pt x="20" y="21"/>
                    </a:lnTo>
                    <a:lnTo>
                      <a:pt x="20" y="21"/>
                    </a:lnTo>
                    <a:lnTo>
                      <a:pt x="23" y="16"/>
                    </a:lnTo>
                    <a:lnTo>
                      <a:pt x="23" y="13"/>
                    </a:lnTo>
                    <a:lnTo>
                      <a:pt x="23" y="8"/>
                    </a:lnTo>
                    <a:lnTo>
                      <a:pt x="21" y="3"/>
                    </a:lnTo>
                    <a:lnTo>
                      <a:pt x="21"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0" name="Freeform 3586"/>
              <p:cNvSpPr/>
              <p:nvPr/>
            </p:nvSpPr>
            <p:spPr bwMode="auto">
              <a:xfrm>
                <a:off x="4737099" y="3937000"/>
                <a:ext cx="12700" cy="14288"/>
              </a:xfrm>
              <a:custGeom>
                <a:avLst/>
                <a:gdLst/>
                <a:ahLst/>
                <a:cxnLst>
                  <a:cxn ang="0">
                    <a:pos x="15" y="4"/>
                  </a:cxn>
                  <a:cxn ang="0">
                    <a:pos x="15" y="4"/>
                  </a:cxn>
                  <a:cxn ang="0">
                    <a:pos x="11" y="2"/>
                  </a:cxn>
                  <a:cxn ang="0">
                    <a:pos x="8" y="0"/>
                  </a:cxn>
                  <a:cxn ang="0">
                    <a:pos x="5" y="2"/>
                  </a:cxn>
                  <a:cxn ang="0">
                    <a:pos x="3" y="2"/>
                  </a:cxn>
                  <a:cxn ang="0">
                    <a:pos x="3" y="2"/>
                  </a:cxn>
                  <a:cxn ang="0">
                    <a:pos x="0" y="5"/>
                  </a:cxn>
                  <a:cxn ang="0">
                    <a:pos x="0" y="8"/>
                  </a:cxn>
                  <a:cxn ang="0">
                    <a:pos x="0" y="12"/>
                  </a:cxn>
                  <a:cxn ang="0">
                    <a:pos x="2" y="15"/>
                  </a:cxn>
                  <a:cxn ang="0">
                    <a:pos x="2" y="15"/>
                  </a:cxn>
                  <a:cxn ang="0">
                    <a:pos x="5" y="17"/>
                  </a:cxn>
                  <a:cxn ang="0">
                    <a:pos x="8" y="18"/>
                  </a:cxn>
                  <a:cxn ang="0">
                    <a:pos x="11" y="18"/>
                  </a:cxn>
                  <a:cxn ang="0">
                    <a:pos x="13" y="17"/>
                  </a:cxn>
                  <a:cxn ang="0">
                    <a:pos x="13" y="17"/>
                  </a:cxn>
                  <a:cxn ang="0">
                    <a:pos x="16" y="13"/>
                  </a:cxn>
                  <a:cxn ang="0">
                    <a:pos x="16" y="10"/>
                  </a:cxn>
                  <a:cxn ang="0">
                    <a:pos x="16" y="7"/>
                  </a:cxn>
                  <a:cxn ang="0">
                    <a:pos x="15" y="4"/>
                  </a:cxn>
                  <a:cxn ang="0">
                    <a:pos x="15" y="4"/>
                  </a:cxn>
                </a:cxnLst>
                <a:rect l="0" t="0" r="r" b="b"/>
                <a:pathLst>
                  <a:path w="16" h="18">
                    <a:moveTo>
                      <a:pt x="15" y="4"/>
                    </a:moveTo>
                    <a:lnTo>
                      <a:pt x="15" y="4"/>
                    </a:lnTo>
                    <a:lnTo>
                      <a:pt x="11" y="2"/>
                    </a:lnTo>
                    <a:lnTo>
                      <a:pt x="8" y="0"/>
                    </a:lnTo>
                    <a:lnTo>
                      <a:pt x="5" y="2"/>
                    </a:lnTo>
                    <a:lnTo>
                      <a:pt x="3" y="2"/>
                    </a:lnTo>
                    <a:lnTo>
                      <a:pt x="3" y="2"/>
                    </a:lnTo>
                    <a:lnTo>
                      <a:pt x="0" y="5"/>
                    </a:lnTo>
                    <a:lnTo>
                      <a:pt x="0" y="8"/>
                    </a:lnTo>
                    <a:lnTo>
                      <a:pt x="0" y="12"/>
                    </a:lnTo>
                    <a:lnTo>
                      <a:pt x="2" y="15"/>
                    </a:lnTo>
                    <a:lnTo>
                      <a:pt x="2" y="15"/>
                    </a:lnTo>
                    <a:lnTo>
                      <a:pt x="5" y="17"/>
                    </a:lnTo>
                    <a:lnTo>
                      <a:pt x="8" y="18"/>
                    </a:lnTo>
                    <a:lnTo>
                      <a:pt x="11" y="18"/>
                    </a:lnTo>
                    <a:lnTo>
                      <a:pt x="13" y="17"/>
                    </a:lnTo>
                    <a:lnTo>
                      <a:pt x="13" y="17"/>
                    </a:lnTo>
                    <a:lnTo>
                      <a:pt x="16" y="13"/>
                    </a:lnTo>
                    <a:lnTo>
                      <a:pt x="16" y="10"/>
                    </a:lnTo>
                    <a:lnTo>
                      <a:pt x="16" y="7"/>
                    </a:lnTo>
                    <a:lnTo>
                      <a:pt x="15" y="4"/>
                    </a:lnTo>
                    <a:lnTo>
                      <a:pt x="15" y="4"/>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1" name="Freeform 3587"/>
              <p:cNvSpPr/>
              <p:nvPr/>
            </p:nvSpPr>
            <p:spPr bwMode="auto">
              <a:xfrm>
                <a:off x="4695824" y="3952875"/>
                <a:ext cx="12700" cy="12700"/>
              </a:xfrm>
              <a:custGeom>
                <a:avLst/>
                <a:gdLst/>
                <a:ahLst/>
                <a:cxnLst>
                  <a:cxn ang="0">
                    <a:pos x="15" y="3"/>
                  </a:cxn>
                  <a:cxn ang="0">
                    <a:pos x="15" y="3"/>
                  </a:cxn>
                  <a:cxn ang="0">
                    <a:pos x="11" y="0"/>
                  </a:cxn>
                  <a:cxn ang="0">
                    <a:pos x="10" y="0"/>
                  </a:cxn>
                  <a:cxn ang="0">
                    <a:pos x="6" y="0"/>
                  </a:cxn>
                  <a:cxn ang="0">
                    <a:pos x="3" y="1"/>
                  </a:cxn>
                  <a:cxn ang="0">
                    <a:pos x="3" y="1"/>
                  </a:cxn>
                  <a:cxn ang="0">
                    <a:pos x="0" y="4"/>
                  </a:cxn>
                  <a:cxn ang="0">
                    <a:pos x="0" y="8"/>
                  </a:cxn>
                  <a:cxn ang="0">
                    <a:pos x="0" y="11"/>
                  </a:cxn>
                  <a:cxn ang="0">
                    <a:pos x="1" y="13"/>
                  </a:cxn>
                  <a:cxn ang="0">
                    <a:pos x="1" y="13"/>
                  </a:cxn>
                  <a:cxn ang="0">
                    <a:pos x="5" y="16"/>
                  </a:cxn>
                  <a:cxn ang="0">
                    <a:pos x="8" y="16"/>
                  </a:cxn>
                  <a:cxn ang="0">
                    <a:pos x="11" y="16"/>
                  </a:cxn>
                  <a:cxn ang="0">
                    <a:pos x="13" y="14"/>
                  </a:cxn>
                  <a:cxn ang="0">
                    <a:pos x="13" y="14"/>
                  </a:cxn>
                  <a:cxn ang="0">
                    <a:pos x="16" y="11"/>
                  </a:cxn>
                  <a:cxn ang="0">
                    <a:pos x="16" y="8"/>
                  </a:cxn>
                  <a:cxn ang="0">
                    <a:pos x="16" y="4"/>
                  </a:cxn>
                  <a:cxn ang="0">
                    <a:pos x="15" y="3"/>
                  </a:cxn>
                  <a:cxn ang="0">
                    <a:pos x="15" y="3"/>
                  </a:cxn>
                </a:cxnLst>
                <a:rect l="0" t="0" r="r" b="b"/>
                <a:pathLst>
                  <a:path w="16" h="16">
                    <a:moveTo>
                      <a:pt x="15" y="3"/>
                    </a:moveTo>
                    <a:lnTo>
                      <a:pt x="15" y="3"/>
                    </a:lnTo>
                    <a:lnTo>
                      <a:pt x="11" y="0"/>
                    </a:lnTo>
                    <a:lnTo>
                      <a:pt x="10" y="0"/>
                    </a:lnTo>
                    <a:lnTo>
                      <a:pt x="6" y="0"/>
                    </a:lnTo>
                    <a:lnTo>
                      <a:pt x="3" y="1"/>
                    </a:lnTo>
                    <a:lnTo>
                      <a:pt x="3" y="1"/>
                    </a:lnTo>
                    <a:lnTo>
                      <a:pt x="0" y="4"/>
                    </a:lnTo>
                    <a:lnTo>
                      <a:pt x="0" y="8"/>
                    </a:lnTo>
                    <a:lnTo>
                      <a:pt x="0" y="11"/>
                    </a:lnTo>
                    <a:lnTo>
                      <a:pt x="1" y="13"/>
                    </a:lnTo>
                    <a:lnTo>
                      <a:pt x="1" y="13"/>
                    </a:lnTo>
                    <a:lnTo>
                      <a:pt x="5" y="16"/>
                    </a:lnTo>
                    <a:lnTo>
                      <a:pt x="8" y="16"/>
                    </a:lnTo>
                    <a:lnTo>
                      <a:pt x="11" y="16"/>
                    </a:lnTo>
                    <a:lnTo>
                      <a:pt x="13" y="14"/>
                    </a:lnTo>
                    <a:lnTo>
                      <a:pt x="13" y="14"/>
                    </a:lnTo>
                    <a:lnTo>
                      <a:pt x="16" y="11"/>
                    </a:lnTo>
                    <a:lnTo>
                      <a:pt x="16" y="8"/>
                    </a:lnTo>
                    <a:lnTo>
                      <a:pt x="16" y="4"/>
                    </a:lnTo>
                    <a:lnTo>
                      <a:pt x="15" y="3"/>
                    </a:lnTo>
                    <a:lnTo>
                      <a:pt x="15"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2" name="Freeform 3588"/>
              <p:cNvSpPr/>
              <p:nvPr/>
            </p:nvSpPr>
            <p:spPr bwMode="auto">
              <a:xfrm>
                <a:off x="4676774" y="3944937"/>
                <a:ext cx="12700" cy="14288"/>
              </a:xfrm>
              <a:custGeom>
                <a:avLst/>
                <a:gdLst/>
                <a:ahLst/>
                <a:cxnLst>
                  <a:cxn ang="0">
                    <a:pos x="15" y="3"/>
                  </a:cxn>
                  <a:cxn ang="0">
                    <a:pos x="15" y="3"/>
                  </a:cxn>
                  <a:cxn ang="0">
                    <a:pos x="13" y="2"/>
                  </a:cxn>
                  <a:cxn ang="0">
                    <a:pos x="10" y="0"/>
                  </a:cxn>
                  <a:cxn ang="0">
                    <a:pos x="7" y="2"/>
                  </a:cxn>
                  <a:cxn ang="0">
                    <a:pos x="4" y="3"/>
                  </a:cxn>
                  <a:cxn ang="0">
                    <a:pos x="4" y="3"/>
                  </a:cxn>
                  <a:cxn ang="0">
                    <a:pos x="2" y="5"/>
                  </a:cxn>
                  <a:cxn ang="0">
                    <a:pos x="0" y="8"/>
                  </a:cxn>
                  <a:cxn ang="0">
                    <a:pos x="0" y="12"/>
                  </a:cxn>
                  <a:cxn ang="0">
                    <a:pos x="2" y="15"/>
                  </a:cxn>
                  <a:cxn ang="0">
                    <a:pos x="2" y="15"/>
                  </a:cxn>
                  <a:cxn ang="0">
                    <a:pos x="5" y="16"/>
                  </a:cxn>
                  <a:cxn ang="0">
                    <a:pos x="9" y="18"/>
                  </a:cxn>
                  <a:cxn ang="0">
                    <a:pos x="12" y="18"/>
                  </a:cxn>
                  <a:cxn ang="0">
                    <a:pos x="15" y="16"/>
                  </a:cxn>
                  <a:cxn ang="0">
                    <a:pos x="15" y="16"/>
                  </a:cxn>
                  <a:cxn ang="0">
                    <a:pos x="17" y="13"/>
                  </a:cxn>
                  <a:cxn ang="0">
                    <a:pos x="17" y="10"/>
                  </a:cxn>
                  <a:cxn ang="0">
                    <a:pos x="17" y="7"/>
                  </a:cxn>
                  <a:cxn ang="0">
                    <a:pos x="15" y="3"/>
                  </a:cxn>
                  <a:cxn ang="0">
                    <a:pos x="15" y="3"/>
                  </a:cxn>
                </a:cxnLst>
                <a:rect l="0" t="0" r="r" b="b"/>
                <a:pathLst>
                  <a:path w="17" h="18">
                    <a:moveTo>
                      <a:pt x="15" y="3"/>
                    </a:moveTo>
                    <a:lnTo>
                      <a:pt x="15" y="3"/>
                    </a:lnTo>
                    <a:lnTo>
                      <a:pt x="13" y="2"/>
                    </a:lnTo>
                    <a:lnTo>
                      <a:pt x="10" y="0"/>
                    </a:lnTo>
                    <a:lnTo>
                      <a:pt x="7" y="2"/>
                    </a:lnTo>
                    <a:lnTo>
                      <a:pt x="4" y="3"/>
                    </a:lnTo>
                    <a:lnTo>
                      <a:pt x="4" y="3"/>
                    </a:lnTo>
                    <a:lnTo>
                      <a:pt x="2" y="5"/>
                    </a:lnTo>
                    <a:lnTo>
                      <a:pt x="0" y="8"/>
                    </a:lnTo>
                    <a:lnTo>
                      <a:pt x="0" y="12"/>
                    </a:lnTo>
                    <a:lnTo>
                      <a:pt x="2" y="15"/>
                    </a:lnTo>
                    <a:lnTo>
                      <a:pt x="2" y="15"/>
                    </a:lnTo>
                    <a:lnTo>
                      <a:pt x="5" y="16"/>
                    </a:lnTo>
                    <a:lnTo>
                      <a:pt x="9" y="18"/>
                    </a:lnTo>
                    <a:lnTo>
                      <a:pt x="12" y="18"/>
                    </a:lnTo>
                    <a:lnTo>
                      <a:pt x="15" y="16"/>
                    </a:lnTo>
                    <a:lnTo>
                      <a:pt x="15" y="16"/>
                    </a:lnTo>
                    <a:lnTo>
                      <a:pt x="17" y="13"/>
                    </a:lnTo>
                    <a:lnTo>
                      <a:pt x="17" y="10"/>
                    </a:lnTo>
                    <a:lnTo>
                      <a:pt x="17" y="7"/>
                    </a:lnTo>
                    <a:lnTo>
                      <a:pt x="15" y="3"/>
                    </a:lnTo>
                    <a:lnTo>
                      <a:pt x="15" y="3"/>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3" name="Freeform 3589"/>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4" name="Freeform 3590"/>
              <p:cNvSpPr/>
              <p:nvPr/>
            </p:nvSpPr>
            <p:spPr bwMode="auto">
              <a:xfrm>
                <a:off x="4860924" y="3756025"/>
                <a:ext cx="19050" cy="20638"/>
              </a:xfrm>
              <a:custGeom>
                <a:avLst/>
                <a:gdLst/>
                <a:ahLst/>
                <a:cxnLst>
                  <a:cxn ang="0">
                    <a:pos x="7" y="2"/>
                  </a:cxn>
                  <a:cxn ang="0">
                    <a:pos x="7" y="2"/>
                  </a:cxn>
                  <a:cxn ang="0">
                    <a:pos x="4" y="5"/>
                  </a:cxn>
                  <a:cxn ang="0">
                    <a:pos x="2" y="8"/>
                  </a:cxn>
                  <a:cxn ang="0">
                    <a:pos x="0" y="13"/>
                  </a:cxn>
                  <a:cxn ang="0">
                    <a:pos x="2" y="18"/>
                  </a:cxn>
                  <a:cxn ang="0">
                    <a:pos x="2" y="18"/>
                  </a:cxn>
                  <a:cxn ang="0">
                    <a:pos x="5" y="21"/>
                  </a:cxn>
                  <a:cxn ang="0">
                    <a:pos x="8" y="23"/>
                  </a:cxn>
                  <a:cxn ang="0">
                    <a:pos x="13" y="24"/>
                  </a:cxn>
                  <a:cxn ang="0">
                    <a:pos x="18" y="23"/>
                  </a:cxn>
                  <a:cxn ang="0">
                    <a:pos x="18" y="23"/>
                  </a:cxn>
                  <a:cxn ang="0">
                    <a:pos x="22" y="20"/>
                  </a:cxn>
                  <a:cxn ang="0">
                    <a:pos x="25" y="15"/>
                  </a:cxn>
                  <a:cxn ang="0">
                    <a:pos x="25" y="11"/>
                  </a:cxn>
                  <a:cxn ang="0">
                    <a:pos x="23" y="6"/>
                  </a:cxn>
                  <a:cxn ang="0">
                    <a:pos x="23" y="6"/>
                  </a:cxn>
                  <a:cxn ang="0">
                    <a:pos x="20" y="3"/>
                  </a:cxn>
                  <a:cxn ang="0">
                    <a:pos x="17" y="0"/>
                  </a:cxn>
                  <a:cxn ang="0">
                    <a:pos x="12" y="0"/>
                  </a:cxn>
                  <a:cxn ang="0">
                    <a:pos x="7" y="2"/>
                  </a:cxn>
                </a:cxnLst>
                <a:rect l="0" t="0" r="r" b="b"/>
                <a:pathLst>
                  <a:path w="25" h="24">
                    <a:moveTo>
                      <a:pt x="7" y="2"/>
                    </a:moveTo>
                    <a:lnTo>
                      <a:pt x="7" y="2"/>
                    </a:lnTo>
                    <a:lnTo>
                      <a:pt x="4" y="5"/>
                    </a:lnTo>
                    <a:lnTo>
                      <a:pt x="2" y="8"/>
                    </a:lnTo>
                    <a:lnTo>
                      <a:pt x="0" y="13"/>
                    </a:lnTo>
                    <a:lnTo>
                      <a:pt x="2" y="18"/>
                    </a:lnTo>
                    <a:lnTo>
                      <a:pt x="2" y="18"/>
                    </a:lnTo>
                    <a:lnTo>
                      <a:pt x="5" y="21"/>
                    </a:lnTo>
                    <a:lnTo>
                      <a:pt x="8" y="23"/>
                    </a:lnTo>
                    <a:lnTo>
                      <a:pt x="13" y="24"/>
                    </a:lnTo>
                    <a:lnTo>
                      <a:pt x="18" y="23"/>
                    </a:lnTo>
                    <a:lnTo>
                      <a:pt x="18" y="23"/>
                    </a:lnTo>
                    <a:lnTo>
                      <a:pt x="22" y="20"/>
                    </a:lnTo>
                    <a:lnTo>
                      <a:pt x="25" y="15"/>
                    </a:lnTo>
                    <a:lnTo>
                      <a:pt x="25" y="11"/>
                    </a:lnTo>
                    <a:lnTo>
                      <a:pt x="23" y="6"/>
                    </a:lnTo>
                    <a:lnTo>
                      <a:pt x="23" y="6"/>
                    </a:lnTo>
                    <a:lnTo>
                      <a:pt x="20" y="3"/>
                    </a:lnTo>
                    <a:lnTo>
                      <a:pt x="17" y="0"/>
                    </a:lnTo>
                    <a:lnTo>
                      <a:pt x="12" y="0"/>
                    </a:lnTo>
                    <a:lnTo>
                      <a:pt x="7" y="2"/>
                    </a:lnTo>
                  </a:path>
                </a:pathLst>
              </a:custGeom>
              <a:noFill/>
              <a:ln w="9525">
                <a:noFill/>
                <a:round/>
              </a:ln>
            </p:spPr>
            <p:txBody>
              <a:bodyPr vert="horz" wrap="square" lIns="91440" tIns="45720" rIns="91440" bIns="45720" numCol="1" anchor="t" anchorCtr="0" compatLnSpc="1"/>
              <a:lstStyle/>
              <a:p>
                <a:endParaRPr lang="en-US"/>
              </a:p>
            </p:txBody>
          </p:sp>
          <p:sp>
            <p:nvSpPr>
              <p:cNvPr id="205" name="Freeform 3591"/>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6" name="Freeform 3592"/>
              <p:cNvSpPr/>
              <p:nvPr/>
            </p:nvSpPr>
            <p:spPr bwMode="auto">
              <a:xfrm>
                <a:off x="4846637" y="3817937"/>
                <a:ext cx="19050" cy="19050"/>
              </a:xfrm>
              <a:custGeom>
                <a:avLst/>
                <a:gdLst/>
                <a:ahLst/>
                <a:cxnLst>
                  <a:cxn ang="0">
                    <a:pos x="7" y="1"/>
                  </a:cxn>
                  <a:cxn ang="0">
                    <a:pos x="7" y="1"/>
                  </a:cxn>
                  <a:cxn ang="0">
                    <a:pos x="2" y="4"/>
                  </a:cxn>
                  <a:cxn ang="0">
                    <a:pos x="0" y="9"/>
                  </a:cxn>
                  <a:cxn ang="0">
                    <a:pos x="0" y="13"/>
                  </a:cxn>
                  <a:cxn ang="0">
                    <a:pos x="2" y="17"/>
                  </a:cxn>
                  <a:cxn ang="0">
                    <a:pos x="2" y="17"/>
                  </a:cxn>
                  <a:cxn ang="0">
                    <a:pos x="5" y="21"/>
                  </a:cxn>
                  <a:cxn ang="0">
                    <a:pos x="9" y="24"/>
                  </a:cxn>
                  <a:cxn ang="0">
                    <a:pos x="13" y="24"/>
                  </a:cxn>
                  <a:cxn ang="0">
                    <a:pos x="18" y="22"/>
                  </a:cxn>
                  <a:cxn ang="0">
                    <a:pos x="18" y="22"/>
                  </a:cxn>
                  <a:cxn ang="0">
                    <a:pos x="22" y="19"/>
                  </a:cxn>
                  <a:cxn ang="0">
                    <a:pos x="23" y="16"/>
                  </a:cxn>
                  <a:cxn ang="0">
                    <a:pos x="23" y="11"/>
                  </a:cxn>
                  <a:cxn ang="0">
                    <a:pos x="23" y="6"/>
                  </a:cxn>
                  <a:cxn ang="0">
                    <a:pos x="23" y="6"/>
                  </a:cxn>
                  <a:cxn ang="0">
                    <a:pos x="20" y="3"/>
                  </a:cxn>
                  <a:cxn ang="0">
                    <a:pos x="15" y="1"/>
                  </a:cxn>
                  <a:cxn ang="0">
                    <a:pos x="10" y="0"/>
                  </a:cxn>
                  <a:cxn ang="0">
                    <a:pos x="7" y="1"/>
                  </a:cxn>
                </a:cxnLst>
                <a:rect l="0" t="0" r="r" b="b"/>
                <a:pathLst>
                  <a:path w="23" h="24">
                    <a:moveTo>
                      <a:pt x="7" y="1"/>
                    </a:moveTo>
                    <a:lnTo>
                      <a:pt x="7" y="1"/>
                    </a:lnTo>
                    <a:lnTo>
                      <a:pt x="2" y="4"/>
                    </a:lnTo>
                    <a:lnTo>
                      <a:pt x="0" y="9"/>
                    </a:lnTo>
                    <a:lnTo>
                      <a:pt x="0" y="13"/>
                    </a:lnTo>
                    <a:lnTo>
                      <a:pt x="2" y="17"/>
                    </a:lnTo>
                    <a:lnTo>
                      <a:pt x="2" y="17"/>
                    </a:lnTo>
                    <a:lnTo>
                      <a:pt x="5" y="21"/>
                    </a:lnTo>
                    <a:lnTo>
                      <a:pt x="9" y="24"/>
                    </a:lnTo>
                    <a:lnTo>
                      <a:pt x="13" y="24"/>
                    </a:lnTo>
                    <a:lnTo>
                      <a:pt x="18" y="22"/>
                    </a:lnTo>
                    <a:lnTo>
                      <a:pt x="18" y="22"/>
                    </a:lnTo>
                    <a:lnTo>
                      <a:pt x="22" y="19"/>
                    </a:lnTo>
                    <a:lnTo>
                      <a:pt x="23" y="16"/>
                    </a:lnTo>
                    <a:lnTo>
                      <a:pt x="23" y="11"/>
                    </a:lnTo>
                    <a:lnTo>
                      <a:pt x="23" y="6"/>
                    </a:lnTo>
                    <a:lnTo>
                      <a:pt x="23" y="6"/>
                    </a:lnTo>
                    <a:lnTo>
                      <a:pt x="20" y="3"/>
                    </a:lnTo>
                    <a:lnTo>
                      <a:pt x="15" y="1"/>
                    </a:lnTo>
                    <a:lnTo>
                      <a:pt x="10" y="0"/>
                    </a:lnTo>
                    <a:lnTo>
                      <a:pt x="7" y="1"/>
                    </a:lnTo>
                  </a:path>
                </a:pathLst>
              </a:custGeom>
              <a:noFill/>
              <a:ln w="9525">
                <a:noFill/>
                <a:round/>
              </a:ln>
            </p:spPr>
            <p:txBody>
              <a:bodyPr vert="horz" wrap="square" lIns="91440" tIns="45720" rIns="91440" bIns="45720" numCol="1" anchor="t" anchorCtr="0" compatLnSpc="1"/>
              <a:lstStyle/>
              <a:p>
                <a:endParaRPr lang="en-US"/>
              </a:p>
            </p:txBody>
          </p:sp>
          <p:sp>
            <p:nvSpPr>
              <p:cNvPr id="207" name="Freeform 3593"/>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08" name="Freeform 3594"/>
              <p:cNvSpPr/>
              <p:nvPr/>
            </p:nvSpPr>
            <p:spPr bwMode="auto">
              <a:xfrm>
                <a:off x="4859337" y="3735387"/>
                <a:ext cx="12700" cy="14288"/>
              </a:xfrm>
              <a:custGeom>
                <a:avLst/>
                <a:gdLst/>
                <a:ahLst/>
                <a:cxnLst>
                  <a:cxn ang="0">
                    <a:pos x="5" y="2"/>
                  </a:cxn>
                  <a:cxn ang="0">
                    <a:pos x="5" y="2"/>
                  </a:cxn>
                  <a:cxn ang="0">
                    <a:pos x="2" y="3"/>
                  </a:cxn>
                  <a:cxn ang="0">
                    <a:pos x="2" y="6"/>
                  </a:cxn>
                  <a:cxn ang="0">
                    <a:pos x="0" y="10"/>
                  </a:cxn>
                  <a:cxn ang="0">
                    <a:pos x="2" y="13"/>
                  </a:cxn>
                  <a:cxn ang="0">
                    <a:pos x="2" y="13"/>
                  </a:cxn>
                  <a:cxn ang="0">
                    <a:pos x="3" y="15"/>
                  </a:cxn>
                  <a:cxn ang="0">
                    <a:pos x="7" y="16"/>
                  </a:cxn>
                  <a:cxn ang="0">
                    <a:pos x="10" y="18"/>
                  </a:cxn>
                  <a:cxn ang="0">
                    <a:pos x="13" y="16"/>
                  </a:cxn>
                  <a:cxn ang="0">
                    <a:pos x="13" y="16"/>
                  </a:cxn>
                  <a:cxn ang="0">
                    <a:pos x="16" y="15"/>
                  </a:cxn>
                  <a:cxn ang="0">
                    <a:pos x="18" y="11"/>
                  </a:cxn>
                  <a:cxn ang="0">
                    <a:pos x="18" y="8"/>
                  </a:cxn>
                  <a:cxn ang="0">
                    <a:pos x="16" y="5"/>
                  </a:cxn>
                  <a:cxn ang="0">
                    <a:pos x="16" y="5"/>
                  </a:cxn>
                  <a:cxn ang="0">
                    <a:pos x="15" y="2"/>
                  </a:cxn>
                  <a:cxn ang="0">
                    <a:pos x="11" y="0"/>
                  </a:cxn>
                  <a:cxn ang="0">
                    <a:pos x="8" y="0"/>
                  </a:cxn>
                  <a:cxn ang="0">
                    <a:pos x="5" y="2"/>
                  </a:cxn>
                </a:cxnLst>
                <a:rect l="0" t="0" r="r" b="b"/>
                <a:pathLst>
                  <a:path w="18" h="18">
                    <a:moveTo>
                      <a:pt x="5" y="2"/>
                    </a:moveTo>
                    <a:lnTo>
                      <a:pt x="5" y="2"/>
                    </a:lnTo>
                    <a:lnTo>
                      <a:pt x="2" y="3"/>
                    </a:lnTo>
                    <a:lnTo>
                      <a:pt x="2" y="6"/>
                    </a:lnTo>
                    <a:lnTo>
                      <a:pt x="0" y="10"/>
                    </a:lnTo>
                    <a:lnTo>
                      <a:pt x="2" y="13"/>
                    </a:lnTo>
                    <a:lnTo>
                      <a:pt x="2" y="13"/>
                    </a:lnTo>
                    <a:lnTo>
                      <a:pt x="3" y="15"/>
                    </a:lnTo>
                    <a:lnTo>
                      <a:pt x="7" y="16"/>
                    </a:lnTo>
                    <a:lnTo>
                      <a:pt x="10" y="18"/>
                    </a:lnTo>
                    <a:lnTo>
                      <a:pt x="13" y="16"/>
                    </a:lnTo>
                    <a:lnTo>
                      <a:pt x="13" y="16"/>
                    </a:lnTo>
                    <a:lnTo>
                      <a:pt x="16" y="15"/>
                    </a:lnTo>
                    <a:lnTo>
                      <a:pt x="18" y="11"/>
                    </a:lnTo>
                    <a:lnTo>
                      <a:pt x="18" y="8"/>
                    </a:lnTo>
                    <a:lnTo>
                      <a:pt x="16" y="5"/>
                    </a:lnTo>
                    <a:lnTo>
                      <a:pt x="16" y="5"/>
                    </a:lnTo>
                    <a:lnTo>
                      <a:pt x="15" y="2"/>
                    </a:lnTo>
                    <a:lnTo>
                      <a:pt x="11"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09" name="Freeform 3595"/>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0" name="Freeform 3596"/>
              <p:cNvSpPr/>
              <p:nvPr/>
            </p:nvSpPr>
            <p:spPr bwMode="auto">
              <a:xfrm>
                <a:off x="4865687" y="3779837"/>
                <a:ext cx="14288" cy="12700"/>
              </a:xfrm>
              <a:custGeom>
                <a:avLst/>
                <a:gdLst/>
                <a:ahLst/>
                <a:cxnLst>
                  <a:cxn ang="0">
                    <a:pos x="5" y="2"/>
                  </a:cxn>
                  <a:cxn ang="0">
                    <a:pos x="5" y="2"/>
                  </a:cxn>
                  <a:cxn ang="0">
                    <a:pos x="1" y="4"/>
                  </a:cxn>
                  <a:cxn ang="0">
                    <a:pos x="0" y="7"/>
                  </a:cxn>
                  <a:cxn ang="0">
                    <a:pos x="0" y="10"/>
                  </a:cxn>
                  <a:cxn ang="0">
                    <a:pos x="1" y="13"/>
                  </a:cxn>
                  <a:cxn ang="0">
                    <a:pos x="1" y="13"/>
                  </a:cxn>
                  <a:cxn ang="0">
                    <a:pos x="3" y="15"/>
                  </a:cxn>
                  <a:cxn ang="0">
                    <a:pos x="6" y="17"/>
                  </a:cxn>
                  <a:cxn ang="0">
                    <a:pos x="10" y="17"/>
                  </a:cxn>
                  <a:cxn ang="0">
                    <a:pos x="13" y="17"/>
                  </a:cxn>
                  <a:cxn ang="0">
                    <a:pos x="13" y="17"/>
                  </a:cxn>
                  <a:cxn ang="0">
                    <a:pos x="16" y="13"/>
                  </a:cxn>
                  <a:cxn ang="0">
                    <a:pos x="16" y="12"/>
                  </a:cxn>
                  <a:cxn ang="0">
                    <a:pos x="18" y="8"/>
                  </a:cxn>
                  <a:cxn ang="0">
                    <a:pos x="16" y="5"/>
                  </a:cxn>
                  <a:cxn ang="0">
                    <a:pos x="16" y="5"/>
                  </a:cxn>
                  <a:cxn ang="0">
                    <a:pos x="15" y="2"/>
                  </a:cxn>
                  <a:cxn ang="0">
                    <a:pos x="11" y="0"/>
                  </a:cxn>
                  <a:cxn ang="0">
                    <a:pos x="8" y="0"/>
                  </a:cxn>
                  <a:cxn ang="0">
                    <a:pos x="5" y="2"/>
                  </a:cxn>
                </a:cxnLst>
                <a:rect l="0" t="0" r="r" b="b"/>
                <a:pathLst>
                  <a:path w="18" h="17">
                    <a:moveTo>
                      <a:pt x="5" y="2"/>
                    </a:moveTo>
                    <a:lnTo>
                      <a:pt x="5" y="2"/>
                    </a:lnTo>
                    <a:lnTo>
                      <a:pt x="1" y="4"/>
                    </a:lnTo>
                    <a:lnTo>
                      <a:pt x="0" y="7"/>
                    </a:lnTo>
                    <a:lnTo>
                      <a:pt x="0" y="10"/>
                    </a:lnTo>
                    <a:lnTo>
                      <a:pt x="1" y="13"/>
                    </a:lnTo>
                    <a:lnTo>
                      <a:pt x="1" y="13"/>
                    </a:lnTo>
                    <a:lnTo>
                      <a:pt x="3" y="15"/>
                    </a:lnTo>
                    <a:lnTo>
                      <a:pt x="6" y="17"/>
                    </a:lnTo>
                    <a:lnTo>
                      <a:pt x="10" y="17"/>
                    </a:lnTo>
                    <a:lnTo>
                      <a:pt x="13" y="17"/>
                    </a:lnTo>
                    <a:lnTo>
                      <a:pt x="13" y="17"/>
                    </a:lnTo>
                    <a:lnTo>
                      <a:pt x="16" y="13"/>
                    </a:lnTo>
                    <a:lnTo>
                      <a:pt x="16" y="12"/>
                    </a:lnTo>
                    <a:lnTo>
                      <a:pt x="18" y="8"/>
                    </a:lnTo>
                    <a:lnTo>
                      <a:pt x="16" y="5"/>
                    </a:lnTo>
                    <a:lnTo>
                      <a:pt x="16" y="5"/>
                    </a:lnTo>
                    <a:lnTo>
                      <a:pt x="15" y="2"/>
                    </a:lnTo>
                    <a:lnTo>
                      <a:pt x="11"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11" name="Freeform 3597"/>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2" name="Freeform 3598"/>
              <p:cNvSpPr/>
              <p:nvPr/>
            </p:nvSpPr>
            <p:spPr bwMode="auto">
              <a:xfrm>
                <a:off x="4854574" y="3797300"/>
                <a:ext cx="12700" cy="14288"/>
              </a:xfrm>
              <a:custGeom>
                <a:avLst/>
                <a:gdLst/>
                <a:ahLst/>
                <a:cxnLst>
                  <a:cxn ang="0">
                    <a:pos x="5" y="2"/>
                  </a:cxn>
                  <a:cxn ang="0">
                    <a:pos x="5" y="2"/>
                  </a:cxn>
                  <a:cxn ang="0">
                    <a:pos x="2" y="4"/>
                  </a:cxn>
                  <a:cxn ang="0">
                    <a:pos x="0" y="7"/>
                  </a:cxn>
                  <a:cxn ang="0">
                    <a:pos x="0" y="10"/>
                  </a:cxn>
                  <a:cxn ang="0">
                    <a:pos x="2" y="13"/>
                  </a:cxn>
                  <a:cxn ang="0">
                    <a:pos x="2" y="13"/>
                  </a:cxn>
                  <a:cxn ang="0">
                    <a:pos x="3" y="17"/>
                  </a:cxn>
                  <a:cxn ang="0">
                    <a:pos x="7" y="17"/>
                  </a:cxn>
                  <a:cxn ang="0">
                    <a:pos x="10" y="18"/>
                  </a:cxn>
                  <a:cxn ang="0">
                    <a:pos x="13" y="17"/>
                  </a:cxn>
                  <a:cxn ang="0">
                    <a:pos x="13" y="17"/>
                  </a:cxn>
                  <a:cxn ang="0">
                    <a:pos x="15" y="15"/>
                  </a:cxn>
                  <a:cxn ang="0">
                    <a:pos x="16" y="12"/>
                  </a:cxn>
                  <a:cxn ang="0">
                    <a:pos x="16" y="9"/>
                  </a:cxn>
                  <a:cxn ang="0">
                    <a:pos x="16" y="5"/>
                  </a:cxn>
                  <a:cxn ang="0">
                    <a:pos x="16" y="5"/>
                  </a:cxn>
                  <a:cxn ang="0">
                    <a:pos x="13" y="2"/>
                  </a:cxn>
                  <a:cxn ang="0">
                    <a:pos x="12" y="0"/>
                  </a:cxn>
                  <a:cxn ang="0">
                    <a:pos x="8" y="0"/>
                  </a:cxn>
                  <a:cxn ang="0">
                    <a:pos x="5" y="2"/>
                  </a:cxn>
                </a:cxnLst>
                <a:rect l="0" t="0" r="r" b="b"/>
                <a:pathLst>
                  <a:path w="16" h="18">
                    <a:moveTo>
                      <a:pt x="5" y="2"/>
                    </a:moveTo>
                    <a:lnTo>
                      <a:pt x="5" y="2"/>
                    </a:lnTo>
                    <a:lnTo>
                      <a:pt x="2" y="4"/>
                    </a:lnTo>
                    <a:lnTo>
                      <a:pt x="0" y="7"/>
                    </a:lnTo>
                    <a:lnTo>
                      <a:pt x="0" y="10"/>
                    </a:lnTo>
                    <a:lnTo>
                      <a:pt x="2" y="13"/>
                    </a:lnTo>
                    <a:lnTo>
                      <a:pt x="2" y="13"/>
                    </a:lnTo>
                    <a:lnTo>
                      <a:pt x="3" y="17"/>
                    </a:lnTo>
                    <a:lnTo>
                      <a:pt x="7" y="17"/>
                    </a:lnTo>
                    <a:lnTo>
                      <a:pt x="10" y="18"/>
                    </a:lnTo>
                    <a:lnTo>
                      <a:pt x="13" y="17"/>
                    </a:lnTo>
                    <a:lnTo>
                      <a:pt x="13" y="17"/>
                    </a:lnTo>
                    <a:lnTo>
                      <a:pt x="15" y="15"/>
                    </a:lnTo>
                    <a:lnTo>
                      <a:pt x="16" y="12"/>
                    </a:lnTo>
                    <a:lnTo>
                      <a:pt x="16" y="9"/>
                    </a:lnTo>
                    <a:lnTo>
                      <a:pt x="16" y="5"/>
                    </a:lnTo>
                    <a:lnTo>
                      <a:pt x="16" y="5"/>
                    </a:lnTo>
                    <a:lnTo>
                      <a:pt x="13" y="2"/>
                    </a:lnTo>
                    <a:lnTo>
                      <a:pt x="12" y="0"/>
                    </a:lnTo>
                    <a:lnTo>
                      <a:pt x="8" y="0"/>
                    </a:lnTo>
                    <a:lnTo>
                      <a:pt x="5" y="2"/>
                    </a:lnTo>
                  </a:path>
                </a:pathLst>
              </a:custGeom>
              <a:noFill/>
              <a:ln w="9525">
                <a:noFill/>
                <a:round/>
              </a:ln>
            </p:spPr>
            <p:txBody>
              <a:bodyPr vert="horz" wrap="square" lIns="91440" tIns="45720" rIns="91440" bIns="45720" numCol="1" anchor="t" anchorCtr="0" compatLnSpc="1"/>
              <a:lstStyle/>
              <a:p>
                <a:endParaRPr lang="en-US"/>
              </a:p>
            </p:txBody>
          </p:sp>
          <p:sp>
            <p:nvSpPr>
              <p:cNvPr id="213" name="Freeform 3599"/>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4" name="Freeform 3600"/>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7" y="23"/>
                  </a:cxn>
                  <a:cxn ang="0">
                    <a:pos x="20" y="21"/>
                  </a:cxn>
                  <a:cxn ang="0">
                    <a:pos x="23" y="18"/>
                  </a:cxn>
                  <a:cxn ang="0">
                    <a:pos x="25" y="13"/>
                  </a:cxn>
                  <a:cxn ang="0">
                    <a:pos x="25" y="13"/>
                  </a:cxn>
                  <a:cxn ang="0">
                    <a:pos x="25" y="8"/>
                  </a:cxn>
                  <a:cxn ang="0">
                    <a:pos x="21" y="3"/>
                  </a:cxn>
                  <a:cxn ang="0">
                    <a:pos x="18" y="2"/>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7" y="23"/>
                    </a:lnTo>
                    <a:lnTo>
                      <a:pt x="20" y="21"/>
                    </a:lnTo>
                    <a:lnTo>
                      <a:pt x="23" y="18"/>
                    </a:lnTo>
                    <a:lnTo>
                      <a:pt x="25" y="13"/>
                    </a:lnTo>
                    <a:lnTo>
                      <a:pt x="25" y="13"/>
                    </a:lnTo>
                    <a:lnTo>
                      <a:pt x="25" y="8"/>
                    </a:lnTo>
                    <a:lnTo>
                      <a:pt x="21" y="3"/>
                    </a:lnTo>
                    <a:lnTo>
                      <a:pt x="18"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15" name="Freeform 3601"/>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6" name="Freeform 3602"/>
              <p:cNvSpPr/>
              <p:nvPr/>
            </p:nvSpPr>
            <p:spPr bwMode="auto">
              <a:xfrm>
                <a:off x="4784724" y="3910012"/>
                <a:ext cx="19050" cy="20638"/>
              </a:xfrm>
              <a:custGeom>
                <a:avLst/>
                <a:gdLst/>
                <a:ahLst/>
                <a:cxnLst>
                  <a:cxn ang="0">
                    <a:pos x="13" y="0"/>
                  </a:cxn>
                  <a:cxn ang="0">
                    <a:pos x="13" y="0"/>
                  </a:cxn>
                  <a:cxn ang="0">
                    <a:pos x="8" y="0"/>
                  </a:cxn>
                  <a:cxn ang="0">
                    <a:pos x="3" y="3"/>
                  </a:cxn>
                  <a:cxn ang="0">
                    <a:pos x="0" y="6"/>
                  </a:cxn>
                  <a:cxn ang="0">
                    <a:pos x="0" y="11"/>
                  </a:cxn>
                  <a:cxn ang="0">
                    <a:pos x="0" y="11"/>
                  </a:cxn>
                  <a:cxn ang="0">
                    <a:pos x="0" y="14"/>
                  </a:cxn>
                  <a:cxn ang="0">
                    <a:pos x="2" y="19"/>
                  </a:cxn>
                  <a:cxn ang="0">
                    <a:pos x="5" y="23"/>
                  </a:cxn>
                  <a:cxn ang="0">
                    <a:pos x="10" y="24"/>
                  </a:cxn>
                  <a:cxn ang="0">
                    <a:pos x="10" y="24"/>
                  </a:cxn>
                  <a:cxn ang="0">
                    <a:pos x="15" y="23"/>
                  </a:cxn>
                  <a:cxn ang="0">
                    <a:pos x="20" y="21"/>
                  </a:cxn>
                  <a:cxn ang="0">
                    <a:pos x="21" y="18"/>
                  </a:cxn>
                  <a:cxn ang="0">
                    <a:pos x="23" y="13"/>
                  </a:cxn>
                  <a:cxn ang="0">
                    <a:pos x="23" y="13"/>
                  </a:cxn>
                  <a:cxn ang="0">
                    <a:pos x="23" y="8"/>
                  </a:cxn>
                  <a:cxn ang="0">
                    <a:pos x="20" y="5"/>
                  </a:cxn>
                  <a:cxn ang="0">
                    <a:pos x="17" y="1"/>
                  </a:cxn>
                  <a:cxn ang="0">
                    <a:pos x="13" y="0"/>
                  </a:cxn>
                </a:cxnLst>
                <a:rect l="0" t="0" r="r" b="b"/>
                <a:pathLst>
                  <a:path w="23" h="24">
                    <a:moveTo>
                      <a:pt x="13" y="0"/>
                    </a:moveTo>
                    <a:lnTo>
                      <a:pt x="13" y="0"/>
                    </a:lnTo>
                    <a:lnTo>
                      <a:pt x="8" y="0"/>
                    </a:lnTo>
                    <a:lnTo>
                      <a:pt x="3" y="3"/>
                    </a:lnTo>
                    <a:lnTo>
                      <a:pt x="0" y="6"/>
                    </a:lnTo>
                    <a:lnTo>
                      <a:pt x="0" y="11"/>
                    </a:lnTo>
                    <a:lnTo>
                      <a:pt x="0" y="11"/>
                    </a:lnTo>
                    <a:lnTo>
                      <a:pt x="0" y="14"/>
                    </a:lnTo>
                    <a:lnTo>
                      <a:pt x="2" y="19"/>
                    </a:lnTo>
                    <a:lnTo>
                      <a:pt x="5" y="23"/>
                    </a:lnTo>
                    <a:lnTo>
                      <a:pt x="10" y="24"/>
                    </a:lnTo>
                    <a:lnTo>
                      <a:pt x="10" y="24"/>
                    </a:lnTo>
                    <a:lnTo>
                      <a:pt x="15" y="23"/>
                    </a:lnTo>
                    <a:lnTo>
                      <a:pt x="20" y="21"/>
                    </a:lnTo>
                    <a:lnTo>
                      <a:pt x="21" y="18"/>
                    </a:lnTo>
                    <a:lnTo>
                      <a:pt x="23" y="13"/>
                    </a:lnTo>
                    <a:lnTo>
                      <a:pt x="23" y="13"/>
                    </a:lnTo>
                    <a:lnTo>
                      <a:pt x="23" y="8"/>
                    </a:lnTo>
                    <a:lnTo>
                      <a:pt x="20" y="5"/>
                    </a:lnTo>
                    <a:lnTo>
                      <a:pt x="17" y="1"/>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17" name="Freeform 3603"/>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18" name="Freeform 3604"/>
              <p:cNvSpPr/>
              <p:nvPr/>
            </p:nvSpPr>
            <p:spPr bwMode="auto">
              <a:xfrm>
                <a:off x="4841874" y="3848100"/>
                <a:ext cx="12700" cy="12700"/>
              </a:xfrm>
              <a:custGeom>
                <a:avLst/>
                <a:gdLst/>
                <a:ahLst/>
                <a:cxnLst>
                  <a:cxn ang="0">
                    <a:pos x="10" y="0"/>
                  </a:cxn>
                  <a:cxn ang="0">
                    <a:pos x="10" y="0"/>
                  </a:cxn>
                  <a:cxn ang="0">
                    <a:pos x="6" y="0"/>
                  </a:cxn>
                  <a:cxn ang="0">
                    <a:pos x="3" y="1"/>
                  </a:cxn>
                  <a:cxn ang="0">
                    <a:pos x="0" y="4"/>
                  </a:cxn>
                  <a:cxn ang="0">
                    <a:pos x="0" y="8"/>
                  </a:cxn>
                  <a:cxn ang="0">
                    <a:pos x="0" y="8"/>
                  </a:cxn>
                  <a:cxn ang="0">
                    <a:pos x="0" y="11"/>
                  </a:cxn>
                  <a:cxn ang="0">
                    <a:pos x="2" y="13"/>
                  </a:cxn>
                  <a:cxn ang="0">
                    <a:pos x="5" y="16"/>
                  </a:cxn>
                  <a:cxn ang="0">
                    <a:pos x="8" y="16"/>
                  </a:cxn>
                  <a:cxn ang="0">
                    <a:pos x="8" y="16"/>
                  </a:cxn>
                  <a:cxn ang="0">
                    <a:pos x="11" y="16"/>
                  </a:cxn>
                  <a:cxn ang="0">
                    <a:pos x="13" y="14"/>
                  </a:cxn>
                  <a:cxn ang="0">
                    <a:pos x="16" y="11"/>
                  </a:cxn>
                  <a:cxn ang="0">
                    <a:pos x="16" y="8"/>
                  </a:cxn>
                  <a:cxn ang="0">
                    <a:pos x="16" y="8"/>
                  </a:cxn>
                  <a:cxn ang="0">
                    <a:pos x="16" y="4"/>
                  </a:cxn>
                  <a:cxn ang="0">
                    <a:pos x="15" y="3"/>
                  </a:cxn>
                  <a:cxn ang="0">
                    <a:pos x="13" y="0"/>
                  </a:cxn>
                  <a:cxn ang="0">
                    <a:pos x="10" y="0"/>
                  </a:cxn>
                </a:cxnLst>
                <a:rect l="0" t="0" r="r" b="b"/>
                <a:pathLst>
                  <a:path w="16" h="16">
                    <a:moveTo>
                      <a:pt x="10" y="0"/>
                    </a:moveTo>
                    <a:lnTo>
                      <a:pt x="10" y="0"/>
                    </a:lnTo>
                    <a:lnTo>
                      <a:pt x="6" y="0"/>
                    </a:lnTo>
                    <a:lnTo>
                      <a:pt x="3" y="1"/>
                    </a:lnTo>
                    <a:lnTo>
                      <a:pt x="0" y="4"/>
                    </a:lnTo>
                    <a:lnTo>
                      <a:pt x="0" y="8"/>
                    </a:lnTo>
                    <a:lnTo>
                      <a:pt x="0" y="8"/>
                    </a:lnTo>
                    <a:lnTo>
                      <a:pt x="0" y="11"/>
                    </a:lnTo>
                    <a:lnTo>
                      <a:pt x="2" y="13"/>
                    </a:lnTo>
                    <a:lnTo>
                      <a:pt x="5" y="16"/>
                    </a:lnTo>
                    <a:lnTo>
                      <a:pt x="8" y="16"/>
                    </a:lnTo>
                    <a:lnTo>
                      <a:pt x="8" y="16"/>
                    </a:lnTo>
                    <a:lnTo>
                      <a:pt x="11" y="16"/>
                    </a:lnTo>
                    <a:lnTo>
                      <a:pt x="13" y="14"/>
                    </a:lnTo>
                    <a:lnTo>
                      <a:pt x="16" y="11"/>
                    </a:lnTo>
                    <a:lnTo>
                      <a:pt x="16" y="8"/>
                    </a:lnTo>
                    <a:lnTo>
                      <a:pt x="16" y="8"/>
                    </a:lnTo>
                    <a:lnTo>
                      <a:pt x="16" y="4"/>
                    </a:lnTo>
                    <a:lnTo>
                      <a:pt x="15" y="3"/>
                    </a:lnTo>
                    <a:lnTo>
                      <a:pt x="13" y="0"/>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19" name="Freeform 3605"/>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20" name="Freeform 3606"/>
              <p:cNvSpPr/>
              <p:nvPr/>
            </p:nvSpPr>
            <p:spPr bwMode="auto">
              <a:xfrm>
                <a:off x="4824412" y="3889375"/>
                <a:ext cx="14288" cy="12700"/>
              </a:xfrm>
              <a:custGeom>
                <a:avLst/>
                <a:gdLst/>
                <a:ahLst/>
                <a:cxnLst>
                  <a:cxn ang="0">
                    <a:pos x="10" y="0"/>
                  </a:cxn>
                  <a:cxn ang="0">
                    <a:pos x="10" y="0"/>
                  </a:cxn>
                  <a:cxn ang="0">
                    <a:pos x="7" y="0"/>
                  </a:cxn>
                  <a:cxn ang="0">
                    <a:pos x="3" y="2"/>
                  </a:cxn>
                  <a:cxn ang="0">
                    <a:pos x="2" y="5"/>
                  </a:cxn>
                  <a:cxn ang="0">
                    <a:pos x="0" y="8"/>
                  </a:cxn>
                  <a:cxn ang="0">
                    <a:pos x="0" y="8"/>
                  </a:cxn>
                  <a:cxn ang="0">
                    <a:pos x="0" y="11"/>
                  </a:cxn>
                  <a:cxn ang="0">
                    <a:pos x="2" y="15"/>
                  </a:cxn>
                  <a:cxn ang="0">
                    <a:pos x="5" y="16"/>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Lst>
                <a:rect l="0" t="0" r="r" b="b"/>
                <a:pathLst>
                  <a:path w="18" h="18">
                    <a:moveTo>
                      <a:pt x="10" y="0"/>
                    </a:moveTo>
                    <a:lnTo>
                      <a:pt x="10" y="0"/>
                    </a:lnTo>
                    <a:lnTo>
                      <a:pt x="7" y="0"/>
                    </a:lnTo>
                    <a:lnTo>
                      <a:pt x="3" y="2"/>
                    </a:lnTo>
                    <a:lnTo>
                      <a:pt x="2" y="5"/>
                    </a:lnTo>
                    <a:lnTo>
                      <a:pt x="0" y="8"/>
                    </a:lnTo>
                    <a:lnTo>
                      <a:pt x="0" y="8"/>
                    </a:lnTo>
                    <a:lnTo>
                      <a:pt x="0" y="11"/>
                    </a:lnTo>
                    <a:lnTo>
                      <a:pt x="2" y="15"/>
                    </a:lnTo>
                    <a:lnTo>
                      <a:pt x="5" y="16"/>
                    </a:lnTo>
                    <a:lnTo>
                      <a:pt x="8" y="18"/>
                    </a:lnTo>
                    <a:lnTo>
                      <a:pt x="8" y="18"/>
                    </a:lnTo>
                    <a:lnTo>
                      <a:pt x="12" y="16"/>
                    </a:lnTo>
                    <a:lnTo>
                      <a:pt x="15" y="15"/>
                    </a:lnTo>
                    <a:lnTo>
                      <a:pt x="16" y="13"/>
                    </a:lnTo>
                    <a:lnTo>
                      <a:pt x="18" y="10"/>
                    </a:lnTo>
                    <a:lnTo>
                      <a:pt x="18" y="10"/>
                    </a:lnTo>
                    <a:lnTo>
                      <a:pt x="16" y="7"/>
                    </a:lnTo>
                    <a:lnTo>
                      <a:pt x="15" y="3"/>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21" name="Freeform 3607"/>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close/>
                  </a:path>
                </a:pathLst>
              </a:custGeom>
              <a:solidFill>
                <a:srgbClr val="603813"/>
              </a:solidFill>
              <a:ln w="9525">
                <a:noFill/>
                <a:round/>
              </a:ln>
            </p:spPr>
            <p:txBody>
              <a:bodyPr vert="horz" wrap="square" lIns="91440" tIns="45720" rIns="91440" bIns="45720" numCol="1" anchor="t" anchorCtr="0" compatLnSpc="1"/>
              <a:lstStyle/>
              <a:p>
                <a:endParaRPr lang="en-US"/>
              </a:p>
            </p:txBody>
          </p:sp>
          <p:sp>
            <p:nvSpPr>
              <p:cNvPr id="222" name="Freeform 3608"/>
              <p:cNvSpPr/>
              <p:nvPr/>
            </p:nvSpPr>
            <p:spPr bwMode="auto">
              <a:xfrm>
                <a:off x="4803774" y="3895725"/>
                <a:ext cx="12700" cy="14288"/>
              </a:xfrm>
              <a:custGeom>
                <a:avLst/>
                <a:gdLst/>
                <a:ahLst/>
                <a:cxnLst>
                  <a:cxn ang="0">
                    <a:pos x="9" y="0"/>
                  </a:cxn>
                  <a:cxn ang="0">
                    <a:pos x="9" y="0"/>
                  </a:cxn>
                  <a:cxn ang="0">
                    <a:pos x="6" y="0"/>
                  </a:cxn>
                  <a:cxn ang="0">
                    <a:pos x="3" y="1"/>
                  </a:cxn>
                  <a:cxn ang="0">
                    <a:pos x="1" y="5"/>
                  </a:cxn>
                  <a:cxn ang="0">
                    <a:pos x="0" y="8"/>
                  </a:cxn>
                  <a:cxn ang="0">
                    <a:pos x="0" y="8"/>
                  </a:cxn>
                  <a:cxn ang="0">
                    <a:pos x="0" y="11"/>
                  </a:cxn>
                  <a:cxn ang="0">
                    <a:pos x="1" y="15"/>
                  </a:cxn>
                  <a:cxn ang="0">
                    <a:pos x="5" y="16"/>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Lst>
                <a:rect l="0" t="0" r="r" b="b"/>
                <a:pathLst>
                  <a:path w="16" h="18">
                    <a:moveTo>
                      <a:pt x="9" y="0"/>
                    </a:moveTo>
                    <a:lnTo>
                      <a:pt x="9" y="0"/>
                    </a:lnTo>
                    <a:lnTo>
                      <a:pt x="6" y="0"/>
                    </a:lnTo>
                    <a:lnTo>
                      <a:pt x="3" y="1"/>
                    </a:lnTo>
                    <a:lnTo>
                      <a:pt x="1" y="5"/>
                    </a:lnTo>
                    <a:lnTo>
                      <a:pt x="0" y="8"/>
                    </a:lnTo>
                    <a:lnTo>
                      <a:pt x="0" y="8"/>
                    </a:lnTo>
                    <a:lnTo>
                      <a:pt x="0" y="11"/>
                    </a:lnTo>
                    <a:lnTo>
                      <a:pt x="1" y="15"/>
                    </a:lnTo>
                    <a:lnTo>
                      <a:pt x="5" y="16"/>
                    </a:lnTo>
                    <a:lnTo>
                      <a:pt x="8" y="18"/>
                    </a:lnTo>
                    <a:lnTo>
                      <a:pt x="8" y="18"/>
                    </a:lnTo>
                    <a:lnTo>
                      <a:pt x="11" y="16"/>
                    </a:lnTo>
                    <a:lnTo>
                      <a:pt x="14" y="15"/>
                    </a:lnTo>
                    <a:lnTo>
                      <a:pt x="16" y="13"/>
                    </a:lnTo>
                    <a:lnTo>
                      <a:pt x="16" y="10"/>
                    </a:lnTo>
                    <a:lnTo>
                      <a:pt x="16" y="10"/>
                    </a:lnTo>
                    <a:lnTo>
                      <a:pt x="16" y="6"/>
                    </a:lnTo>
                    <a:lnTo>
                      <a:pt x="14" y="3"/>
                    </a:lnTo>
                    <a:lnTo>
                      <a:pt x="13" y="1"/>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23" name="Freeform 3609"/>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close/>
                  </a:path>
                </a:pathLst>
              </a:custGeom>
              <a:solidFill>
                <a:srgbClr val="FF9494"/>
              </a:solidFill>
              <a:ln w="9525">
                <a:noFill/>
                <a:round/>
              </a:ln>
            </p:spPr>
            <p:txBody>
              <a:bodyPr vert="horz" wrap="square" lIns="91440" tIns="45720" rIns="91440" bIns="45720" numCol="1" anchor="t" anchorCtr="0" compatLnSpc="1"/>
              <a:lstStyle/>
              <a:p>
                <a:endParaRPr lang="en-US"/>
              </a:p>
            </p:txBody>
          </p:sp>
          <p:sp>
            <p:nvSpPr>
              <p:cNvPr id="224" name="Freeform 3610"/>
              <p:cNvSpPr/>
              <p:nvPr/>
            </p:nvSpPr>
            <p:spPr bwMode="auto">
              <a:xfrm>
                <a:off x="4784724" y="3562350"/>
                <a:ext cx="125413" cy="395288"/>
              </a:xfrm>
              <a:custGeom>
                <a:avLst/>
                <a:gdLst/>
                <a:ahLst/>
                <a:cxnLst>
                  <a:cxn ang="0">
                    <a:pos x="33" y="0"/>
                  </a:cxn>
                  <a:cxn ang="0">
                    <a:pos x="33" y="0"/>
                  </a:cxn>
                  <a:cxn ang="0">
                    <a:pos x="56" y="21"/>
                  </a:cxn>
                  <a:cxn ang="0">
                    <a:pos x="78" y="42"/>
                  </a:cxn>
                  <a:cxn ang="0">
                    <a:pos x="98" y="68"/>
                  </a:cxn>
                  <a:cxn ang="0">
                    <a:pos x="114" y="96"/>
                  </a:cxn>
                  <a:cxn ang="0">
                    <a:pos x="114" y="96"/>
                  </a:cxn>
                  <a:cxn ang="0">
                    <a:pos x="127" y="122"/>
                  </a:cxn>
                  <a:cxn ang="0">
                    <a:pos x="137" y="150"/>
                  </a:cxn>
                  <a:cxn ang="0">
                    <a:pos x="144" y="178"/>
                  </a:cxn>
                  <a:cxn ang="0">
                    <a:pos x="148" y="205"/>
                  </a:cxn>
                  <a:cxn ang="0">
                    <a:pos x="150" y="235"/>
                  </a:cxn>
                  <a:cxn ang="0">
                    <a:pos x="148" y="262"/>
                  </a:cxn>
                  <a:cxn ang="0">
                    <a:pos x="145" y="290"/>
                  </a:cxn>
                  <a:cxn ang="0">
                    <a:pos x="139" y="316"/>
                  </a:cxn>
                  <a:cxn ang="0">
                    <a:pos x="129" y="342"/>
                  </a:cxn>
                  <a:cxn ang="0">
                    <a:pos x="118" y="368"/>
                  </a:cxn>
                  <a:cxn ang="0">
                    <a:pos x="104" y="393"/>
                  </a:cxn>
                  <a:cxn ang="0">
                    <a:pos x="88" y="415"/>
                  </a:cxn>
                  <a:cxn ang="0">
                    <a:pos x="69" y="437"/>
                  </a:cxn>
                  <a:cxn ang="0">
                    <a:pos x="49" y="456"/>
                  </a:cxn>
                  <a:cxn ang="0">
                    <a:pos x="26" y="474"/>
                  </a:cxn>
                  <a:cxn ang="0">
                    <a:pos x="0" y="490"/>
                  </a:cxn>
                  <a:cxn ang="0">
                    <a:pos x="5" y="498"/>
                  </a:cxn>
                  <a:cxn ang="0">
                    <a:pos x="5" y="498"/>
                  </a:cxn>
                  <a:cxn ang="0">
                    <a:pos x="30" y="482"/>
                  </a:cxn>
                  <a:cxn ang="0">
                    <a:pos x="54" y="464"/>
                  </a:cxn>
                  <a:cxn ang="0">
                    <a:pos x="75" y="445"/>
                  </a:cxn>
                  <a:cxn ang="0">
                    <a:pos x="95" y="423"/>
                  </a:cxn>
                  <a:cxn ang="0">
                    <a:pos x="111" y="401"/>
                  </a:cxn>
                  <a:cxn ang="0">
                    <a:pos x="124" y="376"/>
                  </a:cxn>
                  <a:cxn ang="0">
                    <a:pos x="137" y="350"/>
                  </a:cxn>
                  <a:cxn ang="0">
                    <a:pos x="145" y="324"/>
                  </a:cxn>
                  <a:cxn ang="0">
                    <a:pos x="152" y="296"/>
                  </a:cxn>
                  <a:cxn ang="0">
                    <a:pos x="157" y="269"/>
                  </a:cxn>
                  <a:cxn ang="0">
                    <a:pos x="158" y="241"/>
                  </a:cxn>
                  <a:cxn ang="0">
                    <a:pos x="157" y="213"/>
                  </a:cxn>
                  <a:cxn ang="0">
                    <a:pos x="152" y="184"/>
                  </a:cxn>
                  <a:cxn ang="0">
                    <a:pos x="145" y="156"/>
                  </a:cxn>
                  <a:cxn ang="0">
                    <a:pos x="135" y="129"/>
                  </a:cxn>
                  <a:cxn ang="0">
                    <a:pos x="122" y="101"/>
                  </a:cxn>
                  <a:cxn ang="0">
                    <a:pos x="122" y="101"/>
                  </a:cxn>
                  <a:cxn ang="0">
                    <a:pos x="114" y="86"/>
                  </a:cxn>
                  <a:cxn ang="0">
                    <a:pos x="104" y="72"/>
                  </a:cxn>
                  <a:cxn ang="0">
                    <a:pos x="95" y="59"/>
                  </a:cxn>
                  <a:cxn ang="0">
                    <a:pos x="83" y="46"/>
                  </a:cxn>
                  <a:cxn ang="0">
                    <a:pos x="72" y="33"/>
                  </a:cxn>
                  <a:cxn ang="0">
                    <a:pos x="59" y="21"/>
                  </a:cxn>
                  <a:cxn ang="0">
                    <a:pos x="33" y="0"/>
                  </a:cxn>
                </a:cxnLst>
                <a:rect l="0" t="0" r="r" b="b"/>
                <a:pathLst>
                  <a:path w="158" h="498">
                    <a:moveTo>
                      <a:pt x="33" y="0"/>
                    </a:moveTo>
                    <a:lnTo>
                      <a:pt x="33" y="0"/>
                    </a:lnTo>
                    <a:lnTo>
                      <a:pt x="56" y="21"/>
                    </a:lnTo>
                    <a:lnTo>
                      <a:pt x="78" y="42"/>
                    </a:lnTo>
                    <a:lnTo>
                      <a:pt x="98" y="68"/>
                    </a:lnTo>
                    <a:lnTo>
                      <a:pt x="114" y="96"/>
                    </a:lnTo>
                    <a:lnTo>
                      <a:pt x="114" y="96"/>
                    </a:lnTo>
                    <a:lnTo>
                      <a:pt x="127" y="122"/>
                    </a:lnTo>
                    <a:lnTo>
                      <a:pt x="137" y="150"/>
                    </a:lnTo>
                    <a:lnTo>
                      <a:pt x="144" y="178"/>
                    </a:lnTo>
                    <a:lnTo>
                      <a:pt x="148" y="205"/>
                    </a:lnTo>
                    <a:lnTo>
                      <a:pt x="150" y="235"/>
                    </a:lnTo>
                    <a:lnTo>
                      <a:pt x="148" y="262"/>
                    </a:lnTo>
                    <a:lnTo>
                      <a:pt x="145" y="290"/>
                    </a:lnTo>
                    <a:lnTo>
                      <a:pt x="139" y="316"/>
                    </a:lnTo>
                    <a:lnTo>
                      <a:pt x="129" y="342"/>
                    </a:lnTo>
                    <a:lnTo>
                      <a:pt x="118" y="368"/>
                    </a:lnTo>
                    <a:lnTo>
                      <a:pt x="104" y="393"/>
                    </a:lnTo>
                    <a:lnTo>
                      <a:pt x="88" y="415"/>
                    </a:lnTo>
                    <a:lnTo>
                      <a:pt x="69" y="437"/>
                    </a:lnTo>
                    <a:lnTo>
                      <a:pt x="49" y="456"/>
                    </a:lnTo>
                    <a:lnTo>
                      <a:pt x="26" y="474"/>
                    </a:lnTo>
                    <a:lnTo>
                      <a:pt x="0" y="490"/>
                    </a:lnTo>
                    <a:lnTo>
                      <a:pt x="5" y="498"/>
                    </a:lnTo>
                    <a:lnTo>
                      <a:pt x="5" y="498"/>
                    </a:lnTo>
                    <a:lnTo>
                      <a:pt x="30" y="482"/>
                    </a:lnTo>
                    <a:lnTo>
                      <a:pt x="54" y="464"/>
                    </a:lnTo>
                    <a:lnTo>
                      <a:pt x="75" y="445"/>
                    </a:lnTo>
                    <a:lnTo>
                      <a:pt x="95" y="423"/>
                    </a:lnTo>
                    <a:lnTo>
                      <a:pt x="111" y="401"/>
                    </a:lnTo>
                    <a:lnTo>
                      <a:pt x="124" y="376"/>
                    </a:lnTo>
                    <a:lnTo>
                      <a:pt x="137" y="350"/>
                    </a:lnTo>
                    <a:lnTo>
                      <a:pt x="145" y="324"/>
                    </a:lnTo>
                    <a:lnTo>
                      <a:pt x="152" y="296"/>
                    </a:lnTo>
                    <a:lnTo>
                      <a:pt x="157" y="269"/>
                    </a:lnTo>
                    <a:lnTo>
                      <a:pt x="158" y="241"/>
                    </a:lnTo>
                    <a:lnTo>
                      <a:pt x="157" y="213"/>
                    </a:lnTo>
                    <a:lnTo>
                      <a:pt x="152" y="184"/>
                    </a:lnTo>
                    <a:lnTo>
                      <a:pt x="145" y="156"/>
                    </a:lnTo>
                    <a:lnTo>
                      <a:pt x="135" y="129"/>
                    </a:lnTo>
                    <a:lnTo>
                      <a:pt x="122" y="101"/>
                    </a:lnTo>
                    <a:lnTo>
                      <a:pt x="122" y="101"/>
                    </a:lnTo>
                    <a:lnTo>
                      <a:pt x="114" y="86"/>
                    </a:lnTo>
                    <a:lnTo>
                      <a:pt x="104" y="72"/>
                    </a:lnTo>
                    <a:lnTo>
                      <a:pt x="95" y="59"/>
                    </a:lnTo>
                    <a:lnTo>
                      <a:pt x="83" y="46"/>
                    </a:lnTo>
                    <a:lnTo>
                      <a:pt x="72" y="33"/>
                    </a:lnTo>
                    <a:lnTo>
                      <a:pt x="59" y="21"/>
                    </a:lnTo>
                    <a:lnTo>
                      <a:pt x="33" y="0"/>
                    </a:lnTo>
                  </a:path>
                </a:pathLst>
              </a:custGeom>
              <a:noFill/>
              <a:ln w="9525">
                <a:noFill/>
                <a:round/>
              </a:ln>
            </p:spPr>
            <p:txBody>
              <a:bodyPr vert="horz" wrap="square" lIns="91440" tIns="45720" rIns="91440" bIns="45720" numCol="1" anchor="t" anchorCtr="0" compatLnSpc="1"/>
              <a:lstStyle/>
              <a:p>
                <a:endParaRPr lang="en-US"/>
              </a:p>
            </p:txBody>
          </p:sp>
          <p:sp>
            <p:nvSpPr>
              <p:cNvPr id="225" name="Freeform 3611"/>
              <p:cNvSpPr>
                <a:spLocks noEditPoints="1"/>
              </p:cNvSpPr>
              <p:nvPr/>
            </p:nvSpPr>
            <p:spPr bwMode="auto">
              <a:xfrm>
                <a:off x="4567237" y="3519487"/>
                <a:ext cx="336550" cy="431800"/>
              </a:xfrm>
              <a:custGeom>
                <a:avLst/>
                <a:gdLst/>
                <a:ahLst/>
                <a:cxnLst>
                  <a:cxn ang="0">
                    <a:pos x="276" y="495"/>
                  </a:cxn>
                  <a:cxn ang="0">
                    <a:pos x="294" y="510"/>
                  </a:cxn>
                  <a:cxn ang="0">
                    <a:pos x="298" y="482"/>
                  </a:cxn>
                  <a:cxn ang="0">
                    <a:pos x="314" y="480"/>
                  </a:cxn>
                  <a:cxn ang="0">
                    <a:pos x="327" y="480"/>
                  </a:cxn>
                  <a:cxn ang="0">
                    <a:pos x="332" y="464"/>
                  </a:cxn>
                  <a:cxn ang="0">
                    <a:pos x="343" y="461"/>
                  </a:cxn>
                  <a:cxn ang="0">
                    <a:pos x="343" y="438"/>
                  </a:cxn>
                  <a:cxn ang="0">
                    <a:pos x="347" y="461"/>
                  </a:cxn>
                  <a:cxn ang="0">
                    <a:pos x="345" y="418"/>
                  </a:cxn>
                  <a:cxn ang="0">
                    <a:pos x="361" y="422"/>
                  </a:cxn>
                  <a:cxn ang="0">
                    <a:pos x="351" y="384"/>
                  </a:cxn>
                  <a:cxn ang="0">
                    <a:pos x="373" y="394"/>
                  </a:cxn>
                  <a:cxn ang="0">
                    <a:pos x="363" y="352"/>
                  </a:cxn>
                  <a:cxn ang="0">
                    <a:pos x="374" y="365"/>
                  </a:cxn>
                  <a:cxn ang="0">
                    <a:pos x="381" y="329"/>
                  </a:cxn>
                  <a:cxn ang="0">
                    <a:pos x="389" y="344"/>
                  </a:cxn>
                  <a:cxn ang="0">
                    <a:pos x="376" y="300"/>
                  </a:cxn>
                  <a:cxn ang="0">
                    <a:pos x="382" y="322"/>
                  </a:cxn>
                  <a:cxn ang="0">
                    <a:pos x="376" y="272"/>
                  </a:cxn>
                  <a:cxn ang="0">
                    <a:pos x="381" y="249"/>
                  </a:cxn>
                  <a:cxn ang="0">
                    <a:pos x="381" y="226"/>
                  </a:cxn>
                  <a:cxn ang="0">
                    <a:pos x="381" y="249"/>
                  </a:cxn>
                  <a:cxn ang="0">
                    <a:pos x="373" y="200"/>
                  </a:cxn>
                  <a:cxn ang="0">
                    <a:pos x="376" y="190"/>
                  </a:cxn>
                  <a:cxn ang="0">
                    <a:pos x="376" y="174"/>
                  </a:cxn>
                  <a:cxn ang="0">
                    <a:pos x="361" y="173"/>
                  </a:cxn>
                  <a:cxn ang="0">
                    <a:pos x="361" y="150"/>
                  </a:cxn>
                  <a:cxn ang="0">
                    <a:pos x="342" y="147"/>
                  </a:cxn>
                  <a:cxn ang="0">
                    <a:pos x="342" y="130"/>
                  </a:cxn>
                  <a:cxn ang="0">
                    <a:pos x="316" y="125"/>
                  </a:cxn>
                  <a:cxn ang="0">
                    <a:pos x="319" y="103"/>
                  </a:cxn>
                  <a:cxn ang="0">
                    <a:pos x="288" y="101"/>
                  </a:cxn>
                  <a:cxn ang="0">
                    <a:pos x="298" y="88"/>
                  </a:cxn>
                  <a:cxn ang="0">
                    <a:pos x="275" y="76"/>
                  </a:cxn>
                  <a:cxn ang="0">
                    <a:pos x="288" y="67"/>
                  </a:cxn>
                  <a:cxn ang="0">
                    <a:pos x="246" y="65"/>
                  </a:cxn>
                  <a:cxn ang="0">
                    <a:pos x="268" y="60"/>
                  </a:cxn>
                  <a:cxn ang="0">
                    <a:pos x="29" y="52"/>
                  </a:cxn>
                  <a:cxn ang="0">
                    <a:pos x="45" y="52"/>
                  </a:cxn>
                  <a:cxn ang="0">
                    <a:pos x="219" y="52"/>
                  </a:cxn>
                  <a:cxn ang="0">
                    <a:pos x="236" y="55"/>
                  </a:cxn>
                  <a:cxn ang="0">
                    <a:pos x="167" y="34"/>
                  </a:cxn>
                  <a:cxn ang="0">
                    <a:pos x="179" y="47"/>
                  </a:cxn>
                  <a:cxn ang="0">
                    <a:pos x="94" y="28"/>
                  </a:cxn>
                  <a:cxn ang="0">
                    <a:pos x="102" y="42"/>
                  </a:cxn>
                  <a:cxn ang="0">
                    <a:pos x="148" y="18"/>
                  </a:cxn>
                  <a:cxn ang="0">
                    <a:pos x="153" y="34"/>
                  </a:cxn>
                  <a:cxn ang="0">
                    <a:pos x="127" y="16"/>
                  </a:cxn>
                  <a:cxn ang="0">
                    <a:pos x="138" y="0"/>
                  </a:cxn>
                  <a:cxn ang="0">
                    <a:pos x="6" y="49"/>
                  </a:cxn>
                  <a:cxn ang="0">
                    <a:pos x="29" y="88"/>
                  </a:cxn>
                  <a:cxn ang="0">
                    <a:pos x="219" y="81"/>
                  </a:cxn>
                  <a:cxn ang="0">
                    <a:pos x="330" y="182"/>
                  </a:cxn>
                  <a:cxn ang="0">
                    <a:pos x="322" y="410"/>
                  </a:cxn>
                  <a:cxn ang="0">
                    <a:pos x="361" y="467"/>
                  </a:cxn>
                  <a:cxn ang="0">
                    <a:pos x="400" y="174"/>
                  </a:cxn>
                  <a:cxn ang="0">
                    <a:pos x="226" y="15"/>
                  </a:cxn>
                </a:cxnLst>
                <a:rect l="0" t="0" r="r" b="b"/>
                <a:pathLst>
                  <a:path w="423" h="542">
                    <a:moveTo>
                      <a:pt x="285" y="516"/>
                    </a:moveTo>
                    <a:lnTo>
                      <a:pt x="285" y="516"/>
                    </a:lnTo>
                    <a:lnTo>
                      <a:pt x="283" y="516"/>
                    </a:lnTo>
                    <a:lnTo>
                      <a:pt x="283" y="516"/>
                    </a:lnTo>
                    <a:lnTo>
                      <a:pt x="278" y="515"/>
                    </a:lnTo>
                    <a:lnTo>
                      <a:pt x="275" y="511"/>
                    </a:lnTo>
                    <a:lnTo>
                      <a:pt x="273" y="506"/>
                    </a:lnTo>
                    <a:lnTo>
                      <a:pt x="273" y="503"/>
                    </a:lnTo>
                    <a:lnTo>
                      <a:pt x="273" y="503"/>
                    </a:lnTo>
                    <a:lnTo>
                      <a:pt x="273" y="498"/>
                    </a:lnTo>
                    <a:lnTo>
                      <a:pt x="276" y="495"/>
                    </a:lnTo>
                    <a:lnTo>
                      <a:pt x="280" y="492"/>
                    </a:lnTo>
                    <a:lnTo>
                      <a:pt x="285" y="492"/>
                    </a:lnTo>
                    <a:lnTo>
                      <a:pt x="285" y="492"/>
                    </a:lnTo>
                    <a:lnTo>
                      <a:pt x="286" y="492"/>
                    </a:lnTo>
                    <a:lnTo>
                      <a:pt x="286" y="492"/>
                    </a:lnTo>
                    <a:lnTo>
                      <a:pt x="290" y="493"/>
                    </a:lnTo>
                    <a:lnTo>
                      <a:pt x="293" y="497"/>
                    </a:lnTo>
                    <a:lnTo>
                      <a:pt x="296" y="500"/>
                    </a:lnTo>
                    <a:lnTo>
                      <a:pt x="296" y="505"/>
                    </a:lnTo>
                    <a:lnTo>
                      <a:pt x="296" y="505"/>
                    </a:lnTo>
                    <a:lnTo>
                      <a:pt x="294" y="510"/>
                    </a:lnTo>
                    <a:lnTo>
                      <a:pt x="293" y="513"/>
                    </a:lnTo>
                    <a:lnTo>
                      <a:pt x="290" y="515"/>
                    </a:lnTo>
                    <a:lnTo>
                      <a:pt x="285" y="516"/>
                    </a:lnTo>
                    <a:close/>
                    <a:moveTo>
                      <a:pt x="306" y="492"/>
                    </a:moveTo>
                    <a:lnTo>
                      <a:pt x="306" y="492"/>
                    </a:lnTo>
                    <a:lnTo>
                      <a:pt x="306" y="492"/>
                    </a:lnTo>
                    <a:lnTo>
                      <a:pt x="306" y="492"/>
                    </a:lnTo>
                    <a:lnTo>
                      <a:pt x="303" y="490"/>
                    </a:lnTo>
                    <a:lnTo>
                      <a:pt x="299" y="489"/>
                    </a:lnTo>
                    <a:lnTo>
                      <a:pt x="298" y="485"/>
                    </a:lnTo>
                    <a:lnTo>
                      <a:pt x="298" y="482"/>
                    </a:lnTo>
                    <a:lnTo>
                      <a:pt x="298" y="482"/>
                    </a:lnTo>
                    <a:lnTo>
                      <a:pt x="299" y="479"/>
                    </a:lnTo>
                    <a:lnTo>
                      <a:pt x="301" y="475"/>
                    </a:lnTo>
                    <a:lnTo>
                      <a:pt x="303" y="474"/>
                    </a:lnTo>
                    <a:lnTo>
                      <a:pt x="306" y="474"/>
                    </a:lnTo>
                    <a:lnTo>
                      <a:pt x="306" y="474"/>
                    </a:lnTo>
                    <a:lnTo>
                      <a:pt x="307" y="474"/>
                    </a:lnTo>
                    <a:lnTo>
                      <a:pt x="307" y="474"/>
                    </a:lnTo>
                    <a:lnTo>
                      <a:pt x="311" y="475"/>
                    </a:lnTo>
                    <a:lnTo>
                      <a:pt x="312" y="477"/>
                    </a:lnTo>
                    <a:lnTo>
                      <a:pt x="314" y="480"/>
                    </a:lnTo>
                    <a:lnTo>
                      <a:pt x="314" y="484"/>
                    </a:lnTo>
                    <a:lnTo>
                      <a:pt x="314" y="484"/>
                    </a:lnTo>
                    <a:lnTo>
                      <a:pt x="314" y="487"/>
                    </a:lnTo>
                    <a:lnTo>
                      <a:pt x="312" y="489"/>
                    </a:lnTo>
                    <a:lnTo>
                      <a:pt x="309" y="490"/>
                    </a:lnTo>
                    <a:lnTo>
                      <a:pt x="306" y="492"/>
                    </a:lnTo>
                    <a:close/>
                    <a:moveTo>
                      <a:pt x="330" y="482"/>
                    </a:moveTo>
                    <a:lnTo>
                      <a:pt x="330" y="482"/>
                    </a:lnTo>
                    <a:lnTo>
                      <a:pt x="330" y="482"/>
                    </a:lnTo>
                    <a:lnTo>
                      <a:pt x="330" y="482"/>
                    </a:lnTo>
                    <a:lnTo>
                      <a:pt x="327" y="480"/>
                    </a:lnTo>
                    <a:lnTo>
                      <a:pt x="324" y="479"/>
                    </a:lnTo>
                    <a:lnTo>
                      <a:pt x="322" y="475"/>
                    </a:lnTo>
                    <a:lnTo>
                      <a:pt x="322" y="472"/>
                    </a:lnTo>
                    <a:lnTo>
                      <a:pt x="322" y="472"/>
                    </a:lnTo>
                    <a:lnTo>
                      <a:pt x="324" y="469"/>
                    </a:lnTo>
                    <a:lnTo>
                      <a:pt x="325" y="467"/>
                    </a:lnTo>
                    <a:lnTo>
                      <a:pt x="327" y="466"/>
                    </a:lnTo>
                    <a:lnTo>
                      <a:pt x="330" y="464"/>
                    </a:lnTo>
                    <a:lnTo>
                      <a:pt x="330" y="464"/>
                    </a:lnTo>
                    <a:lnTo>
                      <a:pt x="332" y="464"/>
                    </a:lnTo>
                    <a:lnTo>
                      <a:pt x="332" y="464"/>
                    </a:lnTo>
                    <a:lnTo>
                      <a:pt x="335" y="466"/>
                    </a:lnTo>
                    <a:lnTo>
                      <a:pt x="337" y="467"/>
                    </a:lnTo>
                    <a:lnTo>
                      <a:pt x="338" y="471"/>
                    </a:lnTo>
                    <a:lnTo>
                      <a:pt x="340" y="474"/>
                    </a:lnTo>
                    <a:lnTo>
                      <a:pt x="340" y="474"/>
                    </a:lnTo>
                    <a:lnTo>
                      <a:pt x="338" y="477"/>
                    </a:lnTo>
                    <a:lnTo>
                      <a:pt x="337" y="479"/>
                    </a:lnTo>
                    <a:lnTo>
                      <a:pt x="334" y="480"/>
                    </a:lnTo>
                    <a:lnTo>
                      <a:pt x="330" y="482"/>
                    </a:lnTo>
                    <a:close/>
                    <a:moveTo>
                      <a:pt x="343" y="461"/>
                    </a:moveTo>
                    <a:lnTo>
                      <a:pt x="343" y="461"/>
                    </a:lnTo>
                    <a:lnTo>
                      <a:pt x="342" y="461"/>
                    </a:lnTo>
                    <a:lnTo>
                      <a:pt x="342" y="461"/>
                    </a:lnTo>
                    <a:lnTo>
                      <a:pt x="337" y="461"/>
                    </a:lnTo>
                    <a:lnTo>
                      <a:pt x="334" y="458"/>
                    </a:lnTo>
                    <a:lnTo>
                      <a:pt x="332" y="453"/>
                    </a:lnTo>
                    <a:lnTo>
                      <a:pt x="330" y="449"/>
                    </a:lnTo>
                    <a:lnTo>
                      <a:pt x="330" y="449"/>
                    </a:lnTo>
                    <a:lnTo>
                      <a:pt x="332" y="445"/>
                    </a:lnTo>
                    <a:lnTo>
                      <a:pt x="335" y="441"/>
                    </a:lnTo>
                    <a:lnTo>
                      <a:pt x="338" y="438"/>
                    </a:lnTo>
                    <a:lnTo>
                      <a:pt x="343" y="438"/>
                    </a:lnTo>
                    <a:lnTo>
                      <a:pt x="343" y="438"/>
                    </a:lnTo>
                    <a:lnTo>
                      <a:pt x="343" y="438"/>
                    </a:lnTo>
                    <a:lnTo>
                      <a:pt x="343" y="438"/>
                    </a:lnTo>
                    <a:lnTo>
                      <a:pt x="348" y="440"/>
                    </a:lnTo>
                    <a:lnTo>
                      <a:pt x="351" y="441"/>
                    </a:lnTo>
                    <a:lnTo>
                      <a:pt x="355" y="446"/>
                    </a:lnTo>
                    <a:lnTo>
                      <a:pt x="355" y="451"/>
                    </a:lnTo>
                    <a:lnTo>
                      <a:pt x="355" y="451"/>
                    </a:lnTo>
                    <a:lnTo>
                      <a:pt x="353" y="454"/>
                    </a:lnTo>
                    <a:lnTo>
                      <a:pt x="350" y="459"/>
                    </a:lnTo>
                    <a:lnTo>
                      <a:pt x="347" y="461"/>
                    </a:lnTo>
                    <a:lnTo>
                      <a:pt x="343" y="461"/>
                    </a:lnTo>
                    <a:close/>
                    <a:moveTo>
                      <a:pt x="353" y="430"/>
                    </a:moveTo>
                    <a:lnTo>
                      <a:pt x="353" y="430"/>
                    </a:lnTo>
                    <a:lnTo>
                      <a:pt x="353" y="430"/>
                    </a:lnTo>
                    <a:lnTo>
                      <a:pt x="353" y="430"/>
                    </a:lnTo>
                    <a:lnTo>
                      <a:pt x="350" y="430"/>
                    </a:lnTo>
                    <a:lnTo>
                      <a:pt x="347" y="427"/>
                    </a:lnTo>
                    <a:lnTo>
                      <a:pt x="345" y="425"/>
                    </a:lnTo>
                    <a:lnTo>
                      <a:pt x="345" y="422"/>
                    </a:lnTo>
                    <a:lnTo>
                      <a:pt x="345" y="422"/>
                    </a:lnTo>
                    <a:lnTo>
                      <a:pt x="345" y="418"/>
                    </a:lnTo>
                    <a:lnTo>
                      <a:pt x="348" y="415"/>
                    </a:lnTo>
                    <a:lnTo>
                      <a:pt x="350" y="414"/>
                    </a:lnTo>
                    <a:lnTo>
                      <a:pt x="353" y="414"/>
                    </a:lnTo>
                    <a:lnTo>
                      <a:pt x="353" y="414"/>
                    </a:lnTo>
                    <a:lnTo>
                      <a:pt x="355" y="414"/>
                    </a:lnTo>
                    <a:lnTo>
                      <a:pt x="355" y="414"/>
                    </a:lnTo>
                    <a:lnTo>
                      <a:pt x="358" y="414"/>
                    </a:lnTo>
                    <a:lnTo>
                      <a:pt x="360" y="417"/>
                    </a:lnTo>
                    <a:lnTo>
                      <a:pt x="361" y="418"/>
                    </a:lnTo>
                    <a:lnTo>
                      <a:pt x="361" y="422"/>
                    </a:lnTo>
                    <a:lnTo>
                      <a:pt x="361" y="422"/>
                    </a:lnTo>
                    <a:lnTo>
                      <a:pt x="361" y="425"/>
                    </a:lnTo>
                    <a:lnTo>
                      <a:pt x="360" y="428"/>
                    </a:lnTo>
                    <a:lnTo>
                      <a:pt x="356" y="430"/>
                    </a:lnTo>
                    <a:lnTo>
                      <a:pt x="353" y="430"/>
                    </a:lnTo>
                    <a:close/>
                    <a:moveTo>
                      <a:pt x="363" y="399"/>
                    </a:moveTo>
                    <a:lnTo>
                      <a:pt x="363" y="399"/>
                    </a:lnTo>
                    <a:lnTo>
                      <a:pt x="356" y="397"/>
                    </a:lnTo>
                    <a:lnTo>
                      <a:pt x="353" y="392"/>
                    </a:lnTo>
                    <a:lnTo>
                      <a:pt x="353" y="392"/>
                    </a:lnTo>
                    <a:lnTo>
                      <a:pt x="351" y="388"/>
                    </a:lnTo>
                    <a:lnTo>
                      <a:pt x="351" y="384"/>
                    </a:lnTo>
                    <a:lnTo>
                      <a:pt x="353" y="379"/>
                    </a:lnTo>
                    <a:lnTo>
                      <a:pt x="358" y="376"/>
                    </a:lnTo>
                    <a:lnTo>
                      <a:pt x="358" y="376"/>
                    </a:lnTo>
                    <a:lnTo>
                      <a:pt x="363" y="375"/>
                    </a:lnTo>
                    <a:lnTo>
                      <a:pt x="363" y="375"/>
                    </a:lnTo>
                    <a:lnTo>
                      <a:pt x="369" y="376"/>
                    </a:lnTo>
                    <a:lnTo>
                      <a:pt x="374" y="381"/>
                    </a:lnTo>
                    <a:lnTo>
                      <a:pt x="374" y="381"/>
                    </a:lnTo>
                    <a:lnTo>
                      <a:pt x="374" y="386"/>
                    </a:lnTo>
                    <a:lnTo>
                      <a:pt x="374" y="391"/>
                    </a:lnTo>
                    <a:lnTo>
                      <a:pt x="373" y="394"/>
                    </a:lnTo>
                    <a:lnTo>
                      <a:pt x="369" y="397"/>
                    </a:lnTo>
                    <a:lnTo>
                      <a:pt x="369" y="397"/>
                    </a:lnTo>
                    <a:lnTo>
                      <a:pt x="363" y="399"/>
                    </a:lnTo>
                    <a:close/>
                    <a:moveTo>
                      <a:pt x="369" y="366"/>
                    </a:moveTo>
                    <a:lnTo>
                      <a:pt x="369" y="366"/>
                    </a:lnTo>
                    <a:lnTo>
                      <a:pt x="366" y="365"/>
                    </a:lnTo>
                    <a:lnTo>
                      <a:pt x="363" y="361"/>
                    </a:lnTo>
                    <a:lnTo>
                      <a:pt x="363" y="361"/>
                    </a:lnTo>
                    <a:lnTo>
                      <a:pt x="361" y="358"/>
                    </a:lnTo>
                    <a:lnTo>
                      <a:pt x="361" y="355"/>
                    </a:lnTo>
                    <a:lnTo>
                      <a:pt x="363" y="352"/>
                    </a:lnTo>
                    <a:lnTo>
                      <a:pt x="366" y="350"/>
                    </a:lnTo>
                    <a:lnTo>
                      <a:pt x="366" y="350"/>
                    </a:lnTo>
                    <a:lnTo>
                      <a:pt x="369" y="348"/>
                    </a:lnTo>
                    <a:lnTo>
                      <a:pt x="369" y="348"/>
                    </a:lnTo>
                    <a:lnTo>
                      <a:pt x="374" y="350"/>
                    </a:lnTo>
                    <a:lnTo>
                      <a:pt x="377" y="353"/>
                    </a:lnTo>
                    <a:lnTo>
                      <a:pt x="377" y="353"/>
                    </a:lnTo>
                    <a:lnTo>
                      <a:pt x="377" y="357"/>
                    </a:lnTo>
                    <a:lnTo>
                      <a:pt x="377" y="360"/>
                    </a:lnTo>
                    <a:lnTo>
                      <a:pt x="376" y="363"/>
                    </a:lnTo>
                    <a:lnTo>
                      <a:pt x="374" y="365"/>
                    </a:lnTo>
                    <a:lnTo>
                      <a:pt x="374" y="365"/>
                    </a:lnTo>
                    <a:lnTo>
                      <a:pt x="369" y="366"/>
                    </a:lnTo>
                    <a:close/>
                    <a:moveTo>
                      <a:pt x="384" y="344"/>
                    </a:moveTo>
                    <a:lnTo>
                      <a:pt x="384" y="344"/>
                    </a:lnTo>
                    <a:lnTo>
                      <a:pt x="381" y="344"/>
                    </a:lnTo>
                    <a:lnTo>
                      <a:pt x="377" y="340"/>
                    </a:lnTo>
                    <a:lnTo>
                      <a:pt x="377" y="340"/>
                    </a:lnTo>
                    <a:lnTo>
                      <a:pt x="376" y="337"/>
                    </a:lnTo>
                    <a:lnTo>
                      <a:pt x="376" y="334"/>
                    </a:lnTo>
                    <a:lnTo>
                      <a:pt x="377" y="331"/>
                    </a:lnTo>
                    <a:lnTo>
                      <a:pt x="381" y="329"/>
                    </a:lnTo>
                    <a:lnTo>
                      <a:pt x="381" y="329"/>
                    </a:lnTo>
                    <a:lnTo>
                      <a:pt x="384" y="327"/>
                    </a:lnTo>
                    <a:lnTo>
                      <a:pt x="384" y="327"/>
                    </a:lnTo>
                    <a:lnTo>
                      <a:pt x="389" y="329"/>
                    </a:lnTo>
                    <a:lnTo>
                      <a:pt x="392" y="332"/>
                    </a:lnTo>
                    <a:lnTo>
                      <a:pt x="392" y="332"/>
                    </a:lnTo>
                    <a:lnTo>
                      <a:pt x="394" y="335"/>
                    </a:lnTo>
                    <a:lnTo>
                      <a:pt x="392" y="339"/>
                    </a:lnTo>
                    <a:lnTo>
                      <a:pt x="392" y="340"/>
                    </a:lnTo>
                    <a:lnTo>
                      <a:pt x="389" y="344"/>
                    </a:lnTo>
                    <a:lnTo>
                      <a:pt x="389" y="344"/>
                    </a:lnTo>
                    <a:lnTo>
                      <a:pt x="384" y="344"/>
                    </a:lnTo>
                    <a:close/>
                    <a:moveTo>
                      <a:pt x="382" y="322"/>
                    </a:moveTo>
                    <a:lnTo>
                      <a:pt x="382" y="322"/>
                    </a:lnTo>
                    <a:lnTo>
                      <a:pt x="376" y="321"/>
                    </a:lnTo>
                    <a:lnTo>
                      <a:pt x="371" y="316"/>
                    </a:lnTo>
                    <a:lnTo>
                      <a:pt x="371" y="316"/>
                    </a:lnTo>
                    <a:lnTo>
                      <a:pt x="369" y="311"/>
                    </a:lnTo>
                    <a:lnTo>
                      <a:pt x="371" y="306"/>
                    </a:lnTo>
                    <a:lnTo>
                      <a:pt x="373" y="303"/>
                    </a:lnTo>
                    <a:lnTo>
                      <a:pt x="376" y="300"/>
                    </a:lnTo>
                    <a:lnTo>
                      <a:pt x="376" y="300"/>
                    </a:lnTo>
                    <a:lnTo>
                      <a:pt x="382" y="298"/>
                    </a:lnTo>
                    <a:lnTo>
                      <a:pt x="382" y="298"/>
                    </a:lnTo>
                    <a:lnTo>
                      <a:pt x="387" y="300"/>
                    </a:lnTo>
                    <a:lnTo>
                      <a:pt x="392" y="304"/>
                    </a:lnTo>
                    <a:lnTo>
                      <a:pt x="392" y="304"/>
                    </a:lnTo>
                    <a:lnTo>
                      <a:pt x="394" y="309"/>
                    </a:lnTo>
                    <a:lnTo>
                      <a:pt x="394" y="313"/>
                    </a:lnTo>
                    <a:lnTo>
                      <a:pt x="391" y="318"/>
                    </a:lnTo>
                    <a:lnTo>
                      <a:pt x="387" y="321"/>
                    </a:lnTo>
                    <a:lnTo>
                      <a:pt x="387" y="321"/>
                    </a:lnTo>
                    <a:lnTo>
                      <a:pt x="382" y="322"/>
                    </a:lnTo>
                    <a:close/>
                    <a:moveTo>
                      <a:pt x="376" y="290"/>
                    </a:moveTo>
                    <a:lnTo>
                      <a:pt x="376" y="290"/>
                    </a:lnTo>
                    <a:lnTo>
                      <a:pt x="371" y="288"/>
                    </a:lnTo>
                    <a:lnTo>
                      <a:pt x="368" y="285"/>
                    </a:lnTo>
                    <a:lnTo>
                      <a:pt x="368" y="285"/>
                    </a:lnTo>
                    <a:lnTo>
                      <a:pt x="366" y="282"/>
                    </a:lnTo>
                    <a:lnTo>
                      <a:pt x="368" y="278"/>
                    </a:lnTo>
                    <a:lnTo>
                      <a:pt x="368" y="275"/>
                    </a:lnTo>
                    <a:lnTo>
                      <a:pt x="371" y="274"/>
                    </a:lnTo>
                    <a:lnTo>
                      <a:pt x="371" y="274"/>
                    </a:lnTo>
                    <a:lnTo>
                      <a:pt x="376" y="272"/>
                    </a:lnTo>
                    <a:lnTo>
                      <a:pt x="376" y="272"/>
                    </a:lnTo>
                    <a:lnTo>
                      <a:pt x="379" y="274"/>
                    </a:lnTo>
                    <a:lnTo>
                      <a:pt x="382" y="277"/>
                    </a:lnTo>
                    <a:lnTo>
                      <a:pt x="382" y="277"/>
                    </a:lnTo>
                    <a:lnTo>
                      <a:pt x="384" y="280"/>
                    </a:lnTo>
                    <a:lnTo>
                      <a:pt x="384" y="283"/>
                    </a:lnTo>
                    <a:lnTo>
                      <a:pt x="382" y="287"/>
                    </a:lnTo>
                    <a:lnTo>
                      <a:pt x="379" y="288"/>
                    </a:lnTo>
                    <a:lnTo>
                      <a:pt x="379" y="288"/>
                    </a:lnTo>
                    <a:lnTo>
                      <a:pt x="376" y="290"/>
                    </a:lnTo>
                    <a:close/>
                    <a:moveTo>
                      <a:pt x="381" y="249"/>
                    </a:moveTo>
                    <a:lnTo>
                      <a:pt x="381" y="249"/>
                    </a:lnTo>
                    <a:lnTo>
                      <a:pt x="377" y="249"/>
                    </a:lnTo>
                    <a:lnTo>
                      <a:pt x="374" y="247"/>
                    </a:lnTo>
                    <a:lnTo>
                      <a:pt x="374" y="247"/>
                    </a:lnTo>
                    <a:lnTo>
                      <a:pt x="371" y="244"/>
                    </a:lnTo>
                    <a:lnTo>
                      <a:pt x="369" y="241"/>
                    </a:lnTo>
                    <a:lnTo>
                      <a:pt x="369" y="236"/>
                    </a:lnTo>
                    <a:lnTo>
                      <a:pt x="371" y="231"/>
                    </a:lnTo>
                    <a:lnTo>
                      <a:pt x="371" y="231"/>
                    </a:lnTo>
                    <a:lnTo>
                      <a:pt x="374" y="228"/>
                    </a:lnTo>
                    <a:lnTo>
                      <a:pt x="381" y="226"/>
                    </a:lnTo>
                    <a:lnTo>
                      <a:pt x="381" y="226"/>
                    </a:lnTo>
                    <a:lnTo>
                      <a:pt x="384" y="226"/>
                    </a:lnTo>
                    <a:lnTo>
                      <a:pt x="387" y="228"/>
                    </a:lnTo>
                    <a:lnTo>
                      <a:pt x="387" y="228"/>
                    </a:lnTo>
                    <a:lnTo>
                      <a:pt x="391" y="231"/>
                    </a:lnTo>
                    <a:lnTo>
                      <a:pt x="392" y="236"/>
                    </a:lnTo>
                    <a:lnTo>
                      <a:pt x="392" y="239"/>
                    </a:lnTo>
                    <a:lnTo>
                      <a:pt x="391" y="244"/>
                    </a:lnTo>
                    <a:lnTo>
                      <a:pt x="391" y="244"/>
                    </a:lnTo>
                    <a:lnTo>
                      <a:pt x="386" y="249"/>
                    </a:lnTo>
                    <a:lnTo>
                      <a:pt x="381" y="249"/>
                    </a:lnTo>
                    <a:close/>
                    <a:moveTo>
                      <a:pt x="373" y="217"/>
                    </a:moveTo>
                    <a:lnTo>
                      <a:pt x="373" y="217"/>
                    </a:lnTo>
                    <a:lnTo>
                      <a:pt x="368" y="217"/>
                    </a:lnTo>
                    <a:lnTo>
                      <a:pt x="368" y="217"/>
                    </a:lnTo>
                    <a:lnTo>
                      <a:pt x="364" y="213"/>
                    </a:lnTo>
                    <a:lnTo>
                      <a:pt x="364" y="210"/>
                    </a:lnTo>
                    <a:lnTo>
                      <a:pt x="364" y="207"/>
                    </a:lnTo>
                    <a:lnTo>
                      <a:pt x="364" y="204"/>
                    </a:lnTo>
                    <a:lnTo>
                      <a:pt x="364" y="204"/>
                    </a:lnTo>
                    <a:lnTo>
                      <a:pt x="368" y="202"/>
                    </a:lnTo>
                    <a:lnTo>
                      <a:pt x="373" y="200"/>
                    </a:lnTo>
                    <a:lnTo>
                      <a:pt x="373" y="200"/>
                    </a:lnTo>
                    <a:lnTo>
                      <a:pt x="377" y="202"/>
                    </a:lnTo>
                    <a:lnTo>
                      <a:pt x="377" y="202"/>
                    </a:lnTo>
                    <a:lnTo>
                      <a:pt x="379" y="204"/>
                    </a:lnTo>
                    <a:lnTo>
                      <a:pt x="381" y="207"/>
                    </a:lnTo>
                    <a:lnTo>
                      <a:pt x="381" y="210"/>
                    </a:lnTo>
                    <a:lnTo>
                      <a:pt x="379" y="213"/>
                    </a:lnTo>
                    <a:lnTo>
                      <a:pt x="379" y="213"/>
                    </a:lnTo>
                    <a:lnTo>
                      <a:pt x="376" y="217"/>
                    </a:lnTo>
                    <a:lnTo>
                      <a:pt x="373" y="217"/>
                    </a:lnTo>
                    <a:close/>
                    <a:moveTo>
                      <a:pt x="376" y="190"/>
                    </a:moveTo>
                    <a:lnTo>
                      <a:pt x="376" y="190"/>
                    </a:lnTo>
                    <a:lnTo>
                      <a:pt x="371" y="189"/>
                    </a:lnTo>
                    <a:lnTo>
                      <a:pt x="371" y="189"/>
                    </a:lnTo>
                    <a:lnTo>
                      <a:pt x="368" y="187"/>
                    </a:lnTo>
                    <a:lnTo>
                      <a:pt x="368" y="184"/>
                    </a:lnTo>
                    <a:lnTo>
                      <a:pt x="368" y="181"/>
                    </a:lnTo>
                    <a:lnTo>
                      <a:pt x="368" y="177"/>
                    </a:lnTo>
                    <a:lnTo>
                      <a:pt x="368" y="177"/>
                    </a:lnTo>
                    <a:lnTo>
                      <a:pt x="371" y="174"/>
                    </a:lnTo>
                    <a:lnTo>
                      <a:pt x="376" y="174"/>
                    </a:lnTo>
                    <a:lnTo>
                      <a:pt x="376" y="174"/>
                    </a:lnTo>
                    <a:lnTo>
                      <a:pt x="381" y="176"/>
                    </a:lnTo>
                    <a:lnTo>
                      <a:pt x="381" y="176"/>
                    </a:lnTo>
                    <a:lnTo>
                      <a:pt x="382" y="177"/>
                    </a:lnTo>
                    <a:lnTo>
                      <a:pt x="384" y="181"/>
                    </a:lnTo>
                    <a:lnTo>
                      <a:pt x="384" y="184"/>
                    </a:lnTo>
                    <a:lnTo>
                      <a:pt x="382" y="187"/>
                    </a:lnTo>
                    <a:lnTo>
                      <a:pt x="382" y="187"/>
                    </a:lnTo>
                    <a:lnTo>
                      <a:pt x="379" y="190"/>
                    </a:lnTo>
                    <a:lnTo>
                      <a:pt x="376" y="190"/>
                    </a:lnTo>
                    <a:close/>
                    <a:moveTo>
                      <a:pt x="361" y="173"/>
                    </a:moveTo>
                    <a:lnTo>
                      <a:pt x="361" y="173"/>
                    </a:lnTo>
                    <a:lnTo>
                      <a:pt x="356" y="173"/>
                    </a:lnTo>
                    <a:lnTo>
                      <a:pt x="355" y="171"/>
                    </a:lnTo>
                    <a:lnTo>
                      <a:pt x="355" y="171"/>
                    </a:lnTo>
                    <a:lnTo>
                      <a:pt x="350" y="168"/>
                    </a:lnTo>
                    <a:lnTo>
                      <a:pt x="348" y="163"/>
                    </a:lnTo>
                    <a:lnTo>
                      <a:pt x="348" y="160"/>
                    </a:lnTo>
                    <a:lnTo>
                      <a:pt x="350" y="155"/>
                    </a:lnTo>
                    <a:lnTo>
                      <a:pt x="350" y="155"/>
                    </a:lnTo>
                    <a:lnTo>
                      <a:pt x="355" y="151"/>
                    </a:lnTo>
                    <a:lnTo>
                      <a:pt x="361" y="150"/>
                    </a:lnTo>
                    <a:lnTo>
                      <a:pt x="361" y="150"/>
                    </a:lnTo>
                    <a:lnTo>
                      <a:pt x="364" y="150"/>
                    </a:lnTo>
                    <a:lnTo>
                      <a:pt x="368" y="151"/>
                    </a:lnTo>
                    <a:lnTo>
                      <a:pt x="368" y="151"/>
                    </a:lnTo>
                    <a:lnTo>
                      <a:pt x="371" y="155"/>
                    </a:lnTo>
                    <a:lnTo>
                      <a:pt x="373" y="160"/>
                    </a:lnTo>
                    <a:lnTo>
                      <a:pt x="373" y="163"/>
                    </a:lnTo>
                    <a:lnTo>
                      <a:pt x="371" y="168"/>
                    </a:lnTo>
                    <a:lnTo>
                      <a:pt x="371" y="168"/>
                    </a:lnTo>
                    <a:lnTo>
                      <a:pt x="366" y="171"/>
                    </a:lnTo>
                    <a:lnTo>
                      <a:pt x="361" y="173"/>
                    </a:lnTo>
                    <a:close/>
                    <a:moveTo>
                      <a:pt x="342" y="147"/>
                    </a:moveTo>
                    <a:lnTo>
                      <a:pt x="342" y="147"/>
                    </a:lnTo>
                    <a:lnTo>
                      <a:pt x="337" y="145"/>
                    </a:lnTo>
                    <a:lnTo>
                      <a:pt x="337" y="145"/>
                    </a:lnTo>
                    <a:lnTo>
                      <a:pt x="334" y="143"/>
                    </a:lnTo>
                    <a:lnTo>
                      <a:pt x="332" y="140"/>
                    </a:lnTo>
                    <a:lnTo>
                      <a:pt x="332" y="137"/>
                    </a:lnTo>
                    <a:lnTo>
                      <a:pt x="334" y="133"/>
                    </a:lnTo>
                    <a:lnTo>
                      <a:pt x="334" y="133"/>
                    </a:lnTo>
                    <a:lnTo>
                      <a:pt x="337" y="130"/>
                    </a:lnTo>
                    <a:lnTo>
                      <a:pt x="342" y="130"/>
                    </a:lnTo>
                    <a:lnTo>
                      <a:pt x="342" y="130"/>
                    </a:lnTo>
                    <a:lnTo>
                      <a:pt x="345" y="132"/>
                    </a:lnTo>
                    <a:lnTo>
                      <a:pt x="345" y="132"/>
                    </a:lnTo>
                    <a:lnTo>
                      <a:pt x="348" y="133"/>
                    </a:lnTo>
                    <a:lnTo>
                      <a:pt x="350" y="137"/>
                    </a:lnTo>
                    <a:lnTo>
                      <a:pt x="350" y="140"/>
                    </a:lnTo>
                    <a:lnTo>
                      <a:pt x="348" y="143"/>
                    </a:lnTo>
                    <a:lnTo>
                      <a:pt x="348" y="143"/>
                    </a:lnTo>
                    <a:lnTo>
                      <a:pt x="345" y="147"/>
                    </a:lnTo>
                    <a:lnTo>
                      <a:pt x="342" y="147"/>
                    </a:lnTo>
                    <a:close/>
                    <a:moveTo>
                      <a:pt x="316" y="125"/>
                    </a:moveTo>
                    <a:lnTo>
                      <a:pt x="316" y="125"/>
                    </a:lnTo>
                    <a:lnTo>
                      <a:pt x="311" y="124"/>
                    </a:lnTo>
                    <a:lnTo>
                      <a:pt x="306" y="122"/>
                    </a:lnTo>
                    <a:lnTo>
                      <a:pt x="304" y="117"/>
                    </a:lnTo>
                    <a:lnTo>
                      <a:pt x="303" y="114"/>
                    </a:lnTo>
                    <a:lnTo>
                      <a:pt x="303" y="114"/>
                    </a:lnTo>
                    <a:lnTo>
                      <a:pt x="304" y="109"/>
                    </a:lnTo>
                    <a:lnTo>
                      <a:pt x="306" y="104"/>
                    </a:lnTo>
                    <a:lnTo>
                      <a:pt x="311" y="103"/>
                    </a:lnTo>
                    <a:lnTo>
                      <a:pt x="316" y="101"/>
                    </a:lnTo>
                    <a:lnTo>
                      <a:pt x="316" y="101"/>
                    </a:lnTo>
                    <a:lnTo>
                      <a:pt x="319" y="103"/>
                    </a:lnTo>
                    <a:lnTo>
                      <a:pt x="324" y="104"/>
                    </a:lnTo>
                    <a:lnTo>
                      <a:pt x="325" y="109"/>
                    </a:lnTo>
                    <a:lnTo>
                      <a:pt x="327" y="114"/>
                    </a:lnTo>
                    <a:lnTo>
                      <a:pt x="327" y="114"/>
                    </a:lnTo>
                    <a:lnTo>
                      <a:pt x="325" y="117"/>
                    </a:lnTo>
                    <a:lnTo>
                      <a:pt x="324" y="122"/>
                    </a:lnTo>
                    <a:lnTo>
                      <a:pt x="319" y="124"/>
                    </a:lnTo>
                    <a:lnTo>
                      <a:pt x="316" y="125"/>
                    </a:lnTo>
                    <a:close/>
                    <a:moveTo>
                      <a:pt x="293" y="103"/>
                    </a:moveTo>
                    <a:lnTo>
                      <a:pt x="293" y="103"/>
                    </a:lnTo>
                    <a:lnTo>
                      <a:pt x="288" y="101"/>
                    </a:lnTo>
                    <a:lnTo>
                      <a:pt x="286" y="99"/>
                    </a:lnTo>
                    <a:lnTo>
                      <a:pt x="285" y="96"/>
                    </a:lnTo>
                    <a:lnTo>
                      <a:pt x="283" y="93"/>
                    </a:lnTo>
                    <a:lnTo>
                      <a:pt x="283" y="93"/>
                    </a:lnTo>
                    <a:lnTo>
                      <a:pt x="285" y="90"/>
                    </a:lnTo>
                    <a:lnTo>
                      <a:pt x="286" y="88"/>
                    </a:lnTo>
                    <a:lnTo>
                      <a:pt x="288" y="86"/>
                    </a:lnTo>
                    <a:lnTo>
                      <a:pt x="293" y="85"/>
                    </a:lnTo>
                    <a:lnTo>
                      <a:pt x="293" y="85"/>
                    </a:lnTo>
                    <a:lnTo>
                      <a:pt x="296" y="86"/>
                    </a:lnTo>
                    <a:lnTo>
                      <a:pt x="298" y="88"/>
                    </a:lnTo>
                    <a:lnTo>
                      <a:pt x="299" y="90"/>
                    </a:lnTo>
                    <a:lnTo>
                      <a:pt x="301" y="93"/>
                    </a:lnTo>
                    <a:lnTo>
                      <a:pt x="301" y="93"/>
                    </a:lnTo>
                    <a:lnTo>
                      <a:pt x="299" y="96"/>
                    </a:lnTo>
                    <a:lnTo>
                      <a:pt x="298" y="99"/>
                    </a:lnTo>
                    <a:lnTo>
                      <a:pt x="296" y="101"/>
                    </a:lnTo>
                    <a:lnTo>
                      <a:pt x="293" y="103"/>
                    </a:lnTo>
                    <a:close/>
                    <a:moveTo>
                      <a:pt x="280" y="78"/>
                    </a:moveTo>
                    <a:lnTo>
                      <a:pt x="280" y="78"/>
                    </a:lnTo>
                    <a:lnTo>
                      <a:pt x="276" y="78"/>
                    </a:lnTo>
                    <a:lnTo>
                      <a:pt x="275" y="76"/>
                    </a:lnTo>
                    <a:lnTo>
                      <a:pt x="272" y="73"/>
                    </a:lnTo>
                    <a:lnTo>
                      <a:pt x="272" y="70"/>
                    </a:lnTo>
                    <a:lnTo>
                      <a:pt x="272" y="70"/>
                    </a:lnTo>
                    <a:lnTo>
                      <a:pt x="272" y="67"/>
                    </a:lnTo>
                    <a:lnTo>
                      <a:pt x="275" y="63"/>
                    </a:lnTo>
                    <a:lnTo>
                      <a:pt x="276" y="62"/>
                    </a:lnTo>
                    <a:lnTo>
                      <a:pt x="280" y="62"/>
                    </a:lnTo>
                    <a:lnTo>
                      <a:pt x="280" y="62"/>
                    </a:lnTo>
                    <a:lnTo>
                      <a:pt x="283" y="62"/>
                    </a:lnTo>
                    <a:lnTo>
                      <a:pt x="286" y="63"/>
                    </a:lnTo>
                    <a:lnTo>
                      <a:pt x="288" y="67"/>
                    </a:lnTo>
                    <a:lnTo>
                      <a:pt x="290" y="70"/>
                    </a:lnTo>
                    <a:lnTo>
                      <a:pt x="290" y="70"/>
                    </a:lnTo>
                    <a:lnTo>
                      <a:pt x="288" y="73"/>
                    </a:lnTo>
                    <a:lnTo>
                      <a:pt x="286" y="76"/>
                    </a:lnTo>
                    <a:lnTo>
                      <a:pt x="283" y="78"/>
                    </a:lnTo>
                    <a:lnTo>
                      <a:pt x="280" y="78"/>
                    </a:lnTo>
                    <a:close/>
                    <a:moveTo>
                      <a:pt x="255" y="72"/>
                    </a:moveTo>
                    <a:lnTo>
                      <a:pt x="255" y="72"/>
                    </a:lnTo>
                    <a:lnTo>
                      <a:pt x="252" y="72"/>
                    </a:lnTo>
                    <a:lnTo>
                      <a:pt x="247" y="68"/>
                    </a:lnTo>
                    <a:lnTo>
                      <a:pt x="246" y="65"/>
                    </a:lnTo>
                    <a:lnTo>
                      <a:pt x="244" y="60"/>
                    </a:lnTo>
                    <a:lnTo>
                      <a:pt x="244" y="60"/>
                    </a:lnTo>
                    <a:lnTo>
                      <a:pt x="246" y="55"/>
                    </a:lnTo>
                    <a:lnTo>
                      <a:pt x="247" y="52"/>
                    </a:lnTo>
                    <a:lnTo>
                      <a:pt x="252" y="49"/>
                    </a:lnTo>
                    <a:lnTo>
                      <a:pt x="255" y="49"/>
                    </a:lnTo>
                    <a:lnTo>
                      <a:pt x="255" y="49"/>
                    </a:lnTo>
                    <a:lnTo>
                      <a:pt x="260" y="49"/>
                    </a:lnTo>
                    <a:lnTo>
                      <a:pt x="265" y="52"/>
                    </a:lnTo>
                    <a:lnTo>
                      <a:pt x="267" y="55"/>
                    </a:lnTo>
                    <a:lnTo>
                      <a:pt x="268" y="60"/>
                    </a:lnTo>
                    <a:lnTo>
                      <a:pt x="268" y="60"/>
                    </a:lnTo>
                    <a:lnTo>
                      <a:pt x="267" y="65"/>
                    </a:lnTo>
                    <a:lnTo>
                      <a:pt x="265" y="68"/>
                    </a:lnTo>
                    <a:lnTo>
                      <a:pt x="260" y="72"/>
                    </a:lnTo>
                    <a:lnTo>
                      <a:pt x="255" y="72"/>
                    </a:lnTo>
                    <a:close/>
                    <a:moveTo>
                      <a:pt x="37" y="60"/>
                    </a:moveTo>
                    <a:lnTo>
                      <a:pt x="37" y="60"/>
                    </a:lnTo>
                    <a:lnTo>
                      <a:pt x="34" y="60"/>
                    </a:lnTo>
                    <a:lnTo>
                      <a:pt x="32" y="59"/>
                    </a:lnTo>
                    <a:lnTo>
                      <a:pt x="29" y="55"/>
                    </a:lnTo>
                    <a:lnTo>
                      <a:pt x="29" y="52"/>
                    </a:lnTo>
                    <a:lnTo>
                      <a:pt x="29" y="52"/>
                    </a:lnTo>
                    <a:lnTo>
                      <a:pt x="29" y="49"/>
                    </a:lnTo>
                    <a:lnTo>
                      <a:pt x="32" y="46"/>
                    </a:lnTo>
                    <a:lnTo>
                      <a:pt x="34" y="44"/>
                    </a:lnTo>
                    <a:lnTo>
                      <a:pt x="37" y="44"/>
                    </a:lnTo>
                    <a:lnTo>
                      <a:pt x="37" y="44"/>
                    </a:lnTo>
                    <a:lnTo>
                      <a:pt x="40" y="44"/>
                    </a:lnTo>
                    <a:lnTo>
                      <a:pt x="44" y="46"/>
                    </a:lnTo>
                    <a:lnTo>
                      <a:pt x="45" y="49"/>
                    </a:lnTo>
                    <a:lnTo>
                      <a:pt x="45" y="52"/>
                    </a:lnTo>
                    <a:lnTo>
                      <a:pt x="45" y="52"/>
                    </a:lnTo>
                    <a:lnTo>
                      <a:pt x="45" y="55"/>
                    </a:lnTo>
                    <a:lnTo>
                      <a:pt x="44" y="59"/>
                    </a:lnTo>
                    <a:lnTo>
                      <a:pt x="40" y="60"/>
                    </a:lnTo>
                    <a:lnTo>
                      <a:pt x="37" y="60"/>
                    </a:lnTo>
                    <a:close/>
                    <a:moveTo>
                      <a:pt x="228" y="60"/>
                    </a:moveTo>
                    <a:lnTo>
                      <a:pt x="228" y="60"/>
                    </a:lnTo>
                    <a:lnTo>
                      <a:pt x="224" y="60"/>
                    </a:lnTo>
                    <a:lnTo>
                      <a:pt x="221" y="59"/>
                    </a:lnTo>
                    <a:lnTo>
                      <a:pt x="219" y="55"/>
                    </a:lnTo>
                    <a:lnTo>
                      <a:pt x="219" y="52"/>
                    </a:lnTo>
                    <a:lnTo>
                      <a:pt x="219" y="52"/>
                    </a:lnTo>
                    <a:lnTo>
                      <a:pt x="219" y="49"/>
                    </a:lnTo>
                    <a:lnTo>
                      <a:pt x="221" y="46"/>
                    </a:lnTo>
                    <a:lnTo>
                      <a:pt x="224" y="44"/>
                    </a:lnTo>
                    <a:lnTo>
                      <a:pt x="228" y="44"/>
                    </a:lnTo>
                    <a:lnTo>
                      <a:pt x="228" y="44"/>
                    </a:lnTo>
                    <a:lnTo>
                      <a:pt x="231" y="44"/>
                    </a:lnTo>
                    <a:lnTo>
                      <a:pt x="233" y="46"/>
                    </a:lnTo>
                    <a:lnTo>
                      <a:pt x="236" y="49"/>
                    </a:lnTo>
                    <a:lnTo>
                      <a:pt x="236" y="52"/>
                    </a:lnTo>
                    <a:lnTo>
                      <a:pt x="236" y="52"/>
                    </a:lnTo>
                    <a:lnTo>
                      <a:pt x="236" y="55"/>
                    </a:lnTo>
                    <a:lnTo>
                      <a:pt x="233" y="59"/>
                    </a:lnTo>
                    <a:lnTo>
                      <a:pt x="231" y="60"/>
                    </a:lnTo>
                    <a:lnTo>
                      <a:pt x="228" y="60"/>
                    </a:lnTo>
                    <a:close/>
                    <a:moveTo>
                      <a:pt x="174" y="49"/>
                    </a:moveTo>
                    <a:lnTo>
                      <a:pt x="174" y="49"/>
                    </a:lnTo>
                    <a:lnTo>
                      <a:pt x="171" y="47"/>
                    </a:lnTo>
                    <a:lnTo>
                      <a:pt x="167" y="44"/>
                    </a:lnTo>
                    <a:lnTo>
                      <a:pt x="167" y="44"/>
                    </a:lnTo>
                    <a:lnTo>
                      <a:pt x="166" y="41"/>
                    </a:lnTo>
                    <a:lnTo>
                      <a:pt x="166" y="37"/>
                    </a:lnTo>
                    <a:lnTo>
                      <a:pt x="167" y="34"/>
                    </a:lnTo>
                    <a:lnTo>
                      <a:pt x="171" y="33"/>
                    </a:lnTo>
                    <a:lnTo>
                      <a:pt x="171" y="33"/>
                    </a:lnTo>
                    <a:lnTo>
                      <a:pt x="174" y="31"/>
                    </a:lnTo>
                    <a:lnTo>
                      <a:pt x="174" y="31"/>
                    </a:lnTo>
                    <a:lnTo>
                      <a:pt x="179" y="33"/>
                    </a:lnTo>
                    <a:lnTo>
                      <a:pt x="182" y="36"/>
                    </a:lnTo>
                    <a:lnTo>
                      <a:pt x="182" y="36"/>
                    </a:lnTo>
                    <a:lnTo>
                      <a:pt x="182" y="39"/>
                    </a:lnTo>
                    <a:lnTo>
                      <a:pt x="182" y="42"/>
                    </a:lnTo>
                    <a:lnTo>
                      <a:pt x="180" y="46"/>
                    </a:lnTo>
                    <a:lnTo>
                      <a:pt x="179" y="47"/>
                    </a:lnTo>
                    <a:lnTo>
                      <a:pt x="179" y="47"/>
                    </a:lnTo>
                    <a:lnTo>
                      <a:pt x="174" y="49"/>
                    </a:lnTo>
                    <a:close/>
                    <a:moveTo>
                      <a:pt x="97" y="44"/>
                    </a:moveTo>
                    <a:lnTo>
                      <a:pt x="97" y="44"/>
                    </a:lnTo>
                    <a:lnTo>
                      <a:pt x="94" y="42"/>
                    </a:lnTo>
                    <a:lnTo>
                      <a:pt x="91" y="39"/>
                    </a:lnTo>
                    <a:lnTo>
                      <a:pt x="91" y="39"/>
                    </a:lnTo>
                    <a:lnTo>
                      <a:pt x="89" y="36"/>
                    </a:lnTo>
                    <a:lnTo>
                      <a:pt x="89" y="33"/>
                    </a:lnTo>
                    <a:lnTo>
                      <a:pt x="91" y="29"/>
                    </a:lnTo>
                    <a:lnTo>
                      <a:pt x="94" y="28"/>
                    </a:lnTo>
                    <a:lnTo>
                      <a:pt x="94" y="28"/>
                    </a:lnTo>
                    <a:lnTo>
                      <a:pt x="97" y="26"/>
                    </a:lnTo>
                    <a:lnTo>
                      <a:pt x="97" y="26"/>
                    </a:lnTo>
                    <a:lnTo>
                      <a:pt x="102" y="28"/>
                    </a:lnTo>
                    <a:lnTo>
                      <a:pt x="105" y="31"/>
                    </a:lnTo>
                    <a:lnTo>
                      <a:pt x="105" y="31"/>
                    </a:lnTo>
                    <a:lnTo>
                      <a:pt x="105" y="34"/>
                    </a:lnTo>
                    <a:lnTo>
                      <a:pt x="105" y="37"/>
                    </a:lnTo>
                    <a:lnTo>
                      <a:pt x="104" y="41"/>
                    </a:lnTo>
                    <a:lnTo>
                      <a:pt x="102" y="42"/>
                    </a:lnTo>
                    <a:lnTo>
                      <a:pt x="102" y="42"/>
                    </a:lnTo>
                    <a:lnTo>
                      <a:pt x="97" y="44"/>
                    </a:lnTo>
                    <a:close/>
                    <a:moveTo>
                      <a:pt x="153" y="34"/>
                    </a:moveTo>
                    <a:lnTo>
                      <a:pt x="153" y="34"/>
                    </a:lnTo>
                    <a:lnTo>
                      <a:pt x="148" y="33"/>
                    </a:lnTo>
                    <a:lnTo>
                      <a:pt x="145" y="29"/>
                    </a:lnTo>
                    <a:lnTo>
                      <a:pt x="145" y="29"/>
                    </a:lnTo>
                    <a:lnTo>
                      <a:pt x="145" y="26"/>
                    </a:lnTo>
                    <a:lnTo>
                      <a:pt x="145" y="23"/>
                    </a:lnTo>
                    <a:lnTo>
                      <a:pt x="146" y="19"/>
                    </a:lnTo>
                    <a:lnTo>
                      <a:pt x="148" y="18"/>
                    </a:lnTo>
                    <a:lnTo>
                      <a:pt x="148" y="18"/>
                    </a:lnTo>
                    <a:lnTo>
                      <a:pt x="153" y="16"/>
                    </a:lnTo>
                    <a:lnTo>
                      <a:pt x="153" y="16"/>
                    </a:lnTo>
                    <a:lnTo>
                      <a:pt x="158" y="18"/>
                    </a:lnTo>
                    <a:lnTo>
                      <a:pt x="159" y="21"/>
                    </a:lnTo>
                    <a:lnTo>
                      <a:pt x="159" y="21"/>
                    </a:lnTo>
                    <a:lnTo>
                      <a:pt x="161" y="24"/>
                    </a:lnTo>
                    <a:lnTo>
                      <a:pt x="161" y="28"/>
                    </a:lnTo>
                    <a:lnTo>
                      <a:pt x="159" y="31"/>
                    </a:lnTo>
                    <a:lnTo>
                      <a:pt x="156" y="33"/>
                    </a:lnTo>
                    <a:lnTo>
                      <a:pt x="156" y="33"/>
                    </a:lnTo>
                    <a:lnTo>
                      <a:pt x="153" y="34"/>
                    </a:lnTo>
                    <a:close/>
                    <a:moveTo>
                      <a:pt x="127" y="41"/>
                    </a:moveTo>
                    <a:lnTo>
                      <a:pt x="127" y="41"/>
                    </a:lnTo>
                    <a:lnTo>
                      <a:pt x="120" y="39"/>
                    </a:lnTo>
                    <a:lnTo>
                      <a:pt x="117" y="34"/>
                    </a:lnTo>
                    <a:lnTo>
                      <a:pt x="117" y="34"/>
                    </a:lnTo>
                    <a:lnTo>
                      <a:pt x="115" y="29"/>
                    </a:lnTo>
                    <a:lnTo>
                      <a:pt x="115" y="24"/>
                    </a:lnTo>
                    <a:lnTo>
                      <a:pt x="117" y="21"/>
                    </a:lnTo>
                    <a:lnTo>
                      <a:pt x="122" y="18"/>
                    </a:lnTo>
                    <a:lnTo>
                      <a:pt x="122" y="18"/>
                    </a:lnTo>
                    <a:lnTo>
                      <a:pt x="127" y="16"/>
                    </a:lnTo>
                    <a:lnTo>
                      <a:pt x="127" y="16"/>
                    </a:lnTo>
                    <a:lnTo>
                      <a:pt x="133" y="18"/>
                    </a:lnTo>
                    <a:lnTo>
                      <a:pt x="136" y="23"/>
                    </a:lnTo>
                    <a:lnTo>
                      <a:pt x="136" y="23"/>
                    </a:lnTo>
                    <a:lnTo>
                      <a:pt x="138" y="28"/>
                    </a:lnTo>
                    <a:lnTo>
                      <a:pt x="138" y="31"/>
                    </a:lnTo>
                    <a:lnTo>
                      <a:pt x="136" y="36"/>
                    </a:lnTo>
                    <a:lnTo>
                      <a:pt x="133" y="39"/>
                    </a:lnTo>
                    <a:lnTo>
                      <a:pt x="133" y="39"/>
                    </a:lnTo>
                    <a:lnTo>
                      <a:pt x="127" y="41"/>
                    </a:lnTo>
                    <a:close/>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close/>
                  </a:path>
                </a:pathLst>
              </a:custGeom>
              <a:solidFill>
                <a:srgbClr val="D7BA99"/>
              </a:solidFill>
              <a:ln w="9525">
                <a:noFill/>
                <a:round/>
              </a:ln>
            </p:spPr>
            <p:txBody>
              <a:bodyPr vert="horz" wrap="square" lIns="91440" tIns="45720" rIns="91440" bIns="45720" numCol="1" anchor="t" anchorCtr="0" compatLnSpc="1"/>
              <a:lstStyle/>
              <a:p>
                <a:endParaRPr lang="en-US"/>
              </a:p>
            </p:txBody>
          </p:sp>
          <p:sp>
            <p:nvSpPr>
              <p:cNvPr id="226" name="Freeform 3612"/>
              <p:cNvSpPr/>
              <p:nvPr/>
            </p:nvSpPr>
            <p:spPr bwMode="auto">
              <a:xfrm>
                <a:off x="4784724" y="3910012"/>
                <a:ext cx="19050" cy="20638"/>
              </a:xfrm>
              <a:custGeom>
                <a:avLst/>
                <a:gdLst/>
                <a:ahLst/>
                <a:cxnLst>
                  <a:cxn ang="0">
                    <a:pos x="12" y="24"/>
                  </a:cxn>
                  <a:cxn ang="0">
                    <a:pos x="12" y="24"/>
                  </a:cxn>
                  <a:cxn ang="0">
                    <a:pos x="10" y="24"/>
                  </a:cxn>
                  <a:cxn ang="0">
                    <a:pos x="10" y="24"/>
                  </a:cxn>
                  <a:cxn ang="0">
                    <a:pos x="5" y="23"/>
                  </a:cxn>
                  <a:cxn ang="0">
                    <a:pos x="2" y="19"/>
                  </a:cxn>
                  <a:cxn ang="0">
                    <a:pos x="0" y="14"/>
                  </a:cxn>
                  <a:cxn ang="0">
                    <a:pos x="0" y="11"/>
                  </a:cxn>
                  <a:cxn ang="0">
                    <a:pos x="0" y="11"/>
                  </a:cxn>
                  <a:cxn ang="0">
                    <a:pos x="0" y="6"/>
                  </a:cxn>
                  <a:cxn ang="0">
                    <a:pos x="3" y="3"/>
                  </a:cxn>
                  <a:cxn ang="0">
                    <a:pos x="7" y="0"/>
                  </a:cxn>
                  <a:cxn ang="0">
                    <a:pos x="12" y="0"/>
                  </a:cxn>
                  <a:cxn ang="0">
                    <a:pos x="12" y="0"/>
                  </a:cxn>
                  <a:cxn ang="0">
                    <a:pos x="13" y="0"/>
                  </a:cxn>
                  <a:cxn ang="0">
                    <a:pos x="13" y="0"/>
                  </a:cxn>
                  <a:cxn ang="0">
                    <a:pos x="17" y="1"/>
                  </a:cxn>
                  <a:cxn ang="0">
                    <a:pos x="20" y="5"/>
                  </a:cxn>
                  <a:cxn ang="0">
                    <a:pos x="23" y="8"/>
                  </a:cxn>
                  <a:cxn ang="0">
                    <a:pos x="23" y="13"/>
                  </a:cxn>
                  <a:cxn ang="0">
                    <a:pos x="23" y="13"/>
                  </a:cxn>
                  <a:cxn ang="0">
                    <a:pos x="21" y="18"/>
                  </a:cxn>
                  <a:cxn ang="0">
                    <a:pos x="20" y="21"/>
                  </a:cxn>
                  <a:cxn ang="0">
                    <a:pos x="17" y="23"/>
                  </a:cxn>
                  <a:cxn ang="0">
                    <a:pos x="12" y="24"/>
                  </a:cxn>
                </a:cxnLst>
                <a:rect l="0" t="0" r="r" b="b"/>
                <a:pathLst>
                  <a:path w="23" h="24">
                    <a:moveTo>
                      <a:pt x="12" y="24"/>
                    </a:moveTo>
                    <a:lnTo>
                      <a:pt x="12" y="24"/>
                    </a:lnTo>
                    <a:lnTo>
                      <a:pt x="10" y="24"/>
                    </a:lnTo>
                    <a:lnTo>
                      <a:pt x="10" y="24"/>
                    </a:lnTo>
                    <a:lnTo>
                      <a:pt x="5" y="23"/>
                    </a:lnTo>
                    <a:lnTo>
                      <a:pt x="2" y="19"/>
                    </a:lnTo>
                    <a:lnTo>
                      <a:pt x="0" y="14"/>
                    </a:lnTo>
                    <a:lnTo>
                      <a:pt x="0" y="11"/>
                    </a:lnTo>
                    <a:lnTo>
                      <a:pt x="0" y="11"/>
                    </a:lnTo>
                    <a:lnTo>
                      <a:pt x="0" y="6"/>
                    </a:lnTo>
                    <a:lnTo>
                      <a:pt x="3" y="3"/>
                    </a:lnTo>
                    <a:lnTo>
                      <a:pt x="7" y="0"/>
                    </a:lnTo>
                    <a:lnTo>
                      <a:pt x="12" y="0"/>
                    </a:lnTo>
                    <a:lnTo>
                      <a:pt x="12" y="0"/>
                    </a:lnTo>
                    <a:lnTo>
                      <a:pt x="13" y="0"/>
                    </a:lnTo>
                    <a:lnTo>
                      <a:pt x="13" y="0"/>
                    </a:lnTo>
                    <a:lnTo>
                      <a:pt x="17" y="1"/>
                    </a:lnTo>
                    <a:lnTo>
                      <a:pt x="20" y="5"/>
                    </a:lnTo>
                    <a:lnTo>
                      <a:pt x="23" y="8"/>
                    </a:lnTo>
                    <a:lnTo>
                      <a:pt x="23" y="13"/>
                    </a:lnTo>
                    <a:lnTo>
                      <a:pt x="23" y="13"/>
                    </a:lnTo>
                    <a:lnTo>
                      <a:pt x="21" y="18"/>
                    </a:lnTo>
                    <a:lnTo>
                      <a:pt x="20" y="21"/>
                    </a:lnTo>
                    <a:lnTo>
                      <a:pt x="17" y="23"/>
                    </a:lnTo>
                    <a:lnTo>
                      <a:pt x="12" y="24"/>
                    </a:lnTo>
                  </a:path>
                </a:pathLst>
              </a:custGeom>
              <a:noFill/>
              <a:ln w="9525">
                <a:noFill/>
                <a:round/>
              </a:ln>
            </p:spPr>
            <p:txBody>
              <a:bodyPr vert="horz" wrap="square" lIns="91440" tIns="45720" rIns="91440" bIns="45720" numCol="1" anchor="t" anchorCtr="0" compatLnSpc="1"/>
              <a:lstStyle/>
              <a:p>
                <a:endParaRPr lang="en-US"/>
              </a:p>
            </p:txBody>
          </p:sp>
          <p:sp>
            <p:nvSpPr>
              <p:cNvPr id="227" name="Freeform 3613"/>
              <p:cNvSpPr/>
              <p:nvPr/>
            </p:nvSpPr>
            <p:spPr bwMode="auto">
              <a:xfrm>
                <a:off x="4803774" y="3895725"/>
                <a:ext cx="12700" cy="14288"/>
              </a:xfrm>
              <a:custGeom>
                <a:avLst/>
                <a:gdLst/>
                <a:ahLst/>
                <a:cxnLst>
                  <a:cxn ang="0">
                    <a:pos x="8" y="18"/>
                  </a:cxn>
                  <a:cxn ang="0">
                    <a:pos x="8" y="18"/>
                  </a:cxn>
                  <a:cxn ang="0">
                    <a:pos x="8" y="18"/>
                  </a:cxn>
                  <a:cxn ang="0">
                    <a:pos x="8" y="18"/>
                  </a:cxn>
                  <a:cxn ang="0">
                    <a:pos x="5" y="16"/>
                  </a:cxn>
                  <a:cxn ang="0">
                    <a:pos x="1" y="15"/>
                  </a:cxn>
                  <a:cxn ang="0">
                    <a:pos x="0" y="11"/>
                  </a:cxn>
                  <a:cxn ang="0">
                    <a:pos x="0" y="8"/>
                  </a:cxn>
                  <a:cxn ang="0">
                    <a:pos x="0" y="8"/>
                  </a:cxn>
                  <a:cxn ang="0">
                    <a:pos x="1" y="5"/>
                  </a:cxn>
                  <a:cxn ang="0">
                    <a:pos x="3" y="1"/>
                  </a:cxn>
                  <a:cxn ang="0">
                    <a:pos x="5" y="0"/>
                  </a:cxn>
                  <a:cxn ang="0">
                    <a:pos x="8" y="0"/>
                  </a:cxn>
                  <a:cxn ang="0">
                    <a:pos x="8" y="0"/>
                  </a:cxn>
                  <a:cxn ang="0">
                    <a:pos x="9" y="0"/>
                  </a:cxn>
                  <a:cxn ang="0">
                    <a:pos x="9" y="0"/>
                  </a:cxn>
                  <a:cxn ang="0">
                    <a:pos x="13" y="1"/>
                  </a:cxn>
                  <a:cxn ang="0">
                    <a:pos x="14" y="3"/>
                  </a:cxn>
                  <a:cxn ang="0">
                    <a:pos x="16" y="6"/>
                  </a:cxn>
                  <a:cxn ang="0">
                    <a:pos x="16" y="10"/>
                  </a:cxn>
                  <a:cxn ang="0">
                    <a:pos x="16" y="10"/>
                  </a:cxn>
                  <a:cxn ang="0">
                    <a:pos x="16" y="13"/>
                  </a:cxn>
                  <a:cxn ang="0">
                    <a:pos x="14" y="15"/>
                  </a:cxn>
                  <a:cxn ang="0">
                    <a:pos x="11" y="16"/>
                  </a:cxn>
                  <a:cxn ang="0">
                    <a:pos x="8" y="18"/>
                  </a:cxn>
                </a:cxnLst>
                <a:rect l="0" t="0" r="r" b="b"/>
                <a:pathLst>
                  <a:path w="16" h="18">
                    <a:moveTo>
                      <a:pt x="8" y="18"/>
                    </a:moveTo>
                    <a:lnTo>
                      <a:pt x="8" y="18"/>
                    </a:lnTo>
                    <a:lnTo>
                      <a:pt x="8" y="18"/>
                    </a:lnTo>
                    <a:lnTo>
                      <a:pt x="8" y="18"/>
                    </a:lnTo>
                    <a:lnTo>
                      <a:pt x="5" y="16"/>
                    </a:lnTo>
                    <a:lnTo>
                      <a:pt x="1" y="15"/>
                    </a:lnTo>
                    <a:lnTo>
                      <a:pt x="0" y="11"/>
                    </a:lnTo>
                    <a:lnTo>
                      <a:pt x="0" y="8"/>
                    </a:lnTo>
                    <a:lnTo>
                      <a:pt x="0" y="8"/>
                    </a:lnTo>
                    <a:lnTo>
                      <a:pt x="1" y="5"/>
                    </a:lnTo>
                    <a:lnTo>
                      <a:pt x="3" y="1"/>
                    </a:lnTo>
                    <a:lnTo>
                      <a:pt x="5" y="0"/>
                    </a:lnTo>
                    <a:lnTo>
                      <a:pt x="8" y="0"/>
                    </a:lnTo>
                    <a:lnTo>
                      <a:pt x="8" y="0"/>
                    </a:lnTo>
                    <a:lnTo>
                      <a:pt x="9" y="0"/>
                    </a:lnTo>
                    <a:lnTo>
                      <a:pt x="9" y="0"/>
                    </a:lnTo>
                    <a:lnTo>
                      <a:pt x="13" y="1"/>
                    </a:lnTo>
                    <a:lnTo>
                      <a:pt x="14" y="3"/>
                    </a:lnTo>
                    <a:lnTo>
                      <a:pt x="16" y="6"/>
                    </a:lnTo>
                    <a:lnTo>
                      <a:pt x="16" y="10"/>
                    </a:lnTo>
                    <a:lnTo>
                      <a:pt x="16" y="10"/>
                    </a:lnTo>
                    <a:lnTo>
                      <a:pt x="16" y="13"/>
                    </a:lnTo>
                    <a:lnTo>
                      <a:pt x="14" y="15"/>
                    </a:lnTo>
                    <a:lnTo>
                      <a:pt x="11"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28" name="Freeform 3614"/>
              <p:cNvSpPr/>
              <p:nvPr/>
            </p:nvSpPr>
            <p:spPr bwMode="auto">
              <a:xfrm>
                <a:off x="4824412" y="3889375"/>
                <a:ext cx="14288" cy="12700"/>
              </a:xfrm>
              <a:custGeom>
                <a:avLst/>
                <a:gdLst/>
                <a:ahLst/>
                <a:cxnLst>
                  <a:cxn ang="0">
                    <a:pos x="8" y="18"/>
                  </a:cxn>
                  <a:cxn ang="0">
                    <a:pos x="8" y="18"/>
                  </a:cxn>
                  <a:cxn ang="0">
                    <a:pos x="8" y="18"/>
                  </a:cxn>
                  <a:cxn ang="0">
                    <a:pos x="8" y="18"/>
                  </a:cxn>
                  <a:cxn ang="0">
                    <a:pos x="5" y="16"/>
                  </a:cxn>
                  <a:cxn ang="0">
                    <a:pos x="2" y="15"/>
                  </a:cxn>
                  <a:cxn ang="0">
                    <a:pos x="0" y="11"/>
                  </a:cxn>
                  <a:cxn ang="0">
                    <a:pos x="0" y="8"/>
                  </a:cxn>
                  <a:cxn ang="0">
                    <a:pos x="0" y="8"/>
                  </a:cxn>
                  <a:cxn ang="0">
                    <a:pos x="2" y="5"/>
                  </a:cxn>
                  <a:cxn ang="0">
                    <a:pos x="3" y="3"/>
                  </a:cxn>
                  <a:cxn ang="0">
                    <a:pos x="5" y="2"/>
                  </a:cxn>
                  <a:cxn ang="0">
                    <a:pos x="8" y="0"/>
                  </a:cxn>
                  <a:cxn ang="0">
                    <a:pos x="8" y="0"/>
                  </a:cxn>
                  <a:cxn ang="0">
                    <a:pos x="10" y="0"/>
                  </a:cxn>
                  <a:cxn ang="0">
                    <a:pos x="10" y="0"/>
                  </a:cxn>
                  <a:cxn ang="0">
                    <a:pos x="13" y="2"/>
                  </a:cxn>
                  <a:cxn ang="0">
                    <a:pos x="15" y="3"/>
                  </a:cxn>
                  <a:cxn ang="0">
                    <a:pos x="16" y="7"/>
                  </a:cxn>
                  <a:cxn ang="0">
                    <a:pos x="18" y="10"/>
                  </a:cxn>
                  <a:cxn ang="0">
                    <a:pos x="18" y="10"/>
                  </a:cxn>
                  <a:cxn ang="0">
                    <a:pos x="16" y="13"/>
                  </a:cxn>
                  <a:cxn ang="0">
                    <a:pos x="15" y="15"/>
                  </a:cxn>
                  <a:cxn ang="0">
                    <a:pos x="12" y="16"/>
                  </a:cxn>
                  <a:cxn ang="0">
                    <a:pos x="8" y="18"/>
                  </a:cxn>
                </a:cxnLst>
                <a:rect l="0" t="0" r="r" b="b"/>
                <a:pathLst>
                  <a:path w="18" h="18">
                    <a:moveTo>
                      <a:pt x="8" y="18"/>
                    </a:moveTo>
                    <a:lnTo>
                      <a:pt x="8" y="18"/>
                    </a:lnTo>
                    <a:lnTo>
                      <a:pt x="8" y="18"/>
                    </a:lnTo>
                    <a:lnTo>
                      <a:pt x="8" y="18"/>
                    </a:lnTo>
                    <a:lnTo>
                      <a:pt x="5" y="16"/>
                    </a:lnTo>
                    <a:lnTo>
                      <a:pt x="2" y="15"/>
                    </a:lnTo>
                    <a:lnTo>
                      <a:pt x="0" y="11"/>
                    </a:lnTo>
                    <a:lnTo>
                      <a:pt x="0" y="8"/>
                    </a:lnTo>
                    <a:lnTo>
                      <a:pt x="0" y="8"/>
                    </a:lnTo>
                    <a:lnTo>
                      <a:pt x="2" y="5"/>
                    </a:lnTo>
                    <a:lnTo>
                      <a:pt x="3" y="3"/>
                    </a:lnTo>
                    <a:lnTo>
                      <a:pt x="5" y="2"/>
                    </a:lnTo>
                    <a:lnTo>
                      <a:pt x="8" y="0"/>
                    </a:lnTo>
                    <a:lnTo>
                      <a:pt x="8" y="0"/>
                    </a:lnTo>
                    <a:lnTo>
                      <a:pt x="10" y="0"/>
                    </a:lnTo>
                    <a:lnTo>
                      <a:pt x="10" y="0"/>
                    </a:lnTo>
                    <a:lnTo>
                      <a:pt x="13" y="2"/>
                    </a:lnTo>
                    <a:lnTo>
                      <a:pt x="15" y="3"/>
                    </a:lnTo>
                    <a:lnTo>
                      <a:pt x="16" y="7"/>
                    </a:lnTo>
                    <a:lnTo>
                      <a:pt x="18" y="10"/>
                    </a:lnTo>
                    <a:lnTo>
                      <a:pt x="18" y="10"/>
                    </a:lnTo>
                    <a:lnTo>
                      <a:pt x="16" y="13"/>
                    </a:lnTo>
                    <a:lnTo>
                      <a:pt x="15" y="15"/>
                    </a:lnTo>
                    <a:lnTo>
                      <a:pt x="12"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29" name="Freeform 3615"/>
              <p:cNvSpPr/>
              <p:nvPr/>
            </p:nvSpPr>
            <p:spPr bwMode="auto">
              <a:xfrm>
                <a:off x="4830762" y="3868737"/>
                <a:ext cx="19050" cy="17463"/>
              </a:xfrm>
              <a:custGeom>
                <a:avLst/>
                <a:gdLst/>
                <a:ahLst/>
                <a:cxnLst>
                  <a:cxn ang="0">
                    <a:pos x="13" y="23"/>
                  </a:cxn>
                  <a:cxn ang="0">
                    <a:pos x="13" y="23"/>
                  </a:cxn>
                  <a:cxn ang="0">
                    <a:pos x="12" y="23"/>
                  </a:cxn>
                  <a:cxn ang="0">
                    <a:pos x="12" y="23"/>
                  </a:cxn>
                  <a:cxn ang="0">
                    <a:pos x="7" y="23"/>
                  </a:cxn>
                  <a:cxn ang="0">
                    <a:pos x="4" y="20"/>
                  </a:cxn>
                  <a:cxn ang="0">
                    <a:pos x="2" y="15"/>
                  </a:cxn>
                  <a:cxn ang="0">
                    <a:pos x="0" y="11"/>
                  </a:cxn>
                  <a:cxn ang="0">
                    <a:pos x="0" y="11"/>
                  </a:cxn>
                  <a:cxn ang="0">
                    <a:pos x="2" y="7"/>
                  </a:cxn>
                  <a:cxn ang="0">
                    <a:pos x="5" y="3"/>
                  </a:cxn>
                  <a:cxn ang="0">
                    <a:pos x="8" y="0"/>
                  </a:cxn>
                  <a:cxn ang="0">
                    <a:pos x="13" y="0"/>
                  </a:cxn>
                  <a:cxn ang="0">
                    <a:pos x="13" y="0"/>
                  </a:cxn>
                  <a:cxn ang="0">
                    <a:pos x="13" y="0"/>
                  </a:cxn>
                  <a:cxn ang="0">
                    <a:pos x="13" y="0"/>
                  </a:cxn>
                  <a:cxn ang="0">
                    <a:pos x="18" y="2"/>
                  </a:cxn>
                  <a:cxn ang="0">
                    <a:pos x="21" y="3"/>
                  </a:cxn>
                  <a:cxn ang="0">
                    <a:pos x="25" y="8"/>
                  </a:cxn>
                  <a:cxn ang="0">
                    <a:pos x="25" y="13"/>
                  </a:cxn>
                  <a:cxn ang="0">
                    <a:pos x="25" y="13"/>
                  </a:cxn>
                  <a:cxn ang="0">
                    <a:pos x="23" y="16"/>
                  </a:cxn>
                  <a:cxn ang="0">
                    <a:pos x="20" y="21"/>
                  </a:cxn>
                  <a:cxn ang="0">
                    <a:pos x="17" y="23"/>
                  </a:cxn>
                  <a:cxn ang="0">
                    <a:pos x="13" y="23"/>
                  </a:cxn>
                </a:cxnLst>
                <a:rect l="0" t="0" r="r" b="b"/>
                <a:pathLst>
                  <a:path w="25" h="23">
                    <a:moveTo>
                      <a:pt x="13" y="23"/>
                    </a:moveTo>
                    <a:lnTo>
                      <a:pt x="13" y="23"/>
                    </a:lnTo>
                    <a:lnTo>
                      <a:pt x="12" y="23"/>
                    </a:lnTo>
                    <a:lnTo>
                      <a:pt x="12" y="23"/>
                    </a:lnTo>
                    <a:lnTo>
                      <a:pt x="7" y="23"/>
                    </a:lnTo>
                    <a:lnTo>
                      <a:pt x="4" y="20"/>
                    </a:lnTo>
                    <a:lnTo>
                      <a:pt x="2" y="15"/>
                    </a:lnTo>
                    <a:lnTo>
                      <a:pt x="0" y="11"/>
                    </a:lnTo>
                    <a:lnTo>
                      <a:pt x="0" y="11"/>
                    </a:lnTo>
                    <a:lnTo>
                      <a:pt x="2" y="7"/>
                    </a:lnTo>
                    <a:lnTo>
                      <a:pt x="5" y="3"/>
                    </a:lnTo>
                    <a:lnTo>
                      <a:pt x="8" y="0"/>
                    </a:lnTo>
                    <a:lnTo>
                      <a:pt x="13" y="0"/>
                    </a:lnTo>
                    <a:lnTo>
                      <a:pt x="13" y="0"/>
                    </a:lnTo>
                    <a:lnTo>
                      <a:pt x="13" y="0"/>
                    </a:lnTo>
                    <a:lnTo>
                      <a:pt x="13" y="0"/>
                    </a:lnTo>
                    <a:lnTo>
                      <a:pt x="18" y="2"/>
                    </a:lnTo>
                    <a:lnTo>
                      <a:pt x="21" y="3"/>
                    </a:lnTo>
                    <a:lnTo>
                      <a:pt x="25" y="8"/>
                    </a:lnTo>
                    <a:lnTo>
                      <a:pt x="25" y="13"/>
                    </a:lnTo>
                    <a:lnTo>
                      <a:pt x="25" y="13"/>
                    </a:lnTo>
                    <a:lnTo>
                      <a:pt x="23" y="16"/>
                    </a:lnTo>
                    <a:lnTo>
                      <a:pt x="20" y="21"/>
                    </a:lnTo>
                    <a:lnTo>
                      <a:pt x="17" y="23"/>
                    </a:lnTo>
                    <a:lnTo>
                      <a:pt x="13" y="23"/>
                    </a:lnTo>
                  </a:path>
                </a:pathLst>
              </a:custGeom>
              <a:noFill/>
              <a:ln w="9525">
                <a:noFill/>
                <a:round/>
              </a:ln>
            </p:spPr>
            <p:txBody>
              <a:bodyPr vert="horz" wrap="square" lIns="91440" tIns="45720" rIns="91440" bIns="45720" numCol="1" anchor="t" anchorCtr="0" compatLnSpc="1"/>
              <a:lstStyle/>
              <a:p>
                <a:endParaRPr lang="en-US"/>
              </a:p>
            </p:txBody>
          </p:sp>
          <p:sp>
            <p:nvSpPr>
              <p:cNvPr id="230" name="Freeform 3616"/>
              <p:cNvSpPr/>
              <p:nvPr/>
            </p:nvSpPr>
            <p:spPr bwMode="auto">
              <a:xfrm>
                <a:off x="4841874" y="3848100"/>
                <a:ext cx="12700" cy="12700"/>
              </a:xfrm>
              <a:custGeom>
                <a:avLst/>
                <a:gdLst/>
                <a:ahLst/>
                <a:cxnLst>
                  <a:cxn ang="0">
                    <a:pos x="8" y="16"/>
                  </a:cxn>
                  <a:cxn ang="0">
                    <a:pos x="8" y="16"/>
                  </a:cxn>
                  <a:cxn ang="0">
                    <a:pos x="8" y="16"/>
                  </a:cxn>
                  <a:cxn ang="0">
                    <a:pos x="8" y="16"/>
                  </a:cxn>
                  <a:cxn ang="0">
                    <a:pos x="5" y="16"/>
                  </a:cxn>
                  <a:cxn ang="0">
                    <a:pos x="2" y="13"/>
                  </a:cxn>
                  <a:cxn ang="0">
                    <a:pos x="0" y="11"/>
                  </a:cxn>
                  <a:cxn ang="0">
                    <a:pos x="0" y="8"/>
                  </a:cxn>
                  <a:cxn ang="0">
                    <a:pos x="0" y="8"/>
                  </a:cxn>
                  <a:cxn ang="0">
                    <a:pos x="0" y="4"/>
                  </a:cxn>
                  <a:cxn ang="0">
                    <a:pos x="3" y="1"/>
                  </a:cxn>
                  <a:cxn ang="0">
                    <a:pos x="5" y="0"/>
                  </a:cxn>
                  <a:cxn ang="0">
                    <a:pos x="8" y="0"/>
                  </a:cxn>
                  <a:cxn ang="0">
                    <a:pos x="8" y="0"/>
                  </a:cxn>
                  <a:cxn ang="0">
                    <a:pos x="10" y="0"/>
                  </a:cxn>
                  <a:cxn ang="0">
                    <a:pos x="10" y="0"/>
                  </a:cxn>
                  <a:cxn ang="0">
                    <a:pos x="13" y="0"/>
                  </a:cxn>
                  <a:cxn ang="0">
                    <a:pos x="15" y="3"/>
                  </a:cxn>
                  <a:cxn ang="0">
                    <a:pos x="16" y="4"/>
                  </a:cxn>
                  <a:cxn ang="0">
                    <a:pos x="16" y="8"/>
                  </a:cxn>
                  <a:cxn ang="0">
                    <a:pos x="16" y="8"/>
                  </a:cxn>
                  <a:cxn ang="0">
                    <a:pos x="16" y="11"/>
                  </a:cxn>
                  <a:cxn ang="0">
                    <a:pos x="15" y="14"/>
                  </a:cxn>
                  <a:cxn ang="0">
                    <a:pos x="11" y="16"/>
                  </a:cxn>
                  <a:cxn ang="0">
                    <a:pos x="8" y="16"/>
                  </a:cxn>
                </a:cxnLst>
                <a:rect l="0" t="0" r="r" b="b"/>
                <a:pathLst>
                  <a:path w="16" h="16">
                    <a:moveTo>
                      <a:pt x="8" y="16"/>
                    </a:moveTo>
                    <a:lnTo>
                      <a:pt x="8" y="16"/>
                    </a:lnTo>
                    <a:lnTo>
                      <a:pt x="8" y="16"/>
                    </a:lnTo>
                    <a:lnTo>
                      <a:pt x="8" y="16"/>
                    </a:lnTo>
                    <a:lnTo>
                      <a:pt x="5" y="16"/>
                    </a:lnTo>
                    <a:lnTo>
                      <a:pt x="2" y="13"/>
                    </a:lnTo>
                    <a:lnTo>
                      <a:pt x="0" y="11"/>
                    </a:lnTo>
                    <a:lnTo>
                      <a:pt x="0" y="8"/>
                    </a:lnTo>
                    <a:lnTo>
                      <a:pt x="0" y="8"/>
                    </a:lnTo>
                    <a:lnTo>
                      <a:pt x="0" y="4"/>
                    </a:lnTo>
                    <a:lnTo>
                      <a:pt x="3" y="1"/>
                    </a:lnTo>
                    <a:lnTo>
                      <a:pt x="5" y="0"/>
                    </a:lnTo>
                    <a:lnTo>
                      <a:pt x="8" y="0"/>
                    </a:lnTo>
                    <a:lnTo>
                      <a:pt x="8" y="0"/>
                    </a:lnTo>
                    <a:lnTo>
                      <a:pt x="10" y="0"/>
                    </a:lnTo>
                    <a:lnTo>
                      <a:pt x="10" y="0"/>
                    </a:lnTo>
                    <a:lnTo>
                      <a:pt x="13" y="0"/>
                    </a:lnTo>
                    <a:lnTo>
                      <a:pt x="15" y="3"/>
                    </a:lnTo>
                    <a:lnTo>
                      <a:pt x="16" y="4"/>
                    </a:lnTo>
                    <a:lnTo>
                      <a:pt x="16" y="8"/>
                    </a:lnTo>
                    <a:lnTo>
                      <a:pt x="16" y="8"/>
                    </a:lnTo>
                    <a:lnTo>
                      <a:pt x="16" y="11"/>
                    </a:lnTo>
                    <a:lnTo>
                      <a:pt x="15" y="14"/>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31" name="Freeform 3617"/>
              <p:cNvSpPr/>
              <p:nvPr/>
            </p:nvSpPr>
            <p:spPr bwMode="auto">
              <a:xfrm>
                <a:off x="4846637" y="3817937"/>
                <a:ext cx="19050" cy="19050"/>
              </a:xfrm>
              <a:custGeom>
                <a:avLst/>
                <a:gdLst/>
                <a:ahLst/>
                <a:cxnLst>
                  <a:cxn ang="0">
                    <a:pos x="12" y="24"/>
                  </a:cxn>
                  <a:cxn ang="0">
                    <a:pos x="12" y="24"/>
                  </a:cxn>
                  <a:cxn ang="0">
                    <a:pos x="5" y="22"/>
                  </a:cxn>
                  <a:cxn ang="0">
                    <a:pos x="2" y="17"/>
                  </a:cxn>
                  <a:cxn ang="0">
                    <a:pos x="2" y="17"/>
                  </a:cxn>
                  <a:cxn ang="0">
                    <a:pos x="0" y="13"/>
                  </a:cxn>
                  <a:cxn ang="0">
                    <a:pos x="0" y="9"/>
                  </a:cxn>
                  <a:cxn ang="0">
                    <a:pos x="2" y="4"/>
                  </a:cxn>
                  <a:cxn ang="0">
                    <a:pos x="7" y="1"/>
                  </a:cxn>
                  <a:cxn ang="0">
                    <a:pos x="7" y="1"/>
                  </a:cxn>
                  <a:cxn ang="0">
                    <a:pos x="12" y="0"/>
                  </a:cxn>
                  <a:cxn ang="0">
                    <a:pos x="12" y="0"/>
                  </a:cxn>
                  <a:cxn ang="0">
                    <a:pos x="18" y="1"/>
                  </a:cxn>
                  <a:cxn ang="0">
                    <a:pos x="23" y="6"/>
                  </a:cxn>
                  <a:cxn ang="0">
                    <a:pos x="23" y="6"/>
                  </a:cxn>
                  <a:cxn ang="0">
                    <a:pos x="23" y="11"/>
                  </a:cxn>
                  <a:cxn ang="0">
                    <a:pos x="23" y="16"/>
                  </a:cxn>
                  <a:cxn ang="0">
                    <a:pos x="22" y="19"/>
                  </a:cxn>
                  <a:cxn ang="0">
                    <a:pos x="18" y="22"/>
                  </a:cxn>
                  <a:cxn ang="0">
                    <a:pos x="18" y="22"/>
                  </a:cxn>
                  <a:cxn ang="0">
                    <a:pos x="12" y="24"/>
                  </a:cxn>
                </a:cxnLst>
                <a:rect l="0" t="0" r="r" b="b"/>
                <a:pathLst>
                  <a:path w="23" h="24">
                    <a:moveTo>
                      <a:pt x="12" y="24"/>
                    </a:moveTo>
                    <a:lnTo>
                      <a:pt x="12" y="24"/>
                    </a:lnTo>
                    <a:lnTo>
                      <a:pt x="5" y="22"/>
                    </a:lnTo>
                    <a:lnTo>
                      <a:pt x="2" y="17"/>
                    </a:lnTo>
                    <a:lnTo>
                      <a:pt x="2" y="17"/>
                    </a:lnTo>
                    <a:lnTo>
                      <a:pt x="0" y="13"/>
                    </a:lnTo>
                    <a:lnTo>
                      <a:pt x="0" y="9"/>
                    </a:lnTo>
                    <a:lnTo>
                      <a:pt x="2" y="4"/>
                    </a:lnTo>
                    <a:lnTo>
                      <a:pt x="7" y="1"/>
                    </a:lnTo>
                    <a:lnTo>
                      <a:pt x="7" y="1"/>
                    </a:lnTo>
                    <a:lnTo>
                      <a:pt x="12" y="0"/>
                    </a:lnTo>
                    <a:lnTo>
                      <a:pt x="12" y="0"/>
                    </a:lnTo>
                    <a:lnTo>
                      <a:pt x="18" y="1"/>
                    </a:lnTo>
                    <a:lnTo>
                      <a:pt x="23" y="6"/>
                    </a:lnTo>
                    <a:lnTo>
                      <a:pt x="23" y="6"/>
                    </a:lnTo>
                    <a:lnTo>
                      <a:pt x="23" y="11"/>
                    </a:lnTo>
                    <a:lnTo>
                      <a:pt x="23" y="16"/>
                    </a:lnTo>
                    <a:lnTo>
                      <a:pt x="22" y="19"/>
                    </a:lnTo>
                    <a:lnTo>
                      <a:pt x="18" y="22"/>
                    </a:lnTo>
                    <a:lnTo>
                      <a:pt x="18" y="22"/>
                    </a:lnTo>
                    <a:lnTo>
                      <a:pt x="12" y="24"/>
                    </a:lnTo>
                  </a:path>
                </a:pathLst>
              </a:custGeom>
              <a:noFill/>
              <a:ln w="9525">
                <a:noFill/>
                <a:round/>
              </a:ln>
            </p:spPr>
            <p:txBody>
              <a:bodyPr vert="horz" wrap="square" lIns="91440" tIns="45720" rIns="91440" bIns="45720" numCol="1" anchor="t" anchorCtr="0" compatLnSpc="1"/>
              <a:lstStyle/>
              <a:p>
                <a:endParaRPr lang="en-US"/>
              </a:p>
            </p:txBody>
          </p:sp>
          <p:sp>
            <p:nvSpPr>
              <p:cNvPr id="232" name="Freeform 3618"/>
              <p:cNvSpPr/>
              <p:nvPr/>
            </p:nvSpPr>
            <p:spPr bwMode="auto">
              <a:xfrm>
                <a:off x="4854574" y="3797300"/>
                <a:ext cx="12700" cy="14288"/>
              </a:xfrm>
              <a:custGeom>
                <a:avLst/>
                <a:gdLst/>
                <a:ahLst/>
                <a:cxnLst>
                  <a:cxn ang="0">
                    <a:pos x="8" y="18"/>
                  </a:cxn>
                  <a:cxn ang="0">
                    <a:pos x="8" y="18"/>
                  </a:cxn>
                  <a:cxn ang="0">
                    <a:pos x="5" y="17"/>
                  </a:cxn>
                  <a:cxn ang="0">
                    <a:pos x="2" y="13"/>
                  </a:cxn>
                  <a:cxn ang="0">
                    <a:pos x="2" y="13"/>
                  </a:cxn>
                  <a:cxn ang="0">
                    <a:pos x="0" y="10"/>
                  </a:cxn>
                  <a:cxn ang="0">
                    <a:pos x="0" y="7"/>
                  </a:cxn>
                  <a:cxn ang="0">
                    <a:pos x="2" y="4"/>
                  </a:cxn>
                  <a:cxn ang="0">
                    <a:pos x="5" y="2"/>
                  </a:cxn>
                  <a:cxn ang="0">
                    <a:pos x="5" y="2"/>
                  </a:cxn>
                  <a:cxn ang="0">
                    <a:pos x="8" y="0"/>
                  </a:cxn>
                  <a:cxn ang="0">
                    <a:pos x="8" y="0"/>
                  </a:cxn>
                  <a:cxn ang="0">
                    <a:pos x="13" y="2"/>
                  </a:cxn>
                  <a:cxn ang="0">
                    <a:pos x="16" y="5"/>
                  </a:cxn>
                  <a:cxn ang="0">
                    <a:pos x="16" y="5"/>
                  </a:cxn>
                  <a:cxn ang="0">
                    <a:pos x="16" y="9"/>
                  </a:cxn>
                  <a:cxn ang="0">
                    <a:pos x="16" y="12"/>
                  </a:cxn>
                  <a:cxn ang="0">
                    <a:pos x="15" y="15"/>
                  </a:cxn>
                  <a:cxn ang="0">
                    <a:pos x="13" y="17"/>
                  </a:cxn>
                  <a:cxn ang="0">
                    <a:pos x="13" y="17"/>
                  </a:cxn>
                  <a:cxn ang="0">
                    <a:pos x="8" y="18"/>
                  </a:cxn>
                </a:cxnLst>
                <a:rect l="0" t="0" r="r" b="b"/>
                <a:pathLst>
                  <a:path w="16" h="18">
                    <a:moveTo>
                      <a:pt x="8" y="18"/>
                    </a:moveTo>
                    <a:lnTo>
                      <a:pt x="8" y="18"/>
                    </a:lnTo>
                    <a:lnTo>
                      <a:pt x="5" y="17"/>
                    </a:lnTo>
                    <a:lnTo>
                      <a:pt x="2" y="13"/>
                    </a:lnTo>
                    <a:lnTo>
                      <a:pt x="2" y="13"/>
                    </a:lnTo>
                    <a:lnTo>
                      <a:pt x="0" y="10"/>
                    </a:lnTo>
                    <a:lnTo>
                      <a:pt x="0" y="7"/>
                    </a:lnTo>
                    <a:lnTo>
                      <a:pt x="2" y="4"/>
                    </a:lnTo>
                    <a:lnTo>
                      <a:pt x="5" y="2"/>
                    </a:lnTo>
                    <a:lnTo>
                      <a:pt x="5" y="2"/>
                    </a:lnTo>
                    <a:lnTo>
                      <a:pt x="8" y="0"/>
                    </a:lnTo>
                    <a:lnTo>
                      <a:pt x="8" y="0"/>
                    </a:lnTo>
                    <a:lnTo>
                      <a:pt x="13" y="2"/>
                    </a:lnTo>
                    <a:lnTo>
                      <a:pt x="16" y="5"/>
                    </a:lnTo>
                    <a:lnTo>
                      <a:pt x="16" y="5"/>
                    </a:lnTo>
                    <a:lnTo>
                      <a:pt x="16" y="9"/>
                    </a:lnTo>
                    <a:lnTo>
                      <a:pt x="16" y="12"/>
                    </a:lnTo>
                    <a:lnTo>
                      <a:pt x="15" y="15"/>
                    </a:lnTo>
                    <a:lnTo>
                      <a:pt x="13" y="17"/>
                    </a:lnTo>
                    <a:lnTo>
                      <a:pt x="13" y="17"/>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33" name="Freeform 3619"/>
              <p:cNvSpPr/>
              <p:nvPr/>
            </p:nvSpPr>
            <p:spPr bwMode="auto">
              <a:xfrm>
                <a:off x="4865687" y="3779837"/>
                <a:ext cx="14288" cy="12700"/>
              </a:xfrm>
              <a:custGeom>
                <a:avLst/>
                <a:gdLst/>
                <a:ahLst/>
                <a:cxnLst>
                  <a:cxn ang="0">
                    <a:pos x="8" y="17"/>
                  </a:cxn>
                  <a:cxn ang="0">
                    <a:pos x="8" y="17"/>
                  </a:cxn>
                  <a:cxn ang="0">
                    <a:pos x="5" y="17"/>
                  </a:cxn>
                  <a:cxn ang="0">
                    <a:pos x="1" y="13"/>
                  </a:cxn>
                  <a:cxn ang="0">
                    <a:pos x="1" y="13"/>
                  </a:cxn>
                  <a:cxn ang="0">
                    <a:pos x="0" y="10"/>
                  </a:cxn>
                  <a:cxn ang="0">
                    <a:pos x="0" y="7"/>
                  </a:cxn>
                  <a:cxn ang="0">
                    <a:pos x="1" y="4"/>
                  </a:cxn>
                  <a:cxn ang="0">
                    <a:pos x="5" y="2"/>
                  </a:cxn>
                  <a:cxn ang="0">
                    <a:pos x="5" y="2"/>
                  </a:cxn>
                  <a:cxn ang="0">
                    <a:pos x="8" y="0"/>
                  </a:cxn>
                  <a:cxn ang="0">
                    <a:pos x="8" y="0"/>
                  </a:cxn>
                  <a:cxn ang="0">
                    <a:pos x="13" y="2"/>
                  </a:cxn>
                  <a:cxn ang="0">
                    <a:pos x="16" y="5"/>
                  </a:cxn>
                  <a:cxn ang="0">
                    <a:pos x="16" y="5"/>
                  </a:cxn>
                  <a:cxn ang="0">
                    <a:pos x="18" y="8"/>
                  </a:cxn>
                  <a:cxn ang="0">
                    <a:pos x="16" y="12"/>
                  </a:cxn>
                  <a:cxn ang="0">
                    <a:pos x="16" y="13"/>
                  </a:cxn>
                  <a:cxn ang="0">
                    <a:pos x="13" y="17"/>
                  </a:cxn>
                  <a:cxn ang="0">
                    <a:pos x="13" y="17"/>
                  </a:cxn>
                  <a:cxn ang="0">
                    <a:pos x="8" y="17"/>
                  </a:cxn>
                </a:cxnLst>
                <a:rect l="0" t="0" r="r" b="b"/>
                <a:pathLst>
                  <a:path w="18" h="17">
                    <a:moveTo>
                      <a:pt x="8" y="17"/>
                    </a:moveTo>
                    <a:lnTo>
                      <a:pt x="8" y="17"/>
                    </a:lnTo>
                    <a:lnTo>
                      <a:pt x="5" y="17"/>
                    </a:lnTo>
                    <a:lnTo>
                      <a:pt x="1" y="13"/>
                    </a:lnTo>
                    <a:lnTo>
                      <a:pt x="1" y="13"/>
                    </a:lnTo>
                    <a:lnTo>
                      <a:pt x="0" y="10"/>
                    </a:lnTo>
                    <a:lnTo>
                      <a:pt x="0" y="7"/>
                    </a:lnTo>
                    <a:lnTo>
                      <a:pt x="1" y="4"/>
                    </a:lnTo>
                    <a:lnTo>
                      <a:pt x="5" y="2"/>
                    </a:lnTo>
                    <a:lnTo>
                      <a:pt x="5" y="2"/>
                    </a:lnTo>
                    <a:lnTo>
                      <a:pt x="8" y="0"/>
                    </a:lnTo>
                    <a:lnTo>
                      <a:pt x="8" y="0"/>
                    </a:lnTo>
                    <a:lnTo>
                      <a:pt x="13" y="2"/>
                    </a:lnTo>
                    <a:lnTo>
                      <a:pt x="16" y="5"/>
                    </a:lnTo>
                    <a:lnTo>
                      <a:pt x="16" y="5"/>
                    </a:lnTo>
                    <a:lnTo>
                      <a:pt x="18" y="8"/>
                    </a:lnTo>
                    <a:lnTo>
                      <a:pt x="16" y="12"/>
                    </a:lnTo>
                    <a:lnTo>
                      <a:pt x="16" y="13"/>
                    </a:lnTo>
                    <a:lnTo>
                      <a:pt x="13" y="17"/>
                    </a:lnTo>
                    <a:lnTo>
                      <a:pt x="13" y="17"/>
                    </a:lnTo>
                    <a:lnTo>
                      <a:pt x="8" y="17"/>
                    </a:lnTo>
                  </a:path>
                </a:pathLst>
              </a:custGeom>
              <a:noFill/>
              <a:ln w="9525">
                <a:noFill/>
                <a:round/>
              </a:ln>
            </p:spPr>
            <p:txBody>
              <a:bodyPr vert="horz" wrap="square" lIns="91440" tIns="45720" rIns="91440" bIns="45720" numCol="1" anchor="t" anchorCtr="0" compatLnSpc="1"/>
              <a:lstStyle/>
              <a:p>
                <a:endParaRPr lang="en-US"/>
              </a:p>
            </p:txBody>
          </p:sp>
          <p:sp>
            <p:nvSpPr>
              <p:cNvPr id="234" name="Freeform 3620"/>
              <p:cNvSpPr/>
              <p:nvPr/>
            </p:nvSpPr>
            <p:spPr bwMode="auto">
              <a:xfrm>
                <a:off x="4860924" y="3756025"/>
                <a:ext cx="19050" cy="20638"/>
              </a:xfrm>
              <a:custGeom>
                <a:avLst/>
                <a:gdLst/>
                <a:ahLst/>
                <a:cxnLst>
                  <a:cxn ang="0">
                    <a:pos x="13" y="24"/>
                  </a:cxn>
                  <a:cxn ang="0">
                    <a:pos x="13" y="24"/>
                  </a:cxn>
                  <a:cxn ang="0">
                    <a:pos x="7" y="23"/>
                  </a:cxn>
                  <a:cxn ang="0">
                    <a:pos x="2" y="18"/>
                  </a:cxn>
                  <a:cxn ang="0">
                    <a:pos x="2" y="18"/>
                  </a:cxn>
                  <a:cxn ang="0">
                    <a:pos x="0" y="13"/>
                  </a:cxn>
                  <a:cxn ang="0">
                    <a:pos x="2" y="8"/>
                  </a:cxn>
                  <a:cxn ang="0">
                    <a:pos x="4" y="5"/>
                  </a:cxn>
                  <a:cxn ang="0">
                    <a:pos x="7" y="2"/>
                  </a:cxn>
                  <a:cxn ang="0">
                    <a:pos x="7" y="2"/>
                  </a:cxn>
                  <a:cxn ang="0">
                    <a:pos x="13" y="0"/>
                  </a:cxn>
                  <a:cxn ang="0">
                    <a:pos x="13" y="0"/>
                  </a:cxn>
                  <a:cxn ang="0">
                    <a:pos x="18" y="2"/>
                  </a:cxn>
                  <a:cxn ang="0">
                    <a:pos x="23" y="6"/>
                  </a:cxn>
                  <a:cxn ang="0">
                    <a:pos x="23" y="6"/>
                  </a:cxn>
                  <a:cxn ang="0">
                    <a:pos x="25" y="11"/>
                  </a:cxn>
                  <a:cxn ang="0">
                    <a:pos x="25" y="15"/>
                  </a:cxn>
                  <a:cxn ang="0">
                    <a:pos x="22" y="20"/>
                  </a:cxn>
                  <a:cxn ang="0">
                    <a:pos x="18" y="23"/>
                  </a:cxn>
                  <a:cxn ang="0">
                    <a:pos x="18" y="23"/>
                  </a:cxn>
                  <a:cxn ang="0">
                    <a:pos x="13" y="24"/>
                  </a:cxn>
                </a:cxnLst>
                <a:rect l="0" t="0" r="r" b="b"/>
                <a:pathLst>
                  <a:path w="25" h="24">
                    <a:moveTo>
                      <a:pt x="13" y="24"/>
                    </a:moveTo>
                    <a:lnTo>
                      <a:pt x="13" y="24"/>
                    </a:lnTo>
                    <a:lnTo>
                      <a:pt x="7" y="23"/>
                    </a:lnTo>
                    <a:lnTo>
                      <a:pt x="2" y="18"/>
                    </a:lnTo>
                    <a:lnTo>
                      <a:pt x="2" y="18"/>
                    </a:lnTo>
                    <a:lnTo>
                      <a:pt x="0" y="13"/>
                    </a:lnTo>
                    <a:lnTo>
                      <a:pt x="2" y="8"/>
                    </a:lnTo>
                    <a:lnTo>
                      <a:pt x="4" y="5"/>
                    </a:lnTo>
                    <a:lnTo>
                      <a:pt x="7" y="2"/>
                    </a:lnTo>
                    <a:lnTo>
                      <a:pt x="7" y="2"/>
                    </a:lnTo>
                    <a:lnTo>
                      <a:pt x="13" y="0"/>
                    </a:lnTo>
                    <a:lnTo>
                      <a:pt x="13" y="0"/>
                    </a:lnTo>
                    <a:lnTo>
                      <a:pt x="18" y="2"/>
                    </a:lnTo>
                    <a:lnTo>
                      <a:pt x="23" y="6"/>
                    </a:lnTo>
                    <a:lnTo>
                      <a:pt x="23" y="6"/>
                    </a:lnTo>
                    <a:lnTo>
                      <a:pt x="25" y="11"/>
                    </a:lnTo>
                    <a:lnTo>
                      <a:pt x="25" y="15"/>
                    </a:lnTo>
                    <a:lnTo>
                      <a:pt x="22" y="20"/>
                    </a:lnTo>
                    <a:lnTo>
                      <a:pt x="18" y="23"/>
                    </a:lnTo>
                    <a:lnTo>
                      <a:pt x="18" y="23"/>
                    </a:lnTo>
                    <a:lnTo>
                      <a:pt x="13" y="24"/>
                    </a:lnTo>
                  </a:path>
                </a:pathLst>
              </a:custGeom>
              <a:noFill/>
              <a:ln w="9525">
                <a:noFill/>
                <a:round/>
              </a:ln>
            </p:spPr>
            <p:txBody>
              <a:bodyPr vert="horz" wrap="square" lIns="91440" tIns="45720" rIns="91440" bIns="45720" numCol="1" anchor="t" anchorCtr="0" compatLnSpc="1"/>
              <a:lstStyle/>
              <a:p>
                <a:endParaRPr lang="en-US"/>
              </a:p>
            </p:txBody>
          </p:sp>
          <p:sp>
            <p:nvSpPr>
              <p:cNvPr id="235" name="Freeform 3621"/>
              <p:cNvSpPr/>
              <p:nvPr/>
            </p:nvSpPr>
            <p:spPr bwMode="auto">
              <a:xfrm>
                <a:off x="4859337" y="3735387"/>
                <a:ext cx="12700" cy="14288"/>
              </a:xfrm>
              <a:custGeom>
                <a:avLst/>
                <a:gdLst/>
                <a:ahLst/>
                <a:cxnLst>
                  <a:cxn ang="0">
                    <a:pos x="10" y="18"/>
                  </a:cxn>
                  <a:cxn ang="0">
                    <a:pos x="10" y="18"/>
                  </a:cxn>
                  <a:cxn ang="0">
                    <a:pos x="5" y="16"/>
                  </a:cxn>
                  <a:cxn ang="0">
                    <a:pos x="2" y="13"/>
                  </a:cxn>
                  <a:cxn ang="0">
                    <a:pos x="2" y="13"/>
                  </a:cxn>
                  <a:cxn ang="0">
                    <a:pos x="0" y="10"/>
                  </a:cxn>
                  <a:cxn ang="0">
                    <a:pos x="2" y="6"/>
                  </a:cxn>
                  <a:cxn ang="0">
                    <a:pos x="2" y="3"/>
                  </a:cxn>
                  <a:cxn ang="0">
                    <a:pos x="5" y="2"/>
                  </a:cxn>
                  <a:cxn ang="0">
                    <a:pos x="5" y="2"/>
                  </a:cxn>
                  <a:cxn ang="0">
                    <a:pos x="10" y="0"/>
                  </a:cxn>
                  <a:cxn ang="0">
                    <a:pos x="10" y="0"/>
                  </a:cxn>
                  <a:cxn ang="0">
                    <a:pos x="13" y="2"/>
                  </a:cxn>
                  <a:cxn ang="0">
                    <a:pos x="16" y="5"/>
                  </a:cxn>
                  <a:cxn ang="0">
                    <a:pos x="16" y="5"/>
                  </a:cxn>
                  <a:cxn ang="0">
                    <a:pos x="18" y="8"/>
                  </a:cxn>
                  <a:cxn ang="0">
                    <a:pos x="18" y="11"/>
                  </a:cxn>
                  <a:cxn ang="0">
                    <a:pos x="16" y="15"/>
                  </a:cxn>
                  <a:cxn ang="0">
                    <a:pos x="13" y="16"/>
                  </a:cxn>
                  <a:cxn ang="0">
                    <a:pos x="13" y="16"/>
                  </a:cxn>
                  <a:cxn ang="0">
                    <a:pos x="10" y="18"/>
                  </a:cxn>
                </a:cxnLst>
                <a:rect l="0" t="0" r="r" b="b"/>
                <a:pathLst>
                  <a:path w="18" h="18">
                    <a:moveTo>
                      <a:pt x="10" y="18"/>
                    </a:moveTo>
                    <a:lnTo>
                      <a:pt x="10" y="18"/>
                    </a:lnTo>
                    <a:lnTo>
                      <a:pt x="5" y="16"/>
                    </a:lnTo>
                    <a:lnTo>
                      <a:pt x="2" y="13"/>
                    </a:lnTo>
                    <a:lnTo>
                      <a:pt x="2" y="13"/>
                    </a:lnTo>
                    <a:lnTo>
                      <a:pt x="0" y="10"/>
                    </a:lnTo>
                    <a:lnTo>
                      <a:pt x="2" y="6"/>
                    </a:lnTo>
                    <a:lnTo>
                      <a:pt x="2" y="3"/>
                    </a:lnTo>
                    <a:lnTo>
                      <a:pt x="5" y="2"/>
                    </a:lnTo>
                    <a:lnTo>
                      <a:pt x="5" y="2"/>
                    </a:lnTo>
                    <a:lnTo>
                      <a:pt x="10" y="0"/>
                    </a:lnTo>
                    <a:lnTo>
                      <a:pt x="10" y="0"/>
                    </a:lnTo>
                    <a:lnTo>
                      <a:pt x="13" y="2"/>
                    </a:lnTo>
                    <a:lnTo>
                      <a:pt x="16" y="5"/>
                    </a:lnTo>
                    <a:lnTo>
                      <a:pt x="16" y="5"/>
                    </a:lnTo>
                    <a:lnTo>
                      <a:pt x="18" y="8"/>
                    </a:lnTo>
                    <a:lnTo>
                      <a:pt x="18" y="11"/>
                    </a:lnTo>
                    <a:lnTo>
                      <a:pt x="16" y="15"/>
                    </a:lnTo>
                    <a:lnTo>
                      <a:pt x="13" y="16"/>
                    </a:lnTo>
                    <a:lnTo>
                      <a:pt x="13" y="16"/>
                    </a:lnTo>
                    <a:lnTo>
                      <a:pt x="10" y="18"/>
                    </a:lnTo>
                  </a:path>
                </a:pathLst>
              </a:custGeom>
              <a:noFill/>
              <a:ln w="9525">
                <a:noFill/>
                <a:round/>
              </a:ln>
            </p:spPr>
            <p:txBody>
              <a:bodyPr vert="horz" wrap="square" lIns="91440" tIns="45720" rIns="91440" bIns="45720" numCol="1" anchor="t" anchorCtr="0" compatLnSpc="1"/>
              <a:lstStyle/>
              <a:p>
                <a:endParaRPr lang="en-US"/>
              </a:p>
            </p:txBody>
          </p:sp>
          <p:sp>
            <p:nvSpPr>
              <p:cNvPr id="236" name="Freeform 3622"/>
              <p:cNvSpPr/>
              <p:nvPr/>
            </p:nvSpPr>
            <p:spPr bwMode="auto">
              <a:xfrm>
                <a:off x="4860924" y="3700462"/>
                <a:ext cx="19050" cy="17463"/>
              </a:xfrm>
              <a:custGeom>
                <a:avLst/>
                <a:gdLst/>
                <a:ahLst/>
                <a:cxnLst>
                  <a:cxn ang="0">
                    <a:pos x="12" y="23"/>
                  </a:cxn>
                  <a:cxn ang="0">
                    <a:pos x="12" y="23"/>
                  </a:cxn>
                  <a:cxn ang="0">
                    <a:pos x="8" y="23"/>
                  </a:cxn>
                  <a:cxn ang="0">
                    <a:pos x="5" y="21"/>
                  </a:cxn>
                  <a:cxn ang="0">
                    <a:pos x="5" y="21"/>
                  </a:cxn>
                  <a:cxn ang="0">
                    <a:pos x="2" y="18"/>
                  </a:cxn>
                  <a:cxn ang="0">
                    <a:pos x="0" y="15"/>
                  </a:cxn>
                  <a:cxn ang="0">
                    <a:pos x="0" y="10"/>
                  </a:cxn>
                  <a:cxn ang="0">
                    <a:pos x="2" y="5"/>
                  </a:cxn>
                  <a:cxn ang="0">
                    <a:pos x="2" y="5"/>
                  </a:cxn>
                  <a:cxn ang="0">
                    <a:pos x="5" y="2"/>
                  </a:cxn>
                  <a:cxn ang="0">
                    <a:pos x="12" y="0"/>
                  </a:cxn>
                  <a:cxn ang="0">
                    <a:pos x="12" y="0"/>
                  </a:cxn>
                  <a:cxn ang="0">
                    <a:pos x="15" y="0"/>
                  </a:cxn>
                  <a:cxn ang="0">
                    <a:pos x="18" y="2"/>
                  </a:cxn>
                  <a:cxn ang="0">
                    <a:pos x="18" y="2"/>
                  </a:cxn>
                  <a:cxn ang="0">
                    <a:pos x="22" y="5"/>
                  </a:cxn>
                  <a:cxn ang="0">
                    <a:pos x="23" y="10"/>
                  </a:cxn>
                  <a:cxn ang="0">
                    <a:pos x="23" y="13"/>
                  </a:cxn>
                  <a:cxn ang="0">
                    <a:pos x="22" y="18"/>
                  </a:cxn>
                  <a:cxn ang="0">
                    <a:pos x="22" y="18"/>
                  </a:cxn>
                  <a:cxn ang="0">
                    <a:pos x="17" y="23"/>
                  </a:cxn>
                  <a:cxn ang="0">
                    <a:pos x="12" y="23"/>
                  </a:cxn>
                </a:cxnLst>
                <a:rect l="0" t="0" r="r" b="b"/>
                <a:pathLst>
                  <a:path w="23" h="23">
                    <a:moveTo>
                      <a:pt x="12" y="23"/>
                    </a:moveTo>
                    <a:lnTo>
                      <a:pt x="12" y="23"/>
                    </a:lnTo>
                    <a:lnTo>
                      <a:pt x="8" y="23"/>
                    </a:lnTo>
                    <a:lnTo>
                      <a:pt x="5" y="21"/>
                    </a:lnTo>
                    <a:lnTo>
                      <a:pt x="5" y="21"/>
                    </a:lnTo>
                    <a:lnTo>
                      <a:pt x="2" y="18"/>
                    </a:lnTo>
                    <a:lnTo>
                      <a:pt x="0" y="15"/>
                    </a:lnTo>
                    <a:lnTo>
                      <a:pt x="0" y="10"/>
                    </a:lnTo>
                    <a:lnTo>
                      <a:pt x="2" y="5"/>
                    </a:lnTo>
                    <a:lnTo>
                      <a:pt x="2" y="5"/>
                    </a:lnTo>
                    <a:lnTo>
                      <a:pt x="5" y="2"/>
                    </a:lnTo>
                    <a:lnTo>
                      <a:pt x="12" y="0"/>
                    </a:lnTo>
                    <a:lnTo>
                      <a:pt x="12" y="0"/>
                    </a:lnTo>
                    <a:lnTo>
                      <a:pt x="15" y="0"/>
                    </a:lnTo>
                    <a:lnTo>
                      <a:pt x="18" y="2"/>
                    </a:lnTo>
                    <a:lnTo>
                      <a:pt x="18" y="2"/>
                    </a:lnTo>
                    <a:lnTo>
                      <a:pt x="22" y="5"/>
                    </a:lnTo>
                    <a:lnTo>
                      <a:pt x="23" y="10"/>
                    </a:lnTo>
                    <a:lnTo>
                      <a:pt x="23" y="13"/>
                    </a:lnTo>
                    <a:lnTo>
                      <a:pt x="22" y="18"/>
                    </a:lnTo>
                    <a:lnTo>
                      <a:pt x="22" y="18"/>
                    </a:lnTo>
                    <a:lnTo>
                      <a:pt x="17" y="23"/>
                    </a:lnTo>
                    <a:lnTo>
                      <a:pt x="12" y="23"/>
                    </a:lnTo>
                  </a:path>
                </a:pathLst>
              </a:custGeom>
              <a:noFill/>
              <a:ln w="9525">
                <a:noFill/>
                <a:round/>
              </a:ln>
            </p:spPr>
            <p:txBody>
              <a:bodyPr vert="horz" wrap="square" lIns="91440" tIns="45720" rIns="91440" bIns="45720" numCol="1" anchor="t" anchorCtr="0" compatLnSpc="1"/>
              <a:lstStyle/>
              <a:p>
                <a:endParaRPr lang="en-US"/>
              </a:p>
            </p:txBody>
          </p:sp>
          <p:sp>
            <p:nvSpPr>
              <p:cNvPr id="237" name="Freeform 3623"/>
              <p:cNvSpPr/>
              <p:nvPr/>
            </p:nvSpPr>
            <p:spPr bwMode="auto">
              <a:xfrm>
                <a:off x="4857749" y="3679825"/>
                <a:ext cx="12700" cy="12700"/>
              </a:xfrm>
              <a:custGeom>
                <a:avLst/>
                <a:gdLst/>
                <a:ahLst/>
                <a:cxnLst>
                  <a:cxn ang="0">
                    <a:pos x="9" y="17"/>
                  </a:cxn>
                  <a:cxn ang="0">
                    <a:pos x="9" y="17"/>
                  </a:cxn>
                  <a:cxn ang="0">
                    <a:pos x="4" y="17"/>
                  </a:cxn>
                  <a:cxn ang="0">
                    <a:pos x="4" y="17"/>
                  </a:cxn>
                  <a:cxn ang="0">
                    <a:pos x="0" y="13"/>
                  </a:cxn>
                  <a:cxn ang="0">
                    <a:pos x="0" y="10"/>
                  </a:cxn>
                  <a:cxn ang="0">
                    <a:pos x="0" y="7"/>
                  </a:cxn>
                  <a:cxn ang="0">
                    <a:pos x="0" y="4"/>
                  </a:cxn>
                  <a:cxn ang="0">
                    <a:pos x="0" y="4"/>
                  </a:cxn>
                  <a:cxn ang="0">
                    <a:pos x="4" y="2"/>
                  </a:cxn>
                  <a:cxn ang="0">
                    <a:pos x="9" y="0"/>
                  </a:cxn>
                  <a:cxn ang="0">
                    <a:pos x="9" y="0"/>
                  </a:cxn>
                  <a:cxn ang="0">
                    <a:pos x="13" y="2"/>
                  </a:cxn>
                  <a:cxn ang="0">
                    <a:pos x="13" y="2"/>
                  </a:cxn>
                  <a:cxn ang="0">
                    <a:pos x="15" y="4"/>
                  </a:cxn>
                  <a:cxn ang="0">
                    <a:pos x="17" y="7"/>
                  </a:cxn>
                  <a:cxn ang="0">
                    <a:pos x="17" y="10"/>
                  </a:cxn>
                  <a:cxn ang="0">
                    <a:pos x="15" y="13"/>
                  </a:cxn>
                  <a:cxn ang="0">
                    <a:pos x="15" y="13"/>
                  </a:cxn>
                  <a:cxn ang="0">
                    <a:pos x="12" y="17"/>
                  </a:cxn>
                  <a:cxn ang="0">
                    <a:pos x="9" y="17"/>
                  </a:cxn>
                </a:cxnLst>
                <a:rect l="0" t="0" r="r" b="b"/>
                <a:pathLst>
                  <a:path w="17" h="17">
                    <a:moveTo>
                      <a:pt x="9" y="17"/>
                    </a:moveTo>
                    <a:lnTo>
                      <a:pt x="9" y="17"/>
                    </a:lnTo>
                    <a:lnTo>
                      <a:pt x="4" y="17"/>
                    </a:lnTo>
                    <a:lnTo>
                      <a:pt x="4" y="17"/>
                    </a:lnTo>
                    <a:lnTo>
                      <a:pt x="0" y="13"/>
                    </a:lnTo>
                    <a:lnTo>
                      <a:pt x="0" y="10"/>
                    </a:lnTo>
                    <a:lnTo>
                      <a:pt x="0" y="7"/>
                    </a:lnTo>
                    <a:lnTo>
                      <a:pt x="0" y="4"/>
                    </a:lnTo>
                    <a:lnTo>
                      <a:pt x="0" y="4"/>
                    </a:lnTo>
                    <a:lnTo>
                      <a:pt x="4" y="2"/>
                    </a:lnTo>
                    <a:lnTo>
                      <a:pt x="9" y="0"/>
                    </a:lnTo>
                    <a:lnTo>
                      <a:pt x="9" y="0"/>
                    </a:lnTo>
                    <a:lnTo>
                      <a:pt x="13" y="2"/>
                    </a:lnTo>
                    <a:lnTo>
                      <a:pt x="13" y="2"/>
                    </a:lnTo>
                    <a:lnTo>
                      <a:pt x="15" y="4"/>
                    </a:lnTo>
                    <a:lnTo>
                      <a:pt x="17" y="7"/>
                    </a:lnTo>
                    <a:lnTo>
                      <a:pt x="17" y="10"/>
                    </a:lnTo>
                    <a:lnTo>
                      <a:pt x="15" y="13"/>
                    </a:lnTo>
                    <a:lnTo>
                      <a:pt x="15" y="13"/>
                    </a:lnTo>
                    <a:lnTo>
                      <a:pt x="12" y="17"/>
                    </a:lnTo>
                    <a:lnTo>
                      <a:pt x="9" y="17"/>
                    </a:lnTo>
                  </a:path>
                </a:pathLst>
              </a:custGeom>
              <a:noFill/>
              <a:ln w="9525">
                <a:noFill/>
                <a:round/>
              </a:ln>
            </p:spPr>
            <p:txBody>
              <a:bodyPr vert="horz" wrap="square" lIns="91440" tIns="45720" rIns="91440" bIns="45720" numCol="1" anchor="t" anchorCtr="0" compatLnSpc="1"/>
              <a:lstStyle/>
              <a:p>
                <a:endParaRPr lang="en-US"/>
              </a:p>
            </p:txBody>
          </p:sp>
          <p:sp>
            <p:nvSpPr>
              <p:cNvPr id="238" name="Freeform 3624"/>
              <p:cNvSpPr/>
              <p:nvPr/>
            </p:nvSpPr>
            <p:spPr bwMode="auto">
              <a:xfrm>
                <a:off x="4859337" y="3659187"/>
                <a:ext cx="12700" cy="12700"/>
              </a:xfrm>
              <a:custGeom>
                <a:avLst/>
                <a:gdLst/>
                <a:ahLst/>
                <a:cxnLst>
                  <a:cxn ang="0">
                    <a:pos x="8" y="16"/>
                  </a:cxn>
                  <a:cxn ang="0">
                    <a:pos x="8" y="16"/>
                  </a:cxn>
                  <a:cxn ang="0">
                    <a:pos x="3" y="15"/>
                  </a:cxn>
                  <a:cxn ang="0">
                    <a:pos x="3" y="15"/>
                  </a:cxn>
                  <a:cxn ang="0">
                    <a:pos x="0" y="13"/>
                  </a:cxn>
                  <a:cxn ang="0">
                    <a:pos x="0" y="10"/>
                  </a:cxn>
                  <a:cxn ang="0">
                    <a:pos x="0" y="7"/>
                  </a:cxn>
                  <a:cxn ang="0">
                    <a:pos x="0" y="3"/>
                  </a:cxn>
                  <a:cxn ang="0">
                    <a:pos x="0" y="3"/>
                  </a:cxn>
                  <a:cxn ang="0">
                    <a:pos x="3" y="0"/>
                  </a:cxn>
                  <a:cxn ang="0">
                    <a:pos x="8" y="0"/>
                  </a:cxn>
                  <a:cxn ang="0">
                    <a:pos x="8" y="0"/>
                  </a:cxn>
                  <a:cxn ang="0">
                    <a:pos x="13" y="2"/>
                  </a:cxn>
                  <a:cxn ang="0">
                    <a:pos x="13" y="2"/>
                  </a:cxn>
                  <a:cxn ang="0">
                    <a:pos x="14" y="3"/>
                  </a:cxn>
                  <a:cxn ang="0">
                    <a:pos x="16" y="7"/>
                  </a:cxn>
                  <a:cxn ang="0">
                    <a:pos x="16" y="10"/>
                  </a:cxn>
                  <a:cxn ang="0">
                    <a:pos x="14" y="13"/>
                  </a:cxn>
                  <a:cxn ang="0">
                    <a:pos x="14" y="13"/>
                  </a:cxn>
                  <a:cxn ang="0">
                    <a:pos x="11" y="16"/>
                  </a:cxn>
                  <a:cxn ang="0">
                    <a:pos x="8" y="16"/>
                  </a:cxn>
                </a:cxnLst>
                <a:rect l="0" t="0" r="r" b="b"/>
                <a:pathLst>
                  <a:path w="16" h="16">
                    <a:moveTo>
                      <a:pt x="8" y="16"/>
                    </a:moveTo>
                    <a:lnTo>
                      <a:pt x="8" y="16"/>
                    </a:lnTo>
                    <a:lnTo>
                      <a:pt x="3" y="15"/>
                    </a:lnTo>
                    <a:lnTo>
                      <a:pt x="3" y="15"/>
                    </a:lnTo>
                    <a:lnTo>
                      <a:pt x="0" y="13"/>
                    </a:lnTo>
                    <a:lnTo>
                      <a:pt x="0" y="10"/>
                    </a:lnTo>
                    <a:lnTo>
                      <a:pt x="0" y="7"/>
                    </a:lnTo>
                    <a:lnTo>
                      <a:pt x="0" y="3"/>
                    </a:lnTo>
                    <a:lnTo>
                      <a:pt x="0" y="3"/>
                    </a:lnTo>
                    <a:lnTo>
                      <a:pt x="3" y="0"/>
                    </a:lnTo>
                    <a:lnTo>
                      <a:pt x="8" y="0"/>
                    </a:lnTo>
                    <a:lnTo>
                      <a:pt x="8" y="0"/>
                    </a:lnTo>
                    <a:lnTo>
                      <a:pt x="13" y="2"/>
                    </a:lnTo>
                    <a:lnTo>
                      <a:pt x="13" y="2"/>
                    </a:lnTo>
                    <a:lnTo>
                      <a:pt x="14" y="3"/>
                    </a:lnTo>
                    <a:lnTo>
                      <a:pt x="16" y="7"/>
                    </a:lnTo>
                    <a:lnTo>
                      <a:pt x="16" y="10"/>
                    </a:lnTo>
                    <a:lnTo>
                      <a:pt x="14" y="13"/>
                    </a:lnTo>
                    <a:lnTo>
                      <a:pt x="14" y="13"/>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39" name="Freeform 3625"/>
              <p:cNvSpPr/>
              <p:nvPr/>
            </p:nvSpPr>
            <p:spPr bwMode="auto">
              <a:xfrm>
                <a:off x="4845049" y="3638550"/>
                <a:ext cx="19050" cy="19050"/>
              </a:xfrm>
              <a:custGeom>
                <a:avLst/>
                <a:gdLst/>
                <a:ahLst/>
                <a:cxnLst>
                  <a:cxn ang="0">
                    <a:pos x="13" y="23"/>
                  </a:cxn>
                  <a:cxn ang="0">
                    <a:pos x="13" y="23"/>
                  </a:cxn>
                  <a:cxn ang="0">
                    <a:pos x="8" y="23"/>
                  </a:cxn>
                  <a:cxn ang="0">
                    <a:pos x="7" y="21"/>
                  </a:cxn>
                  <a:cxn ang="0">
                    <a:pos x="7" y="21"/>
                  </a:cxn>
                  <a:cxn ang="0">
                    <a:pos x="2" y="18"/>
                  </a:cxn>
                  <a:cxn ang="0">
                    <a:pos x="0" y="13"/>
                  </a:cxn>
                  <a:cxn ang="0">
                    <a:pos x="0" y="10"/>
                  </a:cxn>
                  <a:cxn ang="0">
                    <a:pos x="2" y="5"/>
                  </a:cxn>
                  <a:cxn ang="0">
                    <a:pos x="2" y="5"/>
                  </a:cxn>
                  <a:cxn ang="0">
                    <a:pos x="7" y="1"/>
                  </a:cxn>
                  <a:cxn ang="0">
                    <a:pos x="13" y="0"/>
                  </a:cxn>
                  <a:cxn ang="0">
                    <a:pos x="13" y="0"/>
                  </a:cxn>
                  <a:cxn ang="0">
                    <a:pos x="16" y="0"/>
                  </a:cxn>
                  <a:cxn ang="0">
                    <a:pos x="20" y="1"/>
                  </a:cxn>
                  <a:cxn ang="0">
                    <a:pos x="20" y="1"/>
                  </a:cxn>
                  <a:cxn ang="0">
                    <a:pos x="23" y="5"/>
                  </a:cxn>
                  <a:cxn ang="0">
                    <a:pos x="25" y="10"/>
                  </a:cxn>
                  <a:cxn ang="0">
                    <a:pos x="25" y="13"/>
                  </a:cxn>
                  <a:cxn ang="0">
                    <a:pos x="23" y="18"/>
                  </a:cxn>
                  <a:cxn ang="0">
                    <a:pos x="23" y="18"/>
                  </a:cxn>
                  <a:cxn ang="0">
                    <a:pos x="18" y="21"/>
                  </a:cxn>
                  <a:cxn ang="0">
                    <a:pos x="13" y="23"/>
                  </a:cxn>
                </a:cxnLst>
                <a:rect l="0" t="0" r="r" b="b"/>
                <a:pathLst>
                  <a:path w="25" h="23">
                    <a:moveTo>
                      <a:pt x="13" y="23"/>
                    </a:moveTo>
                    <a:lnTo>
                      <a:pt x="13" y="23"/>
                    </a:lnTo>
                    <a:lnTo>
                      <a:pt x="8" y="23"/>
                    </a:lnTo>
                    <a:lnTo>
                      <a:pt x="7" y="21"/>
                    </a:lnTo>
                    <a:lnTo>
                      <a:pt x="7" y="21"/>
                    </a:lnTo>
                    <a:lnTo>
                      <a:pt x="2" y="18"/>
                    </a:lnTo>
                    <a:lnTo>
                      <a:pt x="0" y="13"/>
                    </a:lnTo>
                    <a:lnTo>
                      <a:pt x="0" y="10"/>
                    </a:lnTo>
                    <a:lnTo>
                      <a:pt x="2" y="5"/>
                    </a:lnTo>
                    <a:lnTo>
                      <a:pt x="2" y="5"/>
                    </a:lnTo>
                    <a:lnTo>
                      <a:pt x="7" y="1"/>
                    </a:lnTo>
                    <a:lnTo>
                      <a:pt x="13" y="0"/>
                    </a:lnTo>
                    <a:lnTo>
                      <a:pt x="13" y="0"/>
                    </a:lnTo>
                    <a:lnTo>
                      <a:pt x="16" y="0"/>
                    </a:lnTo>
                    <a:lnTo>
                      <a:pt x="20" y="1"/>
                    </a:lnTo>
                    <a:lnTo>
                      <a:pt x="20" y="1"/>
                    </a:lnTo>
                    <a:lnTo>
                      <a:pt x="23" y="5"/>
                    </a:lnTo>
                    <a:lnTo>
                      <a:pt x="25" y="10"/>
                    </a:lnTo>
                    <a:lnTo>
                      <a:pt x="25" y="13"/>
                    </a:lnTo>
                    <a:lnTo>
                      <a:pt x="23" y="18"/>
                    </a:lnTo>
                    <a:lnTo>
                      <a:pt x="23" y="18"/>
                    </a:lnTo>
                    <a:lnTo>
                      <a:pt x="18" y="21"/>
                    </a:lnTo>
                    <a:lnTo>
                      <a:pt x="13" y="23"/>
                    </a:lnTo>
                  </a:path>
                </a:pathLst>
              </a:custGeom>
              <a:noFill/>
              <a:ln w="9525">
                <a:noFill/>
                <a:round/>
              </a:ln>
            </p:spPr>
            <p:txBody>
              <a:bodyPr vert="horz" wrap="square" lIns="91440" tIns="45720" rIns="91440" bIns="45720" numCol="1" anchor="t" anchorCtr="0" compatLnSpc="1"/>
              <a:lstStyle/>
              <a:p>
                <a:endParaRPr lang="en-US"/>
              </a:p>
            </p:txBody>
          </p:sp>
          <p:sp>
            <p:nvSpPr>
              <p:cNvPr id="240" name="Freeform 3626"/>
              <p:cNvSpPr/>
              <p:nvPr/>
            </p:nvSpPr>
            <p:spPr bwMode="auto">
              <a:xfrm>
                <a:off x="4830762" y="3624262"/>
                <a:ext cx="14288" cy="12700"/>
              </a:xfrm>
              <a:custGeom>
                <a:avLst/>
                <a:gdLst/>
                <a:ahLst/>
                <a:cxnLst>
                  <a:cxn ang="0">
                    <a:pos x="10" y="17"/>
                  </a:cxn>
                  <a:cxn ang="0">
                    <a:pos x="10" y="17"/>
                  </a:cxn>
                  <a:cxn ang="0">
                    <a:pos x="5" y="15"/>
                  </a:cxn>
                  <a:cxn ang="0">
                    <a:pos x="5" y="15"/>
                  </a:cxn>
                  <a:cxn ang="0">
                    <a:pos x="2" y="13"/>
                  </a:cxn>
                  <a:cxn ang="0">
                    <a:pos x="0" y="10"/>
                  </a:cxn>
                  <a:cxn ang="0">
                    <a:pos x="0" y="7"/>
                  </a:cxn>
                  <a:cxn ang="0">
                    <a:pos x="2" y="3"/>
                  </a:cxn>
                  <a:cxn ang="0">
                    <a:pos x="2" y="3"/>
                  </a:cxn>
                  <a:cxn ang="0">
                    <a:pos x="5" y="0"/>
                  </a:cxn>
                  <a:cxn ang="0">
                    <a:pos x="10" y="0"/>
                  </a:cxn>
                  <a:cxn ang="0">
                    <a:pos x="10" y="0"/>
                  </a:cxn>
                  <a:cxn ang="0">
                    <a:pos x="13" y="2"/>
                  </a:cxn>
                  <a:cxn ang="0">
                    <a:pos x="13" y="2"/>
                  </a:cxn>
                  <a:cxn ang="0">
                    <a:pos x="16" y="3"/>
                  </a:cxn>
                  <a:cxn ang="0">
                    <a:pos x="18" y="7"/>
                  </a:cxn>
                  <a:cxn ang="0">
                    <a:pos x="18" y="10"/>
                  </a:cxn>
                  <a:cxn ang="0">
                    <a:pos x="16" y="13"/>
                  </a:cxn>
                  <a:cxn ang="0">
                    <a:pos x="16" y="13"/>
                  </a:cxn>
                  <a:cxn ang="0">
                    <a:pos x="13" y="17"/>
                  </a:cxn>
                  <a:cxn ang="0">
                    <a:pos x="10" y="17"/>
                  </a:cxn>
                </a:cxnLst>
                <a:rect l="0" t="0" r="r" b="b"/>
                <a:pathLst>
                  <a:path w="18" h="17">
                    <a:moveTo>
                      <a:pt x="10" y="17"/>
                    </a:moveTo>
                    <a:lnTo>
                      <a:pt x="10" y="17"/>
                    </a:lnTo>
                    <a:lnTo>
                      <a:pt x="5" y="15"/>
                    </a:lnTo>
                    <a:lnTo>
                      <a:pt x="5" y="15"/>
                    </a:lnTo>
                    <a:lnTo>
                      <a:pt x="2" y="13"/>
                    </a:lnTo>
                    <a:lnTo>
                      <a:pt x="0" y="10"/>
                    </a:lnTo>
                    <a:lnTo>
                      <a:pt x="0" y="7"/>
                    </a:lnTo>
                    <a:lnTo>
                      <a:pt x="2" y="3"/>
                    </a:lnTo>
                    <a:lnTo>
                      <a:pt x="2" y="3"/>
                    </a:lnTo>
                    <a:lnTo>
                      <a:pt x="5" y="0"/>
                    </a:lnTo>
                    <a:lnTo>
                      <a:pt x="10" y="0"/>
                    </a:lnTo>
                    <a:lnTo>
                      <a:pt x="10" y="0"/>
                    </a:lnTo>
                    <a:lnTo>
                      <a:pt x="13" y="2"/>
                    </a:lnTo>
                    <a:lnTo>
                      <a:pt x="13" y="2"/>
                    </a:lnTo>
                    <a:lnTo>
                      <a:pt x="16" y="3"/>
                    </a:lnTo>
                    <a:lnTo>
                      <a:pt x="18" y="7"/>
                    </a:lnTo>
                    <a:lnTo>
                      <a:pt x="18" y="10"/>
                    </a:lnTo>
                    <a:lnTo>
                      <a:pt x="16" y="13"/>
                    </a:lnTo>
                    <a:lnTo>
                      <a:pt x="16" y="13"/>
                    </a:lnTo>
                    <a:lnTo>
                      <a:pt x="13" y="17"/>
                    </a:lnTo>
                    <a:lnTo>
                      <a:pt x="10" y="17"/>
                    </a:lnTo>
                  </a:path>
                </a:pathLst>
              </a:custGeom>
              <a:noFill/>
              <a:ln w="9525">
                <a:noFill/>
                <a:round/>
              </a:ln>
            </p:spPr>
            <p:txBody>
              <a:bodyPr vert="horz" wrap="square" lIns="91440" tIns="45720" rIns="91440" bIns="45720" numCol="1" anchor="t" anchorCtr="0" compatLnSpc="1"/>
              <a:lstStyle/>
              <a:p>
                <a:endParaRPr lang="en-US"/>
              </a:p>
            </p:txBody>
          </p:sp>
          <p:sp>
            <p:nvSpPr>
              <p:cNvPr id="241" name="Freeform 3628"/>
              <p:cNvSpPr/>
              <p:nvPr/>
            </p:nvSpPr>
            <p:spPr bwMode="auto">
              <a:xfrm>
                <a:off x="4808537" y="3600450"/>
                <a:ext cx="19050" cy="19050"/>
              </a:xfrm>
              <a:custGeom>
                <a:avLst/>
                <a:gdLst/>
                <a:ahLst/>
                <a:cxnLst>
                  <a:cxn ang="0">
                    <a:pos x="13" y="24"/>
                  </a:cxn>
                  <a:cxn ang="0">
                    <a:pos x="13" y="24"/>
                  </a:cxn>
                  <a:cxn ang="0">
                    <a:pos x="8" y="23"/>
                  </a:cxn>
                  <a:cxn ang="0">
                    <a:pos x="3" y="21"/>
                  </a:cxn>
                  <a:cxn ang="0">
                    <a:pos x="1" y="16"/>
                  </a:cxn>
                  <a:cxn ang="0">
                    <a:pos x="0" y="13"/>
                  </a:cxn>
                  <a:cxn ang="0">
                    <a:pos x="0" y="13"/>
                  </a:cxn>
                  <a:cxn ang="0">
                    <a:pos x="1" y="8"/>
                  </a:cxn>
                  <a:cxn ang="0">
                    <a:pos x="3" y="3"/>
                  </a:cxn>
                  <a:cxn ang="0">
                    <a:pos x="8" y="2"/>
                  </a:cxn>
                  <a:cxn ang="0">
                    <a:pos x="13" y="0"/>
                  </a:cxn>
                  <a:cxn ang="0">
                    <a:pos x="13" y="0"/>
                  </a:cxn>
                  <a:cxn ang="0">
                    <a:pos x="16" y="2"/>
                  </a:cxn>
                  <a:cxn ang="0">
                    <a:pos x="21" y="3"/>
                  </a:cxn>
                  <a:cxn ang="0">
                    <a:pos x="22" y="8"/>
                  </a:cxn>
                  <a:cxn ang="0">
                    <a:pos x="24" y="13"/>
                  </a:cxn>
                  <a:cxn ang="0">
                    <a:pos x="24" y="13"/>
                  </a:cxn>
                  <a:cxn ang="0">
                    <a:pos x="22" y="16"/>
                  </a:cxn>
                  <a:cxn ang="0">
                    <a:pos x="21" y="21"/>
                  </a:cxn>
                  <a:cxn ang="0">
                    <a:pos x="16" y="23"/>
                  </a:cxn>
                  <a:cxn ang="0">
                    <a:pos x="13" y="24"/>
                  </a:cxn>
                </a:cxnLst>
                <a:rect l="0" t="0" r="r" b="b"/>
                <a:pathLst>
                  <a:path w="24" h="24">
                    <a:moveTo>
                      <a:pt x="13" y="24"/>
                    </a:moveTo>
                    <a:lnTo>
                      <a:pt x="13" y="24"/>
                    </a:lnTo>
                    <a:lnTo>
                      <a:pt x="8" y="23"/>
                    </a:lnTo>
                    <a:lnTo>
                      <a:pt x="3" y="21"/>
                    </a:lnTo>
                    <a:lnTo>
                      <a:pt x="1" y="16"/>
                    </a:lnTo>
                    <a:lnTo>
                      <a:pt x="0" y="13"/>
                    </a:lnTo>
                    <a:lnTo>
                      <a:pt x="0" y="13"/>
                    </a:lnTo>
                    <a:lnTo>
                      <a:pt x="1" y="8"/>
                    </a:lnTo>
                    <a:lnTo>
                      <a:pt x="3" y="3"/>
                    </a:lnTo>
                    <a:lnTo>
                      <a:pt x="8" y="2"/>
                    </a:lnTo>
                    <a:lnTo>
                      <a:pt x="13" y="0"/>
                    </a:lnTo>
                    <a:lnTo>
                      <a:pt x="13" y="0"/>
                    </a:lnTo>
                    <a:lnTo>
                      <a:pt x="16" y="2"/>
                    </a:lnTo>
                    <a:lnTo>
                      <a:pt x="21" y="3"/>
                    </a:lnTo>
                    <a:lnTo>
                      <a:pt x="22" y="8"/>
                    </a:lnTo>
                    <a:lnTo>
                      <a:pt x="24" y="13"/>
                    </a:lnTo>
                    <a:lnTo>
                      <a:pt x="24" y="13"/>
                    </a:lnTo>
                    <a:lnTo>
                      <a:pt x="22" y="16"/>
                    </a:lnTo>
                    <a:lnTo>
                      <a:pt x="21" y="21"/>
                    </a:lnTo>
                    <a:lnTo>
                      <a:pt x="16" y="23"/>
                    </a:lnTo>
                    <a:lnTo>
                      <a:pt x="13" y="24"/>
                    </a:lnTo>
                  </a:path>
                </a:pathLst>
              </a:custGeom>
              <a:noFill/>
              <a:ln w="9525">
                <a:noFill/>
                <a:round/>
              </a:ln>
            </p:spPr>
            <p:txBody>
              <a:bodyPr vert="horz" wrap="square" lIns="91440" tIns="45720" rIns="91440" bIns="45720" numCol="1" anchor="t" anchorCtr="0" compatLnSpc="1"/>
              <a:lstStyle/>
              <a:p>
                <a:endParaRPr lang="en-US"/>
              </a:p>
            </p:txBody>
          </p:sp>
          <p:sp>
            <p:nvSpPr>
              <p:cNvPr id="242" name="Freeform 3629"/>
              <p:cNvSpPr/>
              <p:nvPr/>
            </p:nvSpPr>
            <p:spPr bwMode="auto">
              <a:xfrm>
                <a:off x="4792662" y="3587750"/>
                <a:ext cx="14288" cy="14288"/>
              </a:xfrm>
              <a:custGeom>
                <a:avLst/>
                <a:gdLst/>
                <a:ahLst/>
                <a:cxnLst>
                  <a:cxn ang="0">
                    <a:pos x="10" y="18"/>
                  </a:cxn>
                  <a:cxn ang="0">
                    <a:pos x="10" y="18"/>
                  </a:cxn>
                  <a:cxn ang="0">
                    <a:pos x="5" y="16"/>
                  </a:cxn>
                  <a:cxn ang="0">
                    <a:pos x="3" y="14"/>
                  </a:cxn>
                  <a:cxn ang="0">
                    <a:pos x="2" y="11"/>
                  </a:cxn>
                  <a:cxn ang="0">
                    <a:pos x="0" y="8"/>
                  </a:cxn>
                  <a:cxn ang="0">
                    <a:pos x="0" y="8"/>
                  </a:cxn>
                  <a:cxn ang="0">
                    <a:pos x="2" y="5"/>
                  </a:cxn>
                  <a:cxn ang="0">
                    <a:pos x="3" y="3"/>
                  </a:cxn>
                  <a:cxn ang="0">
                    <a:pos x="5" y="1"/>
                  </a:cxn>
                  <a:cxn ang="0">
                    <a:pos x="10" y="0"/>
                  </a:cxn>
                  <a:cxn ang="0">
                    <a:pos x="10" y="0"/>
                  </a:cxn>
                  <a:cxn ang="0">
                    <a:pos x="13" y="1"/>
                  </a:cxn>
                  <a:cxn ang="0">
                    <a:pos x="15" y="3"/>
                  </a:cxn>
                  <a:cxn ang="0">
                    <a:pos x="16" y="5"/>
                  </a:cxn>
                  <a:cxn ang="0">
                    <a:pos x="18" y="8"/>
                  </a:cxn>
                  <a:cxn ang="0">
                    <a:pos x="18" y="8"/>
                  </a:cxn>
                  <a:cxn ang="0">
                    <a:pos x="16" y="11"/>
                  </a:cxn>
                  <a:cxn ang="0">
                    <a:pos x="15" y="14"/>
                  </a:cxn>
                  <a:cxn ang="0">
                    <a:pos x="13" y="16"/>
                  </a:cxn>
                  <a:cxn ang="0">
                    <a:pos x="10" y="18"/>
                  </a:cxn>
                </a:cxnLst>
                <a:rect l="0" t="0" r="r" b="b"/>
                <a:pathLst>
                  <a:path w="18" h="18">
                    <a:moveTo>
                      <a:pt x="10" y="18"/>
                    </a:moveTo>
                    <a:lnTo>
                      <a:pt x="10" y="18"/>
                    </a:lnTo>
                    <a:lnTo>
                      <a:pt x="5" y="16"/>
                    </a:lnTo>
                    <a:lnTo>
                      <a:pt x="3" y="14"/>
                    </a:lnTo>
                    <a:lnTo>
                      <a:pt x="2" y="11"/>
                    </a:lnTo>
                    <a:lnTo>
                      <a:pt x="0" y="8"/>
                    </a:lnTo>
                    <a:lnTo>
                      <a:pt x="0" y="8"/>
                    </a:lnTo>
                    <a:lnTo>
                      <a:pt x="2" y="5"/>
                    </a:lnTo>
                    <a:lnTo>
                      <a:pt x="3" y="3"/>
                    </a:lnTo>
                    <a:lnTo>
                      <a:pt x="5" y="1"/>
                    </a:lnTo>
                    <a:lnTo>
                      <a:pt x="10" y="0"/>
                    </a:lnTo>
                    <a:lnTo>
                      <a:pt x="10" y="0"/>
                    </a:lnTo>
                    <a:lnTo>
                      <a:pt x="13" y="1"/>
                    </a:lnTo>
                    <a:lnTo>
                      <a:pt x="15" y="3"/>
                    </a:lnTo>
                    <a:lnTo>
                      <a:pt x="16" y="5"/>
                    </a:lnTo>
                    <a:lnTo>
                      <a:pt x="18" y="8"/>
                    </a:lnTo>
                    <a:lnTo>
                      <a:pt x="18" y="8"/>
                    </a:lnTo>
                    <a:lnTo>
                      <a:pt x="16" y="11"/>
                    </a:lnTo>
                    <a:lnTo>
                      <a:pt x="15" y="14"/>
                    </a:lnTo>
                    <a:lnTo>
                      <a:pt x="13" y="16"/>
                    </a:lnTo>
                    <a:lnTo>
                      <a:pt x="10" y="18"/>
                    </a:lnTo>
                  </a:path>
                </a:pathLst>
              </a:custGeom>
              <a:noFill/>
              <a:ln w="9525">
                <a:noFill/>
                <a:round/>
              </a:ln>
            </p:spPr>
            <p:txBody>
              <a:bodyPr vert="horz" wrap="square" lIns="91440" tIns="45720" rIns="91440" bIns="45720" numCol="1" anchor="t" anchorCtr="0" compatLnSpc="1"/>
              <a:lstStyle/>
              <a:p>
                <a:endParaRPr lang="en-US"/>
              </a:p>
            </p:txBody>
          </p:sp>
          <p:sp>
            <p:nvSpPr>
              <p:cNvPr id="243" name="Freeform 3630"/>
              <p:cNvSpPr/>
              <p:nvPr/>
            </p:nvSpPr>
            <p:spPr bwMode="auto">
              <a:xfrm>
                <a:off x="4783137" y="3568700"/>
                <a:ext cx="14288" cy="14288"/>
              </a:xfrm>
              <a:custGeom>
                <a:avLst/>
                <a:gdLst/>
                <a:ahLst/>
                <a:cxnLst>
                  <a:cxn ang="0">
                    <a:pos x="8" y="16"/>
                  </a:cxn>
                  <a:cxn ang="0">
                    <a:pos x="8" y="16"/>
                  </a:cxn>
                  <a:cxn ang="0">
                    <a:pos x="4" y="16"/>
                  </a:cxn>
                  <a:cxn ang="0">
                    <a:pos x="3" y="14"/>
                  </a:cxn>
                  <a:cxn ang="0">
                    <a:pos x="0" y="11"/>
                  </a:cxn>
                  <a:cxn ang="0">
                    <a:pos x="0" y="8"/>
                  </a:cxn>
                  <a:cxn ang="0">
                    <a:pos x="0" y="8"/>
                  </a:cxn>
                  <a:cxn ang="0">
                    <a:pos x="0" y="5"/>
                  </a:cxn>
                  <a:cxn ang="0">
                    <a:pos x="3" y="1"/>
                  </a:cxn>
                  <a:cxn ang="0">
                    <a:pos x="4" y="0"/>
                  </a:cxn>
                  <a:cxn ang="0">
                    <a:pos x="8" y="0"/>
                  </a:cxn>
                  <a:cxn ang="0">
                    <a:pos x="8" y="0"/>
                  </a:cxn>
                  <a:cxn ang="0">
                    <a:pos x="11" y="0"/>
                  </a:cxn>
                  <a:cxn ang="0">
                    <a:pos x="14" y="1"/>
                  </a:cxn>
                  <a:cxn ang="0">
                    <a:pos x="16" y="5"/>
                  </a:cxn>
                  <a:cxn ang="0">
                    <a:pos x="18" y="8"/>
                  </a:cxn>
                  <a:cxn ang="0">
                    <a:pos x="18" y="8"/>
                  </a:cxn>
                  <a:cxn ang="0">
                    <a:pos x="16" y="11"/>
                  </a:cxn>
                  <a:cxn ang="0">
                    <a:pos x="14" y="14"/>
                  </a:cxn>
                  <a:cxn ang="0">
                    <a:pos x="11" y="16"/>
                  </a:cxn>
                  <a:cxn ang="0">
                    <a:pos x="8" y="16"/>
                  </a:cxn>
                </a:cxnLst>
                <a:rect l="0" t="0" r="r" b="b"/>
                <a:pathLst>
                  <a:path w="18" h="16">
                    <a:moveTo>
                      <a:pt x="8" y="16"/>
                    </a:moveTo>
                    <a:lnTo>
                      <a:pt x="8" y="16"/>
                    </a:lnTo>
                    <a:lnTo>
                      <a:pt x="4" y="16"/>
                    </a:lnTo>
                    <a:lnTo>
                      <a:pt x="3" y="14"/>
                    </a:lnTo>
                    <a:lnTo>
                      <a:pt x="0" y="11"/>
                    </a:lnTo>
                    <a:lnTo>
                      <a:pt x="0" y="8"/>
                    </a:lnTo>
                    <a:lnTo>
                      <a:pt x="0" y="8"/>
                    </a:lnTo>
                    <a:lnTo>
                      <a:pt x="0" y="5"/>
                    </a:lnTo>
                    <a:lnTo>
                      <a:pt x="3" y="1"/>
                    </a:lnTo>
                    <a:lnTo>
                      <a:pt x="4" y="0"/>
                    </a:lnTo>
                    <a:lnTo>
                      <a:pt x="8" y="0"/>
                    </a:lnTo>
                    <a:lnTo>
                      <a:pt x="8" y="0"/>
                    </a:lnTo>
                    <a:lnTo>
                      <a:pt x="11" y="0"/>
                    </a:lnTo>
                    <a:lnTo>
                      <a:pt x="14" y="1"/>
                    </a:lnTo>
                    <a:lnTo>
                      <a:pt x="16" y="5"/>
                    </a:lnTo>
                    <a:lnTo>
                      <a:pt x="18" y="8"/>
                    </a:lnTo>
                    <a:lnTo>
                      <a:pt x="18" y="8"/>
                    </a:lnTo>
                    <a:lnTo>
                      <a:pt x="16" y="11"/>
                    </a:lnTo>
                    <a:lnTo>
                      <a:pt x="14" y="14"/>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44" name="Freeform 3631"/>
              <p:cNvSpPr/>
              <p:nvPr/>
            </p:nvSpPr>
            <p:spPr bwMode="auto">
              <a:xfrm>
                <a:off x="4760912" y="3559175"/>
                <a:ext cx="20638" cy="17463"/>
              </a:xfrm>
              <a:custGeom>
                <a:avLst/>
                <a:gdLst/>
                <a:ahLst/>
                <a:cxnLst>
                  <a:cxn ang="0">
                    <a:pos x="11" y="23"/>
                  </a:cxn>
                  <a:cxn ang="0">
                    <a:pos x="11" y="23"/>
                  </a:cxn>
                  <a:cxn ang="0">
                    <a:pos x="8" y="23"/>
                  </a:cxn>
                  <a:cxn ang="0">
                    <a:pos x="3" y="19"/>
                  </a:cxn>
                  <a:cxn ang="0">
                    <a:pos x="2" y="16"/>
                  </a:cxn>
                  <a:cxn ang="0">
                    <a:pos x="0" y="11"/>
                  </a:cxn>
                  <a:cxn ang="0">
                    <a:pos x="0" y="11"/>
                  </a:cxn>
                  <a:cxn ang="0">
                    <a:pos x="2" y="6"/>
                  </a:cxn>
                  <a:cxn ang="0">
                    <a:pos x="3" y="3"/>
                  </a:cxn>
                  <a:cxn ang="0">
                    <a:pos x="8" y="0"/>
                  </a:cxn>
                  <a:cxn ang="0">
                    <a:pos x="11" y="0"/>
                  </a:cxn>
                  <a:cxn ang="0">
                    <a:pos x="11" y="0"/>
                  </a:cxn>
                  <a:cxn ang="0">
                    <a:pos x="16" y="0"/>
                  </a:cxn>
                  <a:cxn ang="0">
                    <a:pos x="21" y="3"/>
                  </a:cxn>
                  <a:cxn ang="0">
                    <a:pos x="23" y="6"/>
                  </a:cxn>
                  <a:cxn ang="0">
                    <a:pos x="24" y="11"/>
                  </a:cxn>
                  <a:cxn ang="0">
                    <a:pos x="24" y="11"/>
                  </a:cxn>
                  <a:cxn ang="0">
                    <a:pos x="23" y="16"/>
                  </a:cxn>
                  <a:cxn ang="0">
                    <a:pos x="21" y="19"/>
                  </a:cxn>
                  <a:cxn ang="0">
                    <a:pos x="16" y="23"/>
                  </a:cxn>
                  <a:cxn ang="0">
                    <a:pos x="11" y="23"/>
                  </a:cxn>
                </a:cxnLst>
                <a:rect l="0" t="0" r="r" b="b"/>
                <a:pathLst>
                  <a:path w="24" h="23">
                    <a:moveTo>
                      <a:pt x="11" y="23"/>
                    </a:moveTo>
                    <a:lnTo>
                      <a:pt x="11" y="23"/>
                    </a:lnTo>
                    <a:lnTo>
                      <a:pt x="8" y="23"/>
                    </a:lnTo>
                    <a:lnTo>
                      <a:pt x="3" y="19"/>
                    </a:lnTo>
                    <a:lnTo>
                      <a:pt x="2" y="16"/>
                    </a:lnTo>
                    <a:lnTo>
                      <a:pt x="0" y="11"/>
                    </a:lnTo>
                    <a:lnTo>
                      <a:pt x="0" y="11"/>
                    </a:lnTo>
                    <a:lnTo>
                      <a:pt x="2" y="6"/>
                    </a:lnTo>
                    <a:lnTo>
                      <a:pt x="3" y="3"/>
                    </a:lnTo>
                    <a:lnTo>
                      <a:pt x="8" y="0"/>
                    </a:lnTo>
                    <a:lnTo>
                      <a:pt x="11" y="0"/>
                    </a:lnTo>
                    <a:lnTo>
                      <a:pt x="11" y="0"/>
                    </a:lnTo>
                    <a:lnTo>
                      <a:pt x="16" y="0"/>
                    </a:lnTo>
                    <a:lnTo>
                      <a:pt x="21" y="3"/>
                    </a:lnTo>
                    <a:lnTo>
                      <a:pt x="23" y="6"/>
                    </a:lnTo>
                    <a:lnTo>
                      <a:pt x="24" y="11"/>
                    </a:lnTo>
                    <a:lnTo>
                      <a:pt x="24" y="11"/>
                    </a:lnTo>
                    <a:lnTo>
                      <a:pt x="23" y="16"/>
                    </a:lnTo>
                    <a:lnTo>
                      <a:pt x="21" y="19"/>
                    </a:lnTo>
                    <a:lnTo>
                      <a:pt x="16" y="23"/>
                    </a:lnTo>
                    <a:lnTo>
                      <a:pt x="11" y="23"/>
                    </a:lnTo>
                  </a:path>
                </a:pathLst>
              </a:custGeom>
              <a:noFill/>
              <a:ln w="9525">
                <a:noFill/>
                <a:round/>
              </a:ln>
            </p:spPr>
            <p:txBody>
              <a:bodyPr vert="horz" wrap="square" lIns="91440" tIns="45720" rIns="91440" bIns="45720" numCol="1" anchor="t" anchorCtr="0" compatLnSpc="1"/>
              <a:lstStyle/>
              <a:p>
                <a:endParaRPr lang="en-US"/>
              </a:p>
            </p:txBody>
          </p:sp>
          <p:sp>
            <p:nvSpPr>
              <p:cNvPr id="245" name="Freeform 3632"/>
              <p:cNvSpPr/>
              <p:nvPr/>
            </p:nvSpPr>
            <p:spPr bwMode="auto">
              <a:xfrm>
                <a:off x="4591050" y="3554412"/>
                <a:ext cx="12700" cy="14288"/>
              </a:xfrm>
              <a:custGeom>
                <a:avLst/>
                <a:gdLst/>
                <a:ahLst/>
                <a:cxnLst>
                  <a:cxn ang="0">
                    <a:pos x="8" y="16"/>
                  </a:cxn>
                  <a:cxn ang="0">
                    <a:pos x="8" y="16"/>
                  </a:cxn>
                  <a:cxn ang="0">
                    <a:pos x="5" y="16"/>
                  </a:cxn>
                  <a:cxn ang="0">
                    <a:pos x="3" y="15"/>
                  </a:cxn>
                  <a:cxn ang="0">
                    <a:pos x="0" y="11"/>
                  </a:cxn>
                  <a:cxn ang="0">
                    <a:pos x="0" y="8"/>
                  </a:cxn>
                  <a:cxn ang="0">
                    <a:pos x="0" y="8"/>
                  </a:cxn>
                  <a:cxn ang="0">
                    <a:pos x="0" y="5"/>
                  </a:cxn>
                  <a:cxn ang="0">
                    <a:pos x="3" y="2"/>
                  </a:cxn>
                  <a:cxn ang="0">
                    <a:pos x="5" y="0"/>
                  </a:cxn>
                  <a:cxn ang="0">
                    <a:pos x="8" y="0"/>
                  </a:cxn>
                  <a:cxn ang="0">
                    <a:pos x="8" y="0"/>
                  </a:cxn>
                  <a:cxn ang="0">
                    <a:pos x="11" y="0"/>
                  </a:cxn>
                  <a:cxn ang="0">
                    <a:pos x="15" y="2"/>
                  </a:cxn>
                  <a:cxn ang="0">
                    <a:pos x="16" y="5"/>
                  </a:cxn>
                  <a:cxn ang="0">
                    <a:pos x="16" y="8"/>
                  </a:cxn>
                  <a:cxn ang="0">
                    <a:pos x="16" y="8"/>
                  </a:cxn>
                  <a:cxn ang="0">
                    <a:pos x="16" y="11"/>
                  </a:cxn>
                  <a:cxn ang="0">
                    <a:pos x="15" y="15"/>
                  </a:cxn>
                  <a:cxn ang="0">
                    <a:pos x="11" y="16"/>
                  </a:cxn>
                  <a:cxn ang="0">
                    <a:pos x="8" y="16"/>
                  </a:cxn>
                </a:cxnLst>
                <a:rect l="0" t="0" r="r" b="b"/>
                <a:pathLst>
                  <a:path w="16" h="16">
                    <a:moveTo>
                      <a:pt x="8" y="16"/>
                    </a:moveTo>
                    <a:lnTo>
                      <a:pt x="8" y="16"/>
                    </a:lnTo>
                    <a:lnTo>
                      <a:pt x="5" y="16"/>
                    </a:lnTo>
                    <a:lnTo>
                      <a:pt x="3" y="15"/>
                    </a:lnTo>
                    <a:lnTo>
                      <a:pt x="0" y="11"/>
                    </a:lnTo>
                    <a:lnTo>
                      <a:pt x="0" y="8"/>
                    </a:lnTo>
                    <a:lnTo>
                      <a:pt x="0" y="8"/>
                    </a:lnTo>
                    <a:lnTo>
                      <a:pt x="0" y="5"/>
                    </a:lnTo>
                    <a:lnTo>
                      <a:pt x="3" y="2"/>
                    </a:lnTo>
                    <a:lnTo>
                      <a:pt x="5" y="0"/>
                    </a:lnTo>
                    <a:lnTo>
                      <a:pt x="8" y="0"/>
                    </a:lnTo>
                    <a:lnTo>
                      <a:pt x="8" y="0"/>
                    </a:lnTo>
                    <a:lnTo>
                      <a:pt x="11" y="0"/>
                    </a:lnTo>
                    <a:lnTo>
                      <a:pt x="15" y="2"/>
                    </a:lnTo>
                    <a:lnTo>
                      <a:pt x="16" y="5"/>
                    </a:lnTo>
                    <a:lnTo>
                      <a:pt x="16" y="8"/>
                    </a:lnTo>
                    <a:lnTo>
                      <a:pt x="16" y="8"/>
                    </a:lnTo>
                    <a:lnTo>
                      <a:pt x="16" y="11"/>
                    </a:lnTo>
                    <a:lnTo>
                      <a:pt x="15" y="15"/>
                    </a:lnTo>
                    <a:lnTo>
                      <a:pt x="11" y="16"/>
                    </a:lnTo>
                    <a:lnTo>
                      <a:pt x="8" y="16"/>
                    </a:lnTo>
                  </a:path>
                </a:pathLst>
              </a:custGeom>
              <a:noFill/>
              <a:ln w="9525">
                <a:noFill/>
                <a:round/>
              </a:ln>
            </p:spPr>
            <p:txBody>
              <a:bodyPr vert="horz" wrap="square" lIns="91440" tIns="45720" rIns="91440" bIns="45720" numCol="1" anchor="t" anchorCtr="0" compatLnSpc="1"/>
              <a:lstStyle/>
              <a:p>
                <a:endParaRPr lang="en-US"/>
              </a:p>
            </p:txBody>
          </p:sp>
          <p:sp>
            <p:nvSpPr>
              <p:cNvPr id="246" name="Freeform 3633"/>
              <p:cNvSpPr/>
              <p:nvPr/>
            </p:nvSpPr>
            <p:spPr bwMode="auto">
              <a:xfrm>
                <a:off x="4741862" y="3554412"/>
                <a:ext cx="12700" cy="14288"/>
              </a:xfrm>
              <a:custGeom>
                <a:avLst/>
                <a:gdLst/>
                <a:ahLst/>
                <a:cxnLst>
                  <a:cxn ang="0">
                    <a:pos x="9" y="16"/>
                  </a:cxn>
                  <a:cxn ang="0">
                    <a:pos x="9" y="16"/>
                  </a:cxn>
                  <a:cxn ang="0">
                    <a:pos x="5" y="16"/>
                  </a:cxn>
                  <a:cxn ang="0">
                    <a:pos x="2" y="15"/>
                  </a:cxn>
                  <a:cxn ang="0">
                    <a:pos x="0" y="11"/>
                  </a:cxn>
                  <a:cxn ang="0">
                    <a:pos x="0" y="8"/>
                  </a:cxn>
                  <a:cxn ang="0">
                    <a:pos x="0" y="8"/>
                  </a:cxn>
                  <a:cxn ang="0">
                    <a:pos x="0" y="5"/>
                  </a:cxn>
                  <a:cxn ang="0">
                    <a:pos x="2" y="2"/>
                  </a:cxn>
                  <a:cxn ang="0">
                    <a:pos x="5" y="0"/>
                  </a:cxn>
                  <a:cxn ang="0">
                    <a:pos x="9" y="0"/>
                  </a:cxn>
                  <a:cxn ang="0">
                    <a:pos x="9" y="0"/>
                  </a:cxn>
                  <a:cxn ang="0">
                    <a:pos x="12" y="0"/>
                  </a:cxn>
                  <a:cxn ang="0">
                    <a:pos x="14" y="2"/>
                  </a:cxn>
                  <a:cxn ang="0">
                    <a:pos x="17" y="5"/>
                  </a:cxn>
                  <a:cxn ang="0">
                    <a:pos x="17" y="8"/>
                  </a:cxn>
                  <a:cxn ang="0">
                    <a:pos x="17" y="8"/>
                  </a:cxn>
                  <a:cxn ang="0">
                    <a:pos x="17" y="11"/>
                  </a:cxn>
                  <a:cxn ang="0">
                    <a:pos x="14" y="15"/>
                  </a:cxn>
                  <a:cxn ang="0">
                    <a:pos x="12" y="16"/>
                  </a:cxn>
                  <a:cxn ang="0">
                    <a:pos x="9" y="16"/>
                  </a:cxn>
                </a:cxnLst>
                <a:rect l="0" t="0" r="r" b="b"/>
                <a:pathLst>
                  <a:path w="17" h="16">
                    <a:moveTo>
                      <a:pt x="9" y="16"/>
                    </a:moveTo>
                    <a:lnTo>
                      <a:pt x="9" y="16"/>
                    </a:lnTo>
                    <a:lnTo>
                      <a:pt x="5" y="16"/>
                    </a:lnTo>
                    <a:lnTo>
                      <a:pt x="2" y="15"/>
                    </a:lnTo>
                    <a:lnTo>
                      <a:pt x="0" y="11"/>
                    </a:lnTo>
                    <a:lnTo>
                      <a:pt x="0" y="8"/>
                    </a:lnTo>
                    <a:lnTo>
                      <a:pt x="0" y="8"/>
                    </a:lnTo>
                    <a:lnTo>
                      <a:pt x="0" y="5"/>
                    </a:lnTo>
                    <a:lnTo>
                      <a:pt x="2" y="2"/>
                    </a:lnTo>
                    <a:lnTo>
                      <a:pt x="5" y="0"/>
                    </a:lnTo>
                    <a:lnTo>
                      <a:pt x="9" y="0"/>
                    </a:lnTo>
                    <a:lnTo>
                      <a:pt x="9" y="0"/>
                    </a:lnTo>
                    <a:lnTo>
                      <a:pt x="12" y="0"/>
                    </a:lnTo>
                    <a:lnTo>
                      <a:pt x="14" y="2"/>
                    </a:lnTo>
                    <a:lnTo>
                      <a:pt x="17" y="5"/>
                    </a:lnTo>
                    <a:lnTo>
                      <a:pt x="17" y="8"/>
                    </a:lnTo>
                    <a:lnTo>
                      <a:pt x="17" y="8"/>
                    </a:lnTo>
                    <a:lnTo>
                      <a:pt x="17" y="11"/>
                    </a:lnTo>
                    <a:lnTo>
                      <a:pt x="14" y="15"/>
                    </a:lnTo>
                    <a:lnTo>
                      <a:pt x="12" y="16"/>
                    </a:lnTo>
                    <a:lnTo>
                      <a:pt x="9" y="16"/>
                    </a:lnTo>
                  </a:path>
                </a:pathLst>
              </a:custGeom>
              <a:noFill/>
              <a:ln w="9525">
                <a:noFill/>
                <a:round/>
              </a:ln>
            </p:spPr>
            <p:txBody>
              <a:bodyPr vert="horz" wrap="square" lIns="91440" tIns="45720" rIns="91440" bIns="45720" numCol="1" anchor="t" anchorCtr="0" compatLnSpc="1"/>
              <a:lstStyle/>
              <a:p>
                <a:endParaRPr lang="en-US"/>
              </a:p>
            </p:txBody>
          </p:sp>
          <p:sp>
            <p:nvSpPr>
              <p:cNvPr id="247" name="Freeform 3634"/>
              <p:cNvSpPr/>
              <p:nvPr/>
            </p:nvSpPr>
            <p:spPr bwMode="auto">
              <a:xfrm>
                <a:off x="4699000" y="3544887"/>
                <a:ext cx="14288" cy="14288"/>
              </a:xfrm>
              <a:custGeom>
                <a:avLst/>
                <a:gdLst/>
                <a:ahLst/>
                <a:cxnLst>
                  <a:cxn ang="0">
                    <a:pos x="8" y="18"/>
                  </a:cxn>
                  <a:cxn ang="0">
                    <a:pos x="8" y="18"/>
                  </a:cxn>
                  <a:cxn ang="0">
                    <a:pos x="5" y="16"/>
                  </a:cxn>
                  <a:cxn ang="0">
                    <a:pos x="1" y="13"/>
                  </a:cxn>
                  <a:cxn ang="0">
                    <a:pos x="1" y="13"/>
                  </a:cxn>
                  <a:cxn ang="0">
                    <a:pos x="0" y="10"/>
                  </a:cxn>
                  <a:cxn ang="0">
                    <a:pos x="0" y="6"/>
                  </a:cxn>
                  <a:cxn ang="0">
                    <a:pos x="1" y="3"/>
                  </a:cxn>
                  <a:cxn ang="0">
                    <a:pos x="5" y="2"/>
                  </a:cxn>
                  <a:cxn ang="0">
                    <a:pos x="5" y="2"/>
                  </a:cxn>
                  <a:cxn ang="0">
                    <a:pos x="8" y="0"/>
                  </a:cxn>
                  <a:cxn ang="0">
                    <a:pos x="8" y="0"/>
                  </a:cxn>
                  <a:cxn ang="0">
                    <a:pos x="13" y="2"/>
                  </a:cxn>
                  <a:cxn ang="0">
                    <a:pos x="16" y="5"/>
                  </a:cxn>
                  <a:cxn ang="0">
                    <a:pos x="16" y="5"/>
                  </a:cxn>
                  <a:cxn ang="0">
                    <a:pos x="16" y="8"/>
                  </a:cxn>
                  <a:cxn ang="0">
                    <a:pos x="16" y="11"/>
                  </a:cxn>
                  <a:cxn ang="0">
                    <a:pos x="14" y="15"/>
                  </a:cxn>
                  <a:cxn ang="0">
                    <a:pos x="13" y="16"/>
                  </a:cxn>
                  <a:cxn ang="0">
                    <a:pos x="13" y="16"/>
                  </a:cxn>
                  <a:cxn ang="0">
                    <a:pos x="8" y="18"/>
                  </a:cxn>
                </a:cxnLst>
                <a:rect l="0" t="0" r="r" b="b"/>
                <a:pathLst>
                  <a:path w="16" h="18">
                    <a:moveTo>
                      <a:pt x="8" y="18"/>
                    </a:moveTo>
                    <a:lnTo>
                      <a:pt x="8" y="18"/>
                    </a:lnTo>
                    <a:lnTo>
                      <a:pt x="5" y="16"/>
                    </a:lnTo>
                    <a:lnTo>
                      <a:pt x="1" y="13"/>
                    </a:lnTo>
                    <a:lnTo>
                      <a:pt x="1" y="13"/>
                    </a:lnTo>
                    <a:lnTo>
                      <a:pt x="0" y="10"/>
                    </a:lnTo>
                    <a:lnTo>
                      <a:pt x="0" y="6"/>
                    </a:lnTo>
                    <a:lnTo>
                      <a:pt x="1" y="3"/>
                    </a:lnTo>
                    <a:lnTo>
                      <a:pt x="5" y="2"/>
                    </a:lnTo>
                    <a:lnTo>
                      <a:pt x="5" y="2"/>
                    </a:lnTo>
                    <a:lnTo>
                      <a:pt x="8" y="0"/>
                    </a:lnTo>
                    <a:lnTo>
                      <a:pt x="8" y="0"/>
                    </a:lnTo>
                    <a:lnTo>
                      <a:pt x="13" y="2"/>
                    </a:lnTo>
                    <a:lnTo>
                      <a:pt x="16" y="5"/>
                    </a:lnTo>
                    <a:lnTo>
                      <a:pt x="16" y="5"/>
                    </a:lnTo>
                    <a:lnTo>
                      <a:pt x="16" y="8"/>
                    </a:lnTo>
                    <a:lnTo>
                      <a:pt x="16" y="11"/>
                    </a:lnTo>
                    <a:lnTo>
                      <a:pt x="14" y="15"/>
                    </a:lnTo>
                    <a:lnTo>
                      <a:pt x="13" y="16"/>
                    </a:lnTo>
                    <a:lnTo>
                      <a:pt x="13"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48" name="Freeform 3635"/>
              <p:cNvSpPr/>
              <p:nvPr/>
            </p:nvSpPr>
            <p:spPr bwMode="auto">
              <a:xfrm>
                <a:off x="4638675" y="3540125"/>
                <a:ext cx="12700" cy="14288"/>
              </a:xfrm>
              <a:custGeom>
                <a:avLst/>
                <a:gdLst/>
                <a:ahLst/>
                <a:cxnLst>
                  <a:cxn ang="0">
                    <a:pos x="8" y="18"/>
                  </a:cxn>
                  <a:cxn ang="0">
                    <a:pos x="8" y="18"/>
                  </a:cxn>
                  <a:cxn ang="0">
                    <a:pos x="5" y="16"/>
                  </a:cxn>
                  <a:cxn ang="0">
                    <a:pos x="2" y="13"/>
                  </a:cxn>
                  <a:cxn ang="0">
                    <a:pos x="2" y="13"/>
                  </a:cxn>
                  <a:cxn ang="0">
                    <a:pos x="0" y="10"/>
                  </a:cxn>
                  <a:cxn ang="0">
                    <a:pos x="0" y="7"/>
                  </a:cxn>
                  <a:cxn ang="0">
                    <a:pos x="2" y="3"/>
                  </a:cxn>
                  <a:cxn ang="0">
                    <a:pos x="5" y="2"/>
                  </a:cxn>
                  <a:cxn ang="0">
                    <a:pos x="5" y="2"/>
                  </a:cxn>
                  <a:cxn ang="0">
                    <a:pos x="8" y="0"/>
                  </a:cxn>
                  <a:cxn ang="0">
                    <a:pos x="8" y="0"/>
                  </a:cxn>
                  <a:cxn ang="0">
                    <a:pos x="13" y="2"/>
                  </a:cxn>
                  <a:cxn ang="0">
                    <a:pos x="16" y="5"/>
                  </a:cxn>
                  <a:cxn ang="0">
                    <a:pos x="16" y="5"/>
                  </a:cxn>
                  <a:cxn ang="0">
                    <a:pos x="16" y="8"/>
                  </a:cxn>
                  <a:cxn ang="0">
                    <a:pos x="16" y="11"/>
                  </a:cxn>
                  <a:cxn ang="0">
                    <a:pos x="15" y="15"/>
                  </a:cxn>
                  <a:cxn ang="0">
                    <a:pos x="13" y="16"/>
                  </a:cxn>
                  <a:cxn ang="0">
                    <a:pos x="13" y="16"/>
                  </a:cxn>
                  <a:cxn ang="0">
                    <a:pos x="8" y="18"/>
                  </a:cxn>
                </a:cxnLst>
                <a:rect l="0" t="0" r="r" b="b"/>
                <a:pathLst>
                  <a:path w="16" h="18">
                    <a:moveTo>
                      <a:pt x="8" y="18"/>
                    </a:moveTo>
                    <a:lnTo>
                      <a:pt x="8" y="18"/>
                    </a:lnTo>
                    <a:lnTo>
                      <a:pt x="5" y="16"/>
                    </a:lnTo>
                    <a:lnTo>
                      <a:pt x="2" y="13"/>
                    </a:lnTo>
                    <a:lnTo>
                      <a:pt x="2" y="13"/>
                    </a:lnTo>
                    <a:lnTo>
                      <a:pt x="0" y="10"/>
                    </a:lnTo>
                    <a:lnTo>
                      <a:pt x="0" y="7"/>
                    </a:lnTo>
                    <a:lnTo>
                      <a:pt x="2" y="3"/>
                    </a:lnTo>
                    <a:lnTo>
                      <a:pt x="5" y="2"/>
                    </a:lnTo>
                    <a:lnTo>
                      <a:pt x="5" y="2"/>
                    </a:lnTo>
                    <a:lnTo>
                      <a:pt x="8" y="0"/>
                    </a:lnTo>
                    <a:lnTo>
                      <a:pt x="8" y="0"/>
                    </a:lnTo>
                    <a:lnTo>
                      <a:pt x="13" y="2"/>
                    </a:lnTo>
                    <a:lnTo>
                      <a:pt x="16" y="5"/>
                    </a:lnTo>
                    <a:lnTo>
                      <a:pt x="16" y="5"/>
                    </a:lnTo>
                    <a:lnTo>
                      <a:pt x="16" y="8"/>
                    </a:lnTo>
                    <a:lnTo>
                      <a:pt x="16" y="11"/>
                    </a:lnTo>
                    <a:lnTo>
                      <a:pt x="15" y="15"/>
                    </a:lnTo>
                    <a:lnTo>
                      <a:pt x="13" y="16"/>
                    </a:lnTo>
                    <a:lnTo>
                      <a:pt x="13" y="16"/>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49" name="Freeform 3636"/>
              <p:cNvSpPr/>
              <p:nvPr/>
            </p:nvSpPr>
            <p:spPr bwMode="auto">
              <a:xfrm>
                <a:off x="4683125" y="3533775"/>
                <a:ext cx="12700" cy="14288"/>
              </a:xfrm>
              <a:custGeom>
                <a:avLst/>
                <a:gdLst/>
                <a:ahLst/>
                <a:cxnLst>
                  <a:cxn ang="0">
                    <a:pos x="8" y="18"/>
                  </a:cxn>
                  <a:cxn ang="0">
                    <a:pos x="8" y="18"/>
                  </a:cxn>
                  <a:cxn ang="0">
                    <a:pos x="3" y="17"/>
                  </a:cxn>
                  <a:cxn ang="0">
                    <a:pos x="0" y="13"/>
                  </a:cxn>
                  <a:cxn ang="0">
                    <a:pos x="0" y="13"/>
                  </a:cxn>
                  <a:cxn ang="0">
                    <a:pos x="0" y="10"/>
                  </a:cxn>
                  <a:cxn ang="0">
                    <a:pos x="0" y="7"/>
                  </a:cxn>
                  <a:cxn ang="0">
                    <a:pos x="1" y="3"/>
                  </a:cxn>
                  <a:cxn ang="0">
                    <a:pos x="3" y="2"/>
                  </a:cxn>
                  <a:cxn ang="0">
                    <a:pos x="3" y="2"/>
                  </a:cxn>
                  <a:cxn ang="0">
                    <a:pos x="8" y="0"/>
                  </a:cxn>
                  <a:cxn ang="0">
                    <a:pos x="8" y="0"/>
                  </a:cxn>
                  <a:cxn ang="0">
                    <a:pos x="13" y="2"/>
                  </a:cxn>
                  <a:cxn ang="0">
                    <a:pos x="14" y="5"/>
                  </a:cxn>
                  <a:cxn ang="0">
                    <a:pos x="14" y="5"/>
                  </a:cxn>
                  <a:cxn ang="0">
                    <a:pos x="16" y="8"/>
                  </a:cxn>
                  <a:cxn ang="0">
                    <a:pos x="16" y="12"/>
                  </a:cxn>
                  <a:cxn ang="0">
                    <a:pos x="14" y="15"/>
                  </a:cxn>
                  <a:cxn ang="0">
                    <a:pos x="11" y="17"/>
                  </a:cxn>
                  <a:cxn ang="0">
                    <a:pos x="11" y="17"/>
                  </a:cxn>
                  <a:cxn ang="0">
                    <a:pos x="8" y="18"/>
                  </a:cxn>
                </a:cxnLst>
                <a:rect l="0" t="0" r="r" b="b"/>
                <a:pathLst>
                  <a:path w="16" h="18">
                    <a:moveTo>
                      <a:pt x="8" y="18"/>
                    </a:moveTo>
                    <a:lnTo>
                      <a:pt x="8" y="18"/>
                    </a:lnTo>
                    <a:lnTo>
                      <a:pt x="3" y="17"/>
                    </a:lnTo>
                    <a:lnTo>
                      <a:pt x="0" y="13"/>
                    </a:lnTo>
                    <a:lnTo>
                      <a:pt x="0" y="13"/>
                    </a:lnTo>
                    <a:lnTo>
                      <a:pt x="0" y="10"/>
                    </a:lnTo>
                    <a:lnTo>
                      <a:pt x="0" y="7"/>
                    </a:lnTo>
                    <a:lnTo>
                      <a:pt x="1" y="3"/>
                    </a:lnTo>
                    <a:lnTo>
                      <a:pt x="3" y="2"/>
                    </a:lnTo>
                    <a:lnTo>
                      <a:pt x="3" y="2"/>
                    </a:lnTo>
                    <a:lnTo>
                      <a:pt x="8" y="0"/>
                    </a:lnTo>
                    <a:lnTo>
                      <a:pt x="8" y="0"/>
                    </a:lnTo>
                    <a:lnTo>
                      <a:pt x="13" y="2"/>
                    </a:lnTo>
                    <a:lnTo>
                      <a:pt x="14" y="5"/>
                    </a:lnTo>
                    <a:lnTo>
                      <a:pt x="14" y="5"/>
                    </a:lnTo>
                    <a:lnTo>
                      <a:pt x="16" y="8"/>
                    </a:lnTo>
                    <a:lnTo>
                      <a:pt x="16" y="12"/>
                    </a:lnTo>
                    <a:lnTo>
                      <a:pt x="14" y="15"/>
                    </a:lnTo>
                    <a:lnTo>
                      <a:pt x="11" y="17"/>
                    </a:lnTo>
                    <a:lnTo>
                      <a:pt x="11" y="17"/>
                    </a:lnTo>
                    <a:lnTo>
                      <a:pt x="8" y="18"/>
                    </a:lnTo>
                  </a:path>
                </a:pathLst>
              </a:custGeom>
              <a:noFill/>
              <a:ln w="9525">
                <a:noFill/>
                <a:round/>
              </a:ln>
            </p:spPr>
            <p:txBody>
              <a:bodyPr vert="horz" wrap="square" lIns="91440" tIns="45720" rIns="91440" bIns="45720" numCol="1" anchor="t" anchorCtr="0" compatLnSpc="1"/>
              <a:lstStyle/>
              <a:p>
                <a:endParaRPr lang="en-US"/>
              </a:p>
            </p:txBody>
          </p:sp>
          <p:sp>
            <p:nvSpPr>
              <p:cNvPr id="250" name="Freeform 3637"/>
              <p:cNvSpPr/>
              <p:nvPr/>
            </p:nvSpPr>
            <p:spPr bwMode="auto">
              <a:xfrm>
                <a:off x="4659312" y="3533775"/>
                <a:ext cx="19050" cy="19050"/>
              </a:xfrm>
              <a:custGeom>
                <a:avLst/>
                <a:gdLst/>
                <a:ahLst/>
                <a:cxnLst>
                  <a:cxn ang="0">
                    <a:pos x="12" y="25"/>
                  </a:cxn>
                  <a:cxn ang="0">
                    <a:pos x="12" y="25"/>
                  </a:cxn>
                  <a:cxn ang="0">
                    <a:pos x="5" y="23"/>
                  </a:cxn>
                  <a:cxn ang="0">
                    <a:pos x="2" y="18"/>
                  </a:cxn>
                  <a:cxn ang="0">
                    <a:pos x="2" y="18"/>
                  </a:cxn>
                  <a:cxn ang="0">
                    <a:pos x="0" y="13"/>
                  </a:cxn>
                  <a:cxn ang="0">
                    <a:pos x="0" y="8"/>
                  </a:cxn>
                  <a:cxn ang="0">
                    <a:pos x="2" y="5"/>
                  </a:cxn>
                  <a:cxn ang="0">
                    <a:pos x="7" y="2"/>
                  </a:cxn>
                  <a:cxn ang="0">
                    <a:pos x="7" y="2"/>
                  </a:cxn>
                  <a:cxn ang="0">
                    <a:pos x="12" y="0"/>
                  </a:cxn>
                  <a:cxn ang="0">
                    <a:pos x="12" y="0"/>
                  </a:cxn>
                  <a:cxn ang="0">
                    <a:pos x="18" y="2"/>
                  </a:cxn>
                  <a:cxn ang="0">
                    <a:pos x="21" y="7"/>
                  </a:cxn>
                  <a:cxn ang="0">
                    <a:pos x="21" y="7"/>
                  </a:cxn>
                  <a:cxn ang="0">
                    <a:pos x="23" y="12"/>
                  </a:cxn>
                  <a:cxn ang="0">
                    <a:pos x="23" y="15"/>
                  </a:cxn>
                  <a:cxn ang="0">
                    <a:pos x="21" y="20"/>
                  </a:cxn>
                  <a:cxn ang="0">
                    <a:pos x="18" y="23"/>
                  </a:cxn>
                  <a:cxn ang="0">
                    <a:pos x="18" y="23"/>
                  </a:cxn>
                  <a:cxn ang="0">
                    <a:pos x="12" y="25"/>
                  </a:cxn>
                </a:cxnLst>
                <a:rect l="0" t="0" r="r" b="b"/>
                <a:pathLst>
                  <a:path w="23" h="25">
                    <a:moveTo>
                      <a:pt x="12" y="25"/>
                    </a:moveTo>
                    <a:lnTo>
                      <a:pt x="12" y="25"/>
                    </a:lnTo>
                    <a:lnTo>
                      <a:pt x="5" y="23"/>
                    </a:lnTo>
                    <a:lnTo>
                      <a:pt x="2" y="18"/>
                    </a:lnTo>
                    <a:lnTo>
                      <a:pt x="2" y="18"/>
                    </a:lnTo>
                    <a:lnTo>
                      <a:pt x="0" y="13"/>
                    </a:lnTo>
                    <a:lnTo>
                      <a:pt x="0" y="8"/>
                    </a:lnTo>
                    <a:lnTo>
                      <a:pt x="2" y="5"/>
                    </a:lnTo>
                    <a:lnTo>
                      <a:pt x="7" y="2"/>
                    </a:lnTo>
                    <a:lnTo>
                      <a:pt x="7" y="2"/>
                    </a:lnTo>
                    <a:lnTo>
                      <a:pt x="12" y="0"/>
                    </a:lnTo>
                    <a:lnTo>
                      <a:pt x="12" y="0"/>
                    </a:lnTo>
                    <a:lnTo>
                      <a:pt x="18" y="2"/>
                    </a:lnTo>
                    <a:lnTo>
                      <a:pt x="21" y="7"/>
                    </a:lnTo>
                    <a:lnTo>
                      <a:pt x="21" y="7"/>
                    </a:lnTo>
                    <a:lnTo>
                      <a:pt x="23" y="12"/>
                    </a:lnTo>
                    <a:lnTo>
                      <a:pt x="23" y="15"/>
                    </a:lnTo>
                    <a:lnTo>
                      <a:pt x="21" y="20"/>
                    </a:lnTo>
                    <a:lnTo>
                      <a:pt x="18" y="23"/>
                    </a:lnTo>
                    <a:lnTo>
                      <a:pt x="18" y="23"/>
                    </a:lnTo>
                    <a:lnTo>
                      <a:pt x="12" y="25"/>
                    </a:lnTo>
                  </a:path>
                </a:pathLst>
              </a:custGeom>
              <a:noFill/>
              <a:ln w="9525">
                <a:noFill/>
                <a:round/>
              </a:ln>
            </p:spPr>
            <p:txBody>
              <a:bodyPr vert="horz" wrap="square" lIns="91440" tIns="45720" rIns="91440" bIns="45720" numCol="1" anchor="t" anchorCtr="0" compatLnSpc="1"/>
              <a:lstStyle/>
              <a:p>
                <a:endParaRPr lang="en-US"/>
              </a:p>
            </p:txBody>
          </p:sp>
          <p:sp>
            <p:nvSpPr>
              <p:cNvPr id="251" name="Freeform 3638"/>
              <p:cNvSpPr/>
              <p:nvPr/>
            </p:nvSpPr>
            <p:spPr bwMode="auto">
              <a:xfrm>
                <a:off x="4567237" y="3519487"/>
                <a:ext cx="336550" cy="431800"/>
              </a:xfrm>
              <a:custGeom>
                <a:avLst/>
                <a:gdLst/>
                <a:ahLst/>
                <a:cxnLst>
                  <a:cxn ang="0">
                    <a:pos x="138" y="0"/>
                  </a:cxn>
                  <a:cxn ang="0">
                    <a:pos x="104" y="3"/>
                  </a:cxn>
                  <a:cxn ang="0">
                    <a:pos x="68" y="10"/>
                  </a:cxn>
                  <a:cxn ang="0">
                    <a:pos x="34" y="19"/>
                  </a:cxn>
                  <a:cxn ang="0">
                    <a:pos x="0" y="36"/>
                  </a:cxn>
                  <a:cxn ang="0">
                    <a:pos x="6" y="49"/>
                  </a:cxn>
                  <a:cxn ang="0">
                    <a:pos x="9" y="49"/>
                  </a:cxn>
                  <a:cxn ang="0">
                    <a:pos x="18" y="52"/>
                  </a:cxn>
                  <a:cxn ang="0">
                    <a:pos x="21" y="60"/>
                  </a:cxn>
                  <a:cxn ang="0">
                    <a:pos x="19" y="65"/>
                  </a:cxn>
                  <a:cxn ang="0">
                    <a:pos x="29" y="88"/>
                  </a:cxn>
                  <a:cxn ang="0">
                    <a:pos x="53" y="78"/>
                  </a:cxn>
                  <a:cxn ang="0">
                    <a:pos x="105" y="65"/>
                  </a:cxn>
                  <a:cxn ang="0">
                    <a:pos x="132" y="63"/>
                  </a:cxn>
                  <a:cxn ang="0">
                    <a:pos x="161" y="65"/>
                  </a:cxn>
                  <a:cxn ang="0">
                    <a:pos x="190" y="72"/>
                  </a:cxn>
                  <a:cxn ang="0">
                    <a:pos x="219" y="81"/>
                  </a:cxn>
                  <a:cxn ang="0">
                    <a:pos x="246" y="94"/>
                  </a:cxn>
                  <a:cxn ang="0">
                    <a:pos x="270" y="111"/>
                  </a:cxn>
                  <a:cxn ang="0">
                    <a:pos x="293" y="132"/>
                  </a:cxn>
                  <a:cxn ang="0">
                    <a:pos x="314" y="155"/>
                  </a:cxn>
                  <a:cxn ang="0">
                    <a:pos x="330" y="182"/>
                  </a:cxn>
                  <a:cxn ang="0">
                    <a:pos x="340" y="202"/>
                  </a:cxn>
                  <a:cxn ang="0">
                    <a:pos x="353" y="246"/>
                  </a:cxn>
                  <a:cxn ang="0">
                    <a:pos x="358" y="288"/>
                  </a:cxn>
                  <a:cxn ang="0">
                    <a:pos x="353" y="331"/>
                  </a:cxn>
                  <a:cxn ang="0">
                    <a:pos x="342" y="373"/>
                  </a:cxn>
                  <a:cxn ang="0">
                    <a:pos x="322" y="410"/>
                  </a:cxn>
                  <a:cxn ang="0">
                    <a:pos x="296" y="445"/>
                  </a:cxn>
                  <a:cxn ang="0">
                    <a:pos x="262" y="474"/>
                  </a:cxn>
                  <a:cxn ang="0">
                    <a:pos x="273" y="542"/>
                  </a:cxn>
                  <a:cxn ang="0">
                    <a:pos x="299" y="526"/>
                  </a:cxn>
                  <a:cxn ang="0">
                    <a:pos x="342" y="489"/>
                  </a:cxn>
                  <a:cxn ang="0">
                    <a:pos x="377" y="445"/>
                  </a:cxn>
                  <a:cxn ang="0">
                    <a:pos x="402" y="394"/>
                  </a:cxn>
                  <a:cxn ang="0">
                    <a:pos x="418" y="342"/>
                  </a:cxn>
                  <a:cxn ang="0">
                    <a:pos x="423" y="287"/>
                  </a:cxn>
                  <a:cxn ang="0">
                    <a:pos x="417" y="230"/>
                  </a:cxn>
                  <a:cxn ang="0">
                    <a:pos x="400" y="174"/>
                  </a:cxn>
                  <a:cxn ang="0">
                    <a:pos x="387" y="148"/>
                  </a:cxn>
                  <a:cxn ang="0">
                    <a:pos x="351" y="94"/>
                  </a:cxn>
                  <a:cxn ang="0">
                    <a:pos x="306" y="52"/>
                  </a:cxn>
                  <a:cxn ang="0">
                    <a:pos x="286" y="41"/>
                  </a:cxn>
                  <a:cxn ang="0">
                    <a:pos x="247" y="21"/>
                  </a:cxn>
                  <a:cxn ang="0">
                    <a:pos x="205" y="8"/>
                  </a:cxn>
                  <a:cxn ang="0">
                    <a:pos x="161" y="2"/>
                  </a:cxn>
                </a:cxnLst>
                <a:rect l="0" t="0" r="r" b="b"/>
                <a:pathLst>
                  <a:path w="423" h="542">
                    <a:moveTo>
                      <a:pt x="138" y="0"/>
                    </a:moveTo>
                    <a:lnTo>
                      <a:pt x="138" y="0"/>
                    </a:lnTo>
                    <a:lnTo>
                      <a:pt x="120" y="2"/>
                    </a:lnTo>
                    <a:lnTo>
                      <a:pt x="104" y="3"/>
                    </a:lnTo>
                    <a:lnTo>
                      <a:pt x="86" y="5"/>
                    </a:lnTo>
                    <a:lnTo>
                      <a:pt x="68" y="10"/>
                    </a:lnTo>
                    <a:lnTo>
                      <a:pt x="50" y="15"/>
                    </a:lnTo>
                    <a:lnTo>
                      <a:pt x="34" y="19"/>
                    </a:lnTo>
                    <a:lnTo>
                      <a:pt x="16" y="28"/>
                    </a:lnTo>
                    <a:lnTo>
                      <a:pt x="0" y="36"/>
                    </a:lnTo>
                    <a:lnTo>
                      <a:pt x="6" y="49"/>
                    </a:lnTo>
                    <a:lnTo>
                      <a:pt x="6" y="49"/>
                    </a:lnTo>
                    <a:lnTo>
                      <a:pt x="9" y="49"/>
                    </a:lnTo>
                    <a:lnTo>
                      <a:pt x="9" y="49"/>
                    </a:lnTo>
                    <a:lnTo>
                      <a:pt x="13" y="49"/>
                    </a:lnTo>
                    <a:lnTo>
                      <a:pt x="18" y="52"/>
                    </a:lnTo>
                    <a:lnTo>
                      <a:pt x="19" y="55"/>
                    </a:lnTo>
                    <a:lnTo>
                      <a:pt x="21" y="60"/>
                    </a:lnTo>
                    <a:lnTo>
                      <a:pt x="21" y="60"/>
                    </a:lnTo>
                    <a:lnTo>
                      <a:pt x="19" y="65"/>
                    </a:lnTo>
                    <a:lnTo>
                      <a:pt x="18" y="68"/>
                    </a:lnTo>
                    <a:lnTo>
                      <a:pt x="29" y="88"/>
                    </a:lnTo>
                    <a:lnTo>
                      <a:pt x="29" y="88"/>
                    </a:lnTo>
                    <a:lnTo>
                      <a:pt x="53" y="78"/>
                    </a:lnTo>
                    <a:lnTo>
                      <a:pt x="79" y="70"/>
                    </a:lnTo>
                    <a:lnTo>
                      <a:pt x="105" y="65"/>
                    </a:lnTo>
                    <a:lnTo>
                      <a:pt x="132" y="63"/>
                    </a:lnTo>
                    <a:lnTo>
                      <a:pt x="132" y="63"/>
                    </a:lnTo>
                    <a:lnTo>
                      <a:pt x="146" y="63"/>
                    </a:lnTo>
                    <a:lnTo>
                      <a:pt x="161" y="65"/>
                    </a:lnTo>
                    <a:lnTo>
                      <a:pt x="176" y="68"/>
                    </a:lnTo>
                    <a:lnTo>
                      <a:pt x="190" y="72"/>
                    </a:lnTo>
                    <a:lnTo>
                      <a:pt x="205" y="76"/>
                    </a:lnTo>
                    <a:lnTo>
                      <a:pt x="219" y="81"/>
                    </a:lnTo>
                    <a:lnTo>
                      <a:pt x="233" y="88"/>
                    </a:lnTo>
                    <a:lnTo>
                      <a:pt x="246" y="94"/>
                    </a:lnTo>
                    <a:lnTo>
                      <a:pt x="259" y="103"/>
                    </a:lnTo>
                    <a:lnTo>
                      <a:pt x="270" y="111"/>
                    </a:lnTo>
                    <a:lnTo>
                      <a:pt x="283" y="120"/>
                    </a:lnTo>
                    <a:lnTo>
                      <a:pt x="293" y="132"/>
                    </a:lnTo>
                    <a:lnTo>
                      <a:pt x="304" y="143"/>
                    </a:lnTo>
                    <a:lnTo>
                      <a:pt x="314" y="155"/>
                    </a:lnTo>
                    <a:lnTo>
                      <a:pt x="322" y="168"/>
                    </a:lnTo>
                    <a:lnTo>
                      <a:pt x="330" y="182"/>
                    </a:lnTo>
                    <a:lnTo>
                      <a:pt x="330" y="182"/>
                    </a:lnTo>
                    <a:lnTo>
                      <a:pt x="340" y="202"/>
                    </a:lnTo>
                    <a:lnTo>
                      <a:pt x="348" y="223"/>
                    </a:lnTo>
                    <a:lnTo>
                      <a:pt x="353" y="246"/>
                    </a:lnTo>
                    <a:lnTo>
                      <a:pt x="356" y="267"/>
                    </a:lnTo>
                    <a:lnTo>
                      <a:pt x="358" y="288"/>
                    </a:lnTo>
                    <a:lnTo>
                      <a:pt x="356" y="309"/>
                    </a:lnTo>
                    <a:lnTo>
                      <a:pt x="353" y="331"/>
                    </a:lnTo>
                    <a:lnTo>
                      <a:pt x="348" y="352"/>
                    </a:lnTo>
                    <a:lnTo>
                      <a:pt x="342" y="373"/>
                    </a:lnTo>
                    <a:lnTo>
                      <a:pt x="334" y="392"/>
                    </a:lnTo>
                    <a:lnTo>
                      <a:pt x="322" y="410"/>
                    </a:lnTo>
                    <a:lnTo>
                      <a:pt x="311" y="428"/>
                    </a:lnTo>
                    <a:lnTo>
                      <a:pt x="296" y="445"/>
                    </a:lnTo>
                    <a:lnTo>
                      <a:pt x="280" y="459"/>
                    </a:lnTo>
                    <a:lnTo>
                      <a:pt x="262" y="474"/>
                    </a:lnTo>
                    <a:lnTo>
                      <a:pt x="244" y="485"/>
                    </a:lnTo>
                    <a:lnTo>
                      <a:pt x="273" y="542"/>
                    </a:lnTo>
                    <a:lnTo>
                      <a:pt x="273" y="542"/>
                    </a:lnTo>
                    <a:lnTo>
                      <a:pt x="299" y="526"/>
                    </a:lnTo>
                    <a:lnTo>
                      <a:pt x="322" y="508"/>
                    </a:lnTo>
                    <a:lnTo>
                      <a:pt x="342" y="489"/>
                    </a:lnTo>
                    <a:lnTo>
                      <a:pt x="361" y="467"/>
                    </a:lnTo>
                    <a:lnTo>
                      <a:pt x="377" y="445"/>
                    </a:lnTo>
                    <a:lnTo>
                      <a:pt x="391" y="420"/>
                    </a:lnTo>
                    <a:lnTo>
                      <a:pt x="402" y="394"/>
                    </a:lnTo>
                    <a:lnTo>
                      <a:pt x="412" y="368"/>
                    </a:lnTo>
                    <a:lnTo>
                      <a:pt x="418" y="342"/>
                    </a:lnTo>
                    <a:lnTo>
                      <a:pt x="421" y="314"/>
                    </a:lnTo>
                    <a:lnTo>
                      <a:pt x="423" y="287"/>
                    </a:lnTo>
                    <a:lnTo>
                      <a:pt x="421" y="257"/>
                    </a:lnTo>
                    <a:lnTo>
                      <a:pt x="417" y="230"/>
                    </a:lnTo>
                    <a:lnTo>
                      <a:pt x="410" y="202"/>
                    </a:lnTo>
                    <a:lnTo>
                      <a:pt x="400" y="174"/>
                    </a:lnTo>
                    <a:lnTo>
                      <a:pt x="387" y="148"/>
                    </a:lnTo>
                    <a:lnTo>
                      <a:pt x="387" y="148"/>
                    </a:lnTo>
                    <a:lnTo>
                      <a:pt x="371" y="120"/>
                    </a:lnTo>
                    <a:lnTo>
                      <a:pt x="351" y="94"/>
                    </a:lnTo>
                    <a:lnTo>
                      <a:pt x="329" y="73"/>
                    </a:lnTo>
                    <a:lnTo>
                      <a:pt x="306" y="52"/>
                    </a:lnTo>
                    <a:lnTo>
                      <a:pt x="306" y="52"/>
                    </a:lnTo>
                    <a:lnTo>
                      <a:pt x="286" y="41"/>
                    </a:lnTo>
                    <a:lnTo>
                      <a:pt x="267" y="31"/>
                    </a:lnTo>
                    <a:lnTo>
                      <a:pt x="247" y="21"/>
                    </a:lnTo>
                    <a:lnTo>
                      <a:pt x="226" y="15"/>
                    </a:lnTo>
                    <a:lnTo>
                      <a:pt x="205" y="8"/>
                    </a:lnTo>
                    <a:lnTo>
                      <a:pt x="182" y="3"/>
                    </a:lnTo>
                    <a:lnTo>
                      <a:pt x="161" y="2"/>
                    </a:lnTo>
                    <a:lnTo>
                      <a:pt x="138" y="0"/>
                    </a:lnTo>
                  </a:path>
                </a:pathLst>
              </a:custGeom>
              <a:noFill/>
              <a:ln w="9525">
                <a:noFill/>
                <a:round/>
              </a:ln>
            </p:spPr>
            <p:txBody>
              <a:bodyPr vert="horz" wrap="square" lIns="91440" tIns="45720" rIns="91440" bIns="45720" numCol="1" anchor="t" anchorCtr="0" compatLnSpc="1"/>
              <a:lstStyle/>
              <a:p>
                <a:endParaRPr lang="en-US"/>
              </a:p>
            </p:txBody>
          </p:sp>
          <p:sp>
            <p:nvSpPr>
              <p:cNvPr id="252" name="Freeform 3639"/>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close/>
                  </a:path>
                </a:pathLst>
              </a:custGeom>
              <a:solidFill>
                <a:srgbClr val="FFFFDB"/>
              </a:solidFill>
              <a:ln w="9525">
                <a:noFill/>
                <a:round/>
              </a:ln>
            </p:spPr>
            <p:txBody>
              <a:bodyPr vert="horz" wrap="square" lIns="91440" tIns="45720" rIns="91440" bIns="45720" numCol="1" anchor="t" anchorCtr="0" compatLnSpc="1"/>
              <a:lstStyle/>
              <a:p>
                <a:endParaRPr lang="en-US"/>
              </a:p>
            </p:txBody>
          </p:sp>
          <p:sp>
            <p:nvSpPr>
              <p:cNvPr id="253" name="Freeform 3640"/>
              <p:cNvSpPr/>
              <p:nvPr/>
            </p:nvSpPr>
            <p:spPr bwMode="auto">
              <a:xfrm>
                <a:off x="4591050" y="3570287"/>
                <a:ext cx="260350" cy="334963"/>
              </a:xfrm>
              <a:custGeom>
                <a:avLst/>
                <a:gdLst/>
                <a:ahLst/>
                <a:cxnLst>
                  <a:cxn ang="0">
                    <a:pos x="103" y="0"/>
                  </a:cxn>
                  <a:cxn ang="0">
                    <a:pos x="50" y="7"/>
                  </a:cxn>
                  <a:cxn ang="0">
                    <a:pos x="0" y="25"/>
                  </a:cxn>
                  <a:cxn ang="0">
                    <a:pos x="44" y="108"/>
                  </a:cxn>
                  <a:cxn ang="0">
                    <a:pos x="72" y="98"/>
                  </a:cxn>
                  <a:cxn ang="0">
                    <a:pos x="101" y="95"/>
                  </a:cxn>
                  <a:cxn ang="0">
                    <a:pos x="117" y="97"/>
                  </a:cxn>
                  <a:cxn ang="0">
                    <a:pos x="151" y="106"/>
                  </a:cxn>
                  <a:cxn ang="0">
                    <a:pos x="182" y="124"/>
                  </a:cxn>
                  <a:cxn ang="0">
                    <a:pos x="207" y="150"/>
                  </a:cxn>
                  <a:cxn ang="0">
                    <a:pos x="218" y="165"/>
                  </a:cxn>
                  <a:cxn ang="0">
                    <a:pos x="228" y="189"/>
                  </a:cxn>
                  <a:cxn ang="0">
                    <a:pos x="233" y="214"/>
                  </a:cxn>
                  <a:cxn ang="0">
                    <a:pos x="233" y="238"/>
                  </a:cxn>
                  <a:cxn ang="0">
                    <a:pos x="230" y="263"/>
                  </a:cxn>
                  <a:cxn ang="0">
                    <a:pos x="220" y="287"/>
                  </a:cxn>
                  <a:cxn ang="0">
                    <a:pos x="208" y="308"/>
                  </a:cxn>
                  <a:cxn ang="0">
                    <a:pos x="190" y="326"/>
                  </a:cxn>
                  <a:cxn ang="0">
                    <a:pos x="171" y="342"/>
                  </a:cxn>
                  <a:cxn ang="0">
                    <a:pos x="215" y="422"/>
                  </a:cxn>
                  <a:cxn ang="0">
                    <a:pos x="251" y="396"/>
                  </a:cxn>
                  <a:cxn ang="0">
                    <a:pos x="282" y="365"/>
                  </a:cxn>
                  <a:cxn ang="0">
                    <a:pos x="305" y="329"/>
                  </a:cxn>
                  <a:cxn ang="0">
                    <a:pos x="319" y="289"/>
                  </a:cxn>
                  <a:cxn ang="0">
                    <a:pos x="327" y="246"/>
                  </a:cxn>
                  <a:cxn ang="0">
                    <a:pos x="327" y="204"/>
                  </a:cxn>
                  <a:cxn ang="0">
                    <a:pos x="319" y="160"/>
                  </a:cxn>
                  <a:cxn ang="0">
                    <a:pos x="301" y="119"/>
                  </a:cxn>
                  <a:cxn ang="0">
                    <a:pos x="293" y="105"/>
                  </a:cxn>
                  <a:cxn ang="0">
                    <a:pos x="275" y="80"/>
                  </a:cxn>
                  <a:cxn ang="0">
                    <a:pos x="254" y="57"/>
                  </a:cxn>
                  <a:cxn ang="0">
                    <a:pos x="230" y="40"/>
                  </a:cxn>
                  <a:cxn ang="0">
                    <a:pos x="204" y="25"/>
                  </a:cxn>
                  <a:cxn ang="0">
                    <a:pos x="176" y="13"/>
                  </a:cxn>
                  <a:cxn ang="0">
                    <a:pos x="147" y="5"/>
                  </a:cxn>
                  <a:cxn ang="0">
                    <a:pos x="117" y="0"/>
                  </a:cxn>
                </a:cxnLst>
                <a:rect l="0" t="0" r="r" b="b"/>
                <a:pathLst>
                  <a:path w="329" h="422">
                    <a:moveTo>
                      <a:pt x="103" y="0"/>
                    </a:moveTo>
                    <a:lnTo>
                      <a:pt x="103" y="0"/>
                    </a:lnTo>
                    <a:lnTo>
                      <a:pt x="76" y="2"/>
                    </a:lnTo>
                    <a:lnTo>
                      <a:pt x="50" y="7"/>
                    </a:lnTo>
                    <a:lnTo>
                      <a:pt x="24" y="15"/>
                    </a:lnTo>
                    <a:lnTo>
                      <a:pt x="0" y="25"/>
                    </a:lnTo>
                    <a:lnTo>
                      <a:pt x="44" y="108"/>
                    </a:lnTo>
                    <a:lnTo>
                      <a:pt x="44" y="108"/>
                    </a:lnTo>
                    <a:lnTo>
                      <a:pt x="57" y="103"/>
                    </a:lnTo>
                    <a:lnTo>
                      <a:pt x="72" y="98"/>
                    </a:lnTo>
                    <a:lnTo>
                      <a:pt x="86" y="97"/>
                    </a:lnTo>
                    <a:lnTo>
                      <a:pt x="101" y="95"/>
                    </a:lnTo>
                    <a:lnTo>
                      <a:pt x="101" y="95"/>
                    </a:lnTo>
                    <a:lnTo>
                      <a:pt x="117" y="97"/>
                    </a:lnTo>
                    <a:lnTo>
                      <a:pt x="135" y="100"/>
                    </a:lnTo>
                    <a:lnTo>
                      <a:pt x="151" y="106"/>
                    </a:lnTo>
                    <a:lnTo>
                      <a:pt x="168" y="114"/>
                    </a:lnTo>
                    <a:lnTo>
                      <a:pt x="182" y="124"/>
                    </a:lnTo>
                    <a:lnTo>
                      <a:pt x="195" y="136"/>
                    </a:lnTo>
                    <a:lnTo>
                      <a:pt x="207" y="150"/>
                    </a:lnTo>
                    <a:lnTo>
                      <a:pt x="218" y="165"/>
                    </a:lnTo>
                    <a:lnTo>
                      <a:pt x="218" y="165"/>
                    </a:lnTo>
                    <a:lnTo>
                      <a:pt x="223" y="178"/>
                    </a:lnTo>
                    <a:lnTo>
                      <a:pt x="228" y="189"/>
                    </a:lnTo>
                    <a:lnTo>
                      <a:pt x="231" y="202"/>
                    </a:lnTo>
                    <a:lnTo>
                      <a:pt x="233" y="214"/>
                    </a:lnTo>
                    <a:lnTo>
                      <a:pt x="233" y="227"/>
                    </a:lnTo>
                    <a:lnTo>
                      <a:pt x="233" y="238"/>
                    </a:lnTo>
                    <a:lnTo>
                      <a:pt x="231" y="251"/>
                    </a:lnTo>
                    <a:lnTo>
                      <a:pt x="230" y="263"/>
                    </a:lnTo>
                    <a:lnTo>
                      <a:pt x="225" y="276"/>
                    </a:lnTo>
                    <a:lnTo>
                      <a:pt x="220" y="287"/>
                    </a:lnTo>
                    <a:lnTo>
                      <a:pt x="215" y="297"/>
                    </a:lnTo>
                    <a:lnTo>
                      <a:pt x="208" y="308"/>
                    </a:lnTo>
                    <a:lnTo>
                      <a:pt x="200" y="318"/>
                    </a:lnTo>
                    <a:lnTo>
                      <a:pt x="190" y="326"/>
                    </a:lnTo>
                    <a:lnTo>
                      <a:pt x="181" y="334"/>
                    </a:lnTo>
                    <a:lnTo>
                      <a:pt x="171" y="342"/>
                    </a:lnTo>
                    <a:lnTo>
                      <a:pt x="215" y="422"/>
                    </a:lnTo>
                    <a:lnTo>
                      <a:pt x="215" y="422"/>
                    </a:lnTo>
                    <a:lnTo>
                      <a:pt x="233" y="411"/>
                    </a:lnTo>
                    <a:lnTo>
                      <a:pt x="251" y="396"/>
                    </a:lnTo>
                    <a:lnTo>
                      <a:pt x="267" y="382"/>
                    </a:lnTo>
                    <a:lnTo>
                      <a:pt x="282" y="365"/>
                    </a:lnTo>
                    <a:lnTo>
                      <a:pt x="293" y="347"/>
                    </a:lnTo>
                    <a:lnTo>
                      <a:pt x="305" y="329"/>
                    </a:lnTo>
                    <a:lnTo>
                      <a:pt x="313" y="310"/>
                    </a:lnTo>
                    <a:lnTo>
                      <a:pt x="319" y="289"/>
                    </a:lnTo>
                    <a:lnTo>
                      <a:pt x="324" y="268"/>
                    </a:lnTo>
                    <a:lnTo>
                      <a:pt x="327" y="246"/>
                    </a:lnTo>
                    <a:lnTo>
                      <a:pt x="329" y="225"/>
                    </a:lnTo>
                    <a:lnTo>
                      <a:pt x="327" y="204"/>
                    </a:lnTo>
                    <a:lnTo>
                      <a:pt x="324" y="183"/>
                    </a:lnTo>
                    <a:lnTo>
                      <a:pt x="319" y="160"/>
                    </a:lnTo>
                    <a:lnTo>
                      <a:pt x="311" y="139"/>
                    </a:lnTo>
                    <a:lnTo>
                      <a:pt x="301" y="119"/>
                    </a:lnTo>
                    <a:lnTo>
                      <a:pt x="301" y="119"/>
                    </a:lnTo>
                    <a:lnTo>
                      <a:pt x="293" y="105"/>
                    </a:lnTo>
                    <a:lnTo>
                      <a:pt x="285" y="92"/>
                    </a:lnTo>
                    <a:lnTo>
                      <a:pt x="275" y="80"/>
                    </a:lnTo>
                    <a:lnTo>
                      <a:pt x="264" y="69"/>
                    </a:lnTo>
                    <a:lnTo>
                      <a:pt x="254" y="57"/>
                    </a:lnTo>
                    <a:lnTo>
                      <a:pt x="241" y="48"/>
                    </a:lnTo>
                    <a:lnTo>
                      <a:pt x="230" y="40"/>
                    </a:lnTo>
                    <a:lnTo>
                      <a:pt x="217" y="31"/>
                    </a:lnTo>
                    <a:lnTo>
                      <a:pt x="204" y="25"/>
                    </a:lnTo>
                    <a:lnTo>
                      <a:pt x="190" y="18"/>
                    </a:lnTo>
                    <a:lnTo>
                      <a:pt x="176" y="13"/>
                    </a:lnTo>
                    <a:lnTo>
                      <a:pt x="161" y="9"/>
                    </a:lnTo>
                    <a:lnTo>
                      <a:pt x="147" y="5"/>
                    </a:lnTo>
                    <a:lnTo>
                      <a:pt x="132" y="2"/>
                    </a:lnTo>
                    <a:lnTo>
                      <a:pt x="117" y="0"/>
                    </a:lnTo>
                    <a:lnTo>
                      <a:pt x="103" y="0"/>
                    </a:lnTo>
                  </a:path>
                </a:pathLst>
              </a:custGeom>
              <a:noFill/>
              <a:ln w="9525">
                <a:noFill/>
                <a:round/>
              </a:ln>
            </p:spPr>
            <p:txBody>
              <a:bodyPr vert="horz" wrap="square" lIns="91440" tIns="45720" rIns="91440" bIns="45720" numCol="1" anchor="t" anchorCtr="0" compatLnSpc="1"/>
              <a:lstStyle/>
              <a:p>
                <a:endParaRPr lang="en-US"/>
              </a:p>
            </p:txBody>
          </p:sp>
          <p:sp>
            <p:nvSpPr>
              <p:cNvPr id="254" name="Freeform 3641"/>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close/>
                  </a:path>
                </a:pathLst>
              </a:custGeom>
              <a:solidFill>
                <a:srgbClr val="FFFFEE"/>
              </a:solidFill>
              <a:ln w="9525">
                <a:noFill/>
                <a:round/>
              </a:ln>
            </p:spPr>
            <p:txBody>
              <a:bodyPr vert="horz" wrap="square" lIns="91440" tIns="45720" rIns="91440" bIns="45720" numCol="1" anchor="t" anchorCtr="0" compatLnSpc="1"/>
              <a:lstStyle/>
              <a:p>
                <a:endParaRPr lang="en-US"/>
              </a:p>
            </p:txBody>
          </p:sp>
          <p:sp>
            <p:nvSpPr>
              <p:cNvPr id="255" name="Freeform 3642"/>
              <p:cNvSpPr/>
              <p:nvPr/>
            </p:nvSpPr>
            <p:spPr bwMode="auto">
              <a:xfrm>
                <a:off x="4625975" y="3644900"/>
                <a:ext cx="149225" cy="196850"/>
              </a:xfrm>
              <a:custGeom>
                <a:avLst/>
                <a:gdLst/>
                <a:ahLst/>
                <a:cxnLst>
                  <a:cxn ang="0">
                    <a:pos x="57" y="0"/>
                  </a:cxn>
                  <a:cxn ang="0">
                    <a:pos x="57" y="0"/>
                  </a:cxn>
                  <a:cxn ang="0">
                    <a:pos x="42" y="2"/>
                  </a:cxn>
                  <a:cxn ang="0">
                    <a:pos x="28" y="3"/>
                  </a:cxn>
                  <a:cxn ang="0">
                    <a:pos x="13" y="8"/>
                  </a:cxn>
                  <a:cxn ang="0">
                    <a:pos x="0" y="13"/>
                  </a:cxn>
                  <a:cxn ang="0">
                    <a:pos x="127" y="247"/>
                  </a:cxn>
                  <a:cxn ang="0">
                    <a:pos x="127" y="247"/>
                  </a:cxn>
                  <a:cxn ang="0">
                    <a:pos x="137" y="239"/>
                  </a:cxn>
                  <a:cxn ang="0">
                    <a:pos x="146" y="231"/>
                  </a:cxn>
                  <a:cxn ang="0">
                    <a:pos x="156" y="223"/>
                  </a:cxn>
                  <a:cxn ang="0">
                    <a:pos x="164" y="213"/>
                  </a:cxn>
                  <a:cxn ang="0">
                    <a:pos x="171" y="202"/>
                  </a:cxn>
                  <a:cxn ang="0">
                    <a:pos x="176" y="192"/>
                  </a:cxn>
                  <a:cxn ang="0">
                    <a:pos x="181" y="181"/>
                  </a:cxn>
                  <a:cxn ang="0">
                    <a:pos x="186" y="168"/>
                  </a:cxn>
                  <a:cxn ang="0">
                    <a:pos x="187" y="156"/>
                  </a:cxn>
                  <a:cxn ang="0">
                    <a:pos x="189" y="143"/>
                  </a:cxn>
                  <a:cxn ang="0">
                    <a:pos x="189" y="132"/>
                  </a:cxn>
                  <a:cxn ang="0">
                    <a:pos x="189" y="119"/>
                  </a:cxn>
                  <a:cxn ang="0">
                    <a:pos x="187" y="107"/>
                  </a:cxn>
                  <a:cxn ang="0">
                    <a:pos x="184" y="94"/>
                  </a:cxn>
                  <a:cxn ang="0">
                    <a:pos x="179" y="83"/>
                  </a:cxn>
                  <a:cxn ang="0">
                    <a:pos x="174" y="70"/>
                  </a:cxn>
                  <a:cxn ang="0">
                    <a:pos x="174" y="70"/>
                  </a:cxn>
                  <a:cxn ang="0">
                    <a:pos x="163" y="55"/>
                  </a:cxn>
                  <a:cxn ang="0">
                    <a:pos x="151" y="41"/>
                  </a:cxn>
                  <a:cxn ang="0">
                    <a:pos x="138" y="29"/>
                  </a:cxn>
                  <a:cxn ang="0">
                    <a:pos x="124" y="19"/>
                  </a:cxn>
                  <a:cxn ang="0">
                    <a:pos x="107" y="11"/>
                  </a:cxn>
                  <a:cxn ang="0">
                    <a:pos x="91" y="5"/>
                  </a:cxn>
                  <a:cxn ang="0">
                    <a:pos x="73" y="2"/>
                  </a:cxn>
                  <a:cxn ang="0">
                    <a:pos x="57" y="0"/>
                  </a:cxn>
                </a:cxnLst>
                <a:rect l="0" t="0" r="r" b="b"/>
                <a:pathLst>
                  <a:path w="189" h="247">
                    <a:moveTo>
                      <a:pt x="57" y="0"/>
                    </a:moveTo>
                    <a:lnTo>
                      <a:pt x="57" y="0"/>
                    </a:lnTo>
                    <a:lnTo>
                      <a:pt x="42" y="2"/>
                    </a:lnTo>
                    <a:lnTo>
                      <a:pt x="28" y="3"/>
                    </a:lnTo>
                    <a:lnTo>
                      <a:pt x="13" y="8"/>
                    </a:lnTo>
                    <a:lnTo>
                      <a:pt x="0" y="13"/>
                    </a:lnTo>
                    <a:lnTo>
                      <a:pt x="127" y="247"/>
                    </a:lnTo>
                    <a:lnTo>
                      <a:pt x="127" y="247"/>
                    </a:lnTo>
                    <a:lnTo>
                      <a:pt x="137" y="239"/>
                    </a:lnTo>
                    <a:lnTo>
                      <a:pt x="146" y="231"/>
                    </a:lnTo>
                    <a:lnTo>
                      <a:pt x="156" y="223"/>
                    </a:lnTo>
                    <a:lnTo>
                      <a:pt x="164" y="213"/>
                    </a:lnTo>
                    <a:lnTo>
                      <a:pt x="171" y="202"/>
                    </a:lnTo>
                    <a:lnTo>
                      <a:pt x="176" y="192"/>
                    </a:lnTo>
                    <a:lnTo>
                      <a:pt x="181" y="181"/>
                    </a:lnTo>
                    <a:lnTo>
                      <a:pt x="186" y="168"/>
                    </a:lnTo>
                    <a:lnTo>
                      <a:pt x="187" y="156"/>
                    </a:lnTo>
                    <a:lnTo>
                      <a:pt x="189" y="143"/>
                    </a:lnTo>
                    <a:lnTo>
                      <a:pt x="189" y="132"/>
                    </a:lnTo>
                    <a:lnTo>
                      <a:pt x="189" y="119"/>
                    </a:lnTo>
                    <a:lnTo>
                      <a:pt x="187" y="107"/>
                    </a:lnTo>
                    <a:lnTo>
                      <a:pt x="184" y="94"/>
                    </a:lnTo>
                    <a:lnTo>
                      <a:pt x="179" y="83"/>
                    </a:lnTo>
                    <a:lnTo>
                      <a:pt x="174" y="70"/>
                    </a:lnTo>
                    <a:lnTo>
                      <a:pt x="174" y="70"/>
                    </a:lnTo>
                    <a:lnTo>
                      <a:pt x="163" y="55"/>
                    </a:lnTo>
                    <a:lnTo>
                      <a:pt x="151" y="41"/>
                    </a:lnTo>
                    <a:lnTo>
                      <a:pt x="138" y="29"/>
                    </a:lnTo>
                    <a:lnTo>
                      <a:pt x="124" y="19"/>
                    </a:lnTo>
                    <a:lnTo>
                      <a:pt x="107" y="11"/>
                    </a:lnTo>
                    <a:lnTo>
                      <a:pt x="91" y="5"/>
                    </a:lnTo>
                    <a:lnTo>
                      <a:pt x="73" y="2"/>
                    </a:lnTo>
                    <a:lnTo>
                      <a:pt x="57" y="0"/>
                    </a:lnTo>
                  </a:path>
                </a:pathLst>
              </a:custGeom>
              <a:noFill/>
              <a:ln w="9525">
                <a:noFill/>
                <a:round/>
              </a:ln>
            </p:spPr>
            <p:txBody>
              <a:bodyPr vert="horz" wrap="square" lIns="91440" tIns="45720" rIns="91440" bIns="45720" numCol="1" anchor="t" anchorCtr="0" compatLnSpc="1"/>
              <a:lstStyle/>
              <a:p>
                <a:endParaRPr lang="en-US"/>
              </a:p>
            </p:txBody>
          </p:sp>
          <p:sp>
            <p:nvSpPr>
              <p:cNvPr id="256" name="Freeform 3643"/>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57" name="Freeform 3644"/>
              <p:cNvSpPr/>
              <p:nvPr/>
            </p:nvSpPr>
            <p:spPr bwMode="auto">
              <a:xfrm>
                <a:off x="4573587" y="3559175"/>
                <a:ext cx="11113" cy="15875"/>
              </a:xfrm>
              <a:custGeom>
                <a:avLst/>
                <a:gdLst/>
                <a:ahLst/>
                <a:cxnLst>
                  <a:cxn ang="0">
                    <a:pos x="3" y="0"/>
                  </a:cxn>
                  <a:cxn ang="0">
                    <a:pos x="3" y="0"/>
                  </a:cxn>
                  <a:cxn ang="0">
                    <a:pos x="0" y="0"/>
                  </a:cxn>
                  <a:cxn ang="0">
                    <a:pos x="12" y="19"/>
                  </a:cxn>
                  <a:cxn ang="0">
                    <a:pos x="12" y="19"/>
                  </a:cxn>
                  <a:cxn ang="0">
                    <a:pos x="13" y="16"/>
                  </a:cxn>
                  <a:cxn ang="0">
                    <a:pos x="15" y="11"/>
                  </a:cxn>
                  <a:cxn ang="0">
                    <a:pos x="15" y="11"/>
                  </a:cxn>
                  <a:cxn ang="0">
                    <a:pos x="13" y="6"/>
                  </a:cxn>
                  <a:cxn ang="0">
                    <a:pos x="12" y="3"/>
                  </a:cxn>
                  <a:cxn ang="0">
                    <a:pos x="7" y="0"/>
                  </a:cxn>
                  <a:cxn ang="0">
                    <a:pos x="3" y="0"/>
                  </a:cxn>
                </a:cxnLst>
                <a:rect l="0" t="0" r="r" b="b"/>
                <a:pathLst>
                  <a:path w="15" h="19">
                    <a:moveTo>
                      <a:pt x="3" y="0"/>
                    </a:moveTo>
                    <a:lnTo>
                      <a:pt x="3" y="0"/>
                    </a:lnTo>
                    <a:lnTo>
                      <a:pt x="0" y="0"/>
                    </a:lnTo>
                    <a:lnTo>
                      <a:pt x="12" y="19"/>
                    </a:lnTo>
                    <a:lnTo>
                      <a:pt x="12" y="19"/>
                    </a:lnTo>
                    <a:lnTo>
                      <a:pt x="13" y="16"/>
                    </a:lnTo>
                    <a:lnTo>
                      <a:pt x="15" y="11"/>
                    </a:lnTo>
                    <a:lnTo>
                      <a:pt x="15" y="11"/>
                    </a:lnTo>
                    <a:lnTo>
                      <a:pt x="13" y="6"/>
                    </a:lnTo>
                    <a:lnTo>
                      <a:pt x="12" y="3"/>
                    </a:lnTo>
                    <a:lnTo>
                      <a:pt x="7" y="0"/>
                    </a:lnTo>
                    <a:lnTo>
                      <a:pt x="3" y="0"/>
                    </a:lnTo>
                  </a:path>
                </a:pathLst>
              </a:custGeom>
              <a:noFill/>
              <a:ln w="9525">
                <a:noFill/>
                <a:round/>
              </a:ln>
            </p:spPr>
            <p:txBody>
              <a:bodyPr vert="horz" wrap="square" lIns="91440" tIns="45720" rIns="91440" bIns="45720" numCol="1" anchor="t" anchorCtr="0" compatLnSpc="1"/>
              <a:lstStyle/>
              <a:p>
                <a:endParaRPr lang="en-US"/>
              </a:p>
            </p:txBody>
          </p:sp>
          <p:sp>
            <p:nvSpPr>
              <p:cNvPr id="258" name="Freeform 3645"/>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59" name="Freeform 3646"/>
              <p:cNvSpPr/>
              <p:nvPr/>
            </p:nvSpPr>
            <p:spPr bwMode="auto">
              <a:xfrm>
                <a:off x="4591050" y="3554412"/>
                <a:ext cx="12700" cy="14288"/>
              </a:xfrm>
              <a:custGeom>
                <a:avLst/>
                <a:gdLst/>
                <a:ahLst/>
                <a:cxnLst>
                  <a:cxn ang="0">
                    <a:pos x="8" y="0"/>
                  </a:cxn>
                  <a:cxn ang="0">
                    <a:pos x="8" y="0"/>
                  </a:cxn>
                  <a:cxn ang="0">
                    <a:pos x="5" y="0"/>
                  </a:cxn>
                  <a:cxn ang="0">
                    <a:pos x="3" y="2"/>
                  </a:cxn>
                  <a:cxn ang="0">
                    <a:pos x="0" y="5"/>
                  </a:cxn>
                  <a:cxn ang="0">
                    <a:pos x="0" y="8"/>
                  </a:cxn>
                  <a:cxn ang="0">
                    <a:pos x="0" y="8"/>
                  </a:cxn>
                  <a:cxn ang="0">
                    <a:pos x="0" y="11"/>
                  </a:cxn>
                  <a:cxn ang="0">
                    <a:pos x="3" y="15"/>
                  </a:cxn>
                  <a:cxn ang="0">
                    <a:pos x="5" y="16"/>
                  </a:cxn>
                  <a:cxn ang="0">
                    <a:pos x="8" y="16"/>
                  </a:cxn>
                  <a:cxn ang="0">
                    <a:pos x="8" y="16"/>
                  </a:cxn>
                  <a:cxn ang="0">
                    <a:pos x="11" y="16"/>
                  </a:cxn>
                  <a:cxn ang="0">
                    <a:pos x="15" y="15"/>
                  </a:cxn>
                  <a:cxn ang="0">
                    <a:pos x="16" y="11"/>
                  </a:cxn>
                  <a:cxn ang="0">
                    <a:pos x="16" y="8"/>
                  </a:cxn>
                  <a:cxn ang="0">
                    <a:pos x="16" y="8"/>
                  </a:cxn>
                  <a:cxn ang="0">
                    <a:pos x="16" y="5"/>
                  </a:cxn>
                  <a:cxn ang="0">
                    <a:pos x="15" y="2"/>
                  </a:cxn>
                  <a:cxn ang="0">
                    <a:pos x="11" y="0"/>
                  </a:cxn>
                  <a:cxn ang="0">
                    <a:pos x="8" y="0"/>
                  </a:cxn>
                </a:cxnLst>
                <a:rect l="0" t="0" r="r" b="b"/>
                <a:pathLst>
                  <a:path w="16" h="16">
                    <a:moveTo>
                      <a:pt x="8" y="0"/>
                    </a:moveTo>
                    <a:lnTo>
                      <a:pt x="8" y="0"/>
                    </a:lnTo>
                    <a:lnTo>
                      <a:pt x="5" y="0"/>
                    </a:lnTo>
                    <a:lnTo>
                      <a:pt x="3" y="2"/>
                    </a:lnTo>
                    <a:lnTo>
                      <a:pt x="0" y="5"/>
                    </a:lnTo>
                    <a:lnTo>
                      <a:pt x="0" y="8"/>
                    </a:lnTo>
                    <a:lnTo>
                      <a:pt x="0" y="8"/>
                    </a:lnTo>
                    <a:lnTo>
                      <a:pt x="0" y="11"/>
                    </a:lnTo>
                    <a:lnTo>
                      <a:pt x="3" y="15"/>
                    </a:lnTo>
                    <a:lnTo>
                      <a:pt x="5" y="16"/>
                    </a:lnTo>
                    <a:lnTo>
                      <a:pt x="8" y="16"/>
                    </a:lnTo>
                    <a:lnTo>
                      <a:pt x="8" y="16"/>
                    </a:lnTo>
                    <a:lnTo>
                      <a:pt x="11" y="16"/>
                    </a:lnTo>
                    <a:lnTo>
                      <a:pt x="15" y="15"/>
                    </a:lnTo>
                    <a:lnTo>
                      <a:pt x="16" y="11"/>
                    </a:lnTo>
                    <a:lnTo>
                      <a:pt x="16" y="8"/>
                    </a:lnTo>
                    <a:lnTo>
                      <a:pt x="16" y="8"/>
                    </a:lnTo>
                    <a:lnTo>
                      <a:pt x="16" y="5"/>
                    </a:lnTo>
                    <a:lnTo>
                      <a:pt x="15" y="2"/>
                    </a:lnTo>
                    <a:lnTo>
                      <a:pt x="11"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60" name="Freeform 3647"/>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1" name="Freeform 3648"/>
              <p:cNvSpPr/>
              <p:nvPr/>
            </p:nvSpPr>
            <p:spPr bwMode="auto">
              <a:xfrm>
                <a:off x="4760912" y="3559175"/>
                <a:ext cx="20638" cy="17463"/>
              </a:xfrm>
              <a:custGeom>
                <a:avLst/>
                <a:gdLst/>
                <a:ahLst/>
                <a:cxnLst>
                  <a:cxn ang="0">
                    <a:pos x="11" y="0"/>
                  </a:cxn>
                  <a:cxn ang="0">
                    <a:pos x="11" y="0"/>
                  </a:cxn>
                  <a:cxn ang="0">
                    <a:pos x="8" y="0"/>
                  </a:cxn>
                  <a:cxn ang="0">
                    <a:pos x="3" y="3"/>
                  </a:cxn>
                  <a:cxn ang="0">
                    <a:pos x="2" y="6"/>
                  </a:cxn>
                  <a:cxn ang="0">
                    <a:pos x="0" y="11"/>
                  </a:cxn>
                  <a:cxn ang="0">
                    <a:pos x="0" y="11"/>
                  </a:cxn>
                  <a:cxn ang="0">
                    <a:pos x="2" y="16"/>
                  </a:cxn>
                  <a:cxn ang="0">
                    <a:pos x="3" y="19"/>
                  </a:cxn>
                  <a:cxn ang="0">
                    <a:pos x="8" y="23"/>
                  </a:cxn>
                  <a:cxn ang="0">
                    <a:pos x="11" y="23"/>
                  </a:cxn>
                  <a:cxn ang="0">
                    <a:pos x="11" y="23"/>
                  </a:cxn>
                  <a:cxn ang="0">
                    <a:pos x="16" y="23"/>
                  </a:cxn>
                  <a:cxn ang="0">
                    <a:pos x="21" y="19"/>
                  </a:cxn>
                  <a:cxn ang="0">
                    <a:pos x="23" y="16"/>
                  </a:cxn>
                  <a:cxn ang="0">
                    <a:pos x="24" y="11"/>
                  </a:cxn>
                  <a:cxn ang="0">
                    <a:pos x="24" y="11"/>
                  </a:cxn>
                  <a:cxn ang="0">
                    <a:pos x="23" y="6"/>
                  </a:cxn>
                  <a:cxn ang="0">
                    <a:pos x="21" y="3"/>
                  </a:cxn>
                  <a:cxn ang="0">
                    <a:pos x="16" y="0"/>
                  </a:cxn>
                  <a:cxn ang="0">
                    <a:pos x="11" y="0"/>
                  </a:cxn>
                </a:cxnLst>
                <a:rect l="0" t="0" r="r" b="b"/>
                <a:pathLst>
                  <a:path w="24" h="23">
                    <a:moveTo>
                      <a:pt x="11" y="0"/>
                    </a:moveTo>
                    <a:lnTo>
                      <a:pt x="11" y="0"/>
                    </a:lnTo>
                    <a:lnTo>
                      <a:pt x="8" y="0"/>
                    </a:lnTo>
                    <a:lnTo>
                      <a:pt x="3" y="3"/>
                    </a:lnTo>
                    <a:lnTo>
                      <a:pt x="2" y="6"/>
                    </a:lnTo>
                    <a:lnTo>
                      <a:pt x="0" y="11"/>
                    </a:lnTo>
                    <a:lnTo>
                      <a:pt x="0" y="11"/>
                    </a:lnTo>
                    <a:lnTo>
                      <a:pt x="2" y="16"/>
                    </a:lnTo>
                    <a:lnTo>
                      <a:pt x="3" y="19"/>
                    </a:lnTo>
                    <a:lnTo>
                      <a:pt x="8" y="23"/>
                    </a:lnTo>
                    <a:lnTo>
                      <a:pt x="11" y="23"/>
                    </a:lnTo>
                    <a:lnTo>
                      <a:pt x="11" y="23"/>
                    </a:lnTo>
                    <a:lnTo>
                      <a:pt x="16" y="23"/>
                    </a:lnTo>
                    <a:lnTo>
                      <a:pt x="21" y="19"/>
                    </a:lnTo>
                    <a:lnTo>
                      <a:pt x="23" y="16"/>
                    </a:lnTo>
                    <a:lnTo>
                      <a:pt x="24" y="11"/>
                    </a:lnTo>
                    <a:lnTo>
                      <a:pt x="24" y="11"/>
                    </a:lnTo>
                    <a:lnTo>
                      <a:pt x="23" y="6"/>
                    </a:lnTo>
                    <a:lnTo>
                      <a:pt x="21" y="3"/>
                    </a:lnTo>
                    <a:lnTo>
                      <a:pt x="16" y="0"/>
                    </a:lnTo>
                    <a:lnTo>
                      <a:pt x="11" y="0"/>
                    </a:lnTo>
                  </a:path>
                </a:pathLst>
              </a:custGeom>
              <a:noFill/>
              <a:ln w="9525">
                <a:noFill/>
                <a:round/>
              </a:ln>
            </p:spPr>
            <p:txBody>
              <a:bodyPr vert="horz" wrap="square" lIns="91440" tIns="45720" rIns="91440" bIns="45720" numCol="1" anchor="t" anchorCtr="0" compatLnSpc="1"/>
              <a:lstStyle/>
              <a:p>
                <a:endParaRPr lang="en-US"/>
              </a:p>
            </p:txBody>
          </p:sp>
          <p:sp>
            <p:nvSpPr>
              <p:cNvPr id="262" name="Freeform 3649"/>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3" name="Freeform 3650"/>
              <p:cNvSpPr/>
              <p:nvPr/>
            </p:nvSpPr>
            <p:spPr bwMode="auto">
              <a:xfrm>
                <a:off x="4808537" y="3600450"/>
                <a:ext cx="19050" cy="19050"/>
              </a:xfrm>
              <a:custGeom>
                <a:avLst/>
                <a:gdLst/>
                <a:ahLst/>
                <a:cxnLst>
                  <a:cxn ang="0">
                    <a:pos x="13" y="0"/>
                  </a:cxn>
                  <a:cxn ang="0">
                    <a:pos x="13" y="0"/>
                  </a:cxn>
                  <a:cxn ang="0">
                    <a:pos x="8" y="2"/>
                  </a:cxn>
                  <a:cxn ang="0">
                    <a:pos x="3" y="3"/>
                  </a:cxn>
                  <a:cxn ang="0">
                    <a:pos x="1" y="8"/>
                  </a:cxn>
                  <a:cxn ang="0">
                    <a:pos x="0" y="13"/>
                  </a:cxn>
                  <a:cxn ang="0">
                    <a:pos x="0" y="13"/>
                  </a:cxn>
                  <a:cxn ang="0">
                    <a:pos x="1" y="16"/>
                  </a:cxn>
                  <a:cxn ang="0">
                    <a:pos x="3" y="21"/>
                  </a:cxn>
                  <a:cxn ang="0">
                    <a:pos x="8" y="23"/>
                  </a:cxn>
                  <a:cxn ang="0">
                    <a:pos x="13" y="24"/>
                  </a:cxn>
                  <a:cxn ang="0">
                    <a:pos x="13" y="24"/>
                  </a:cxn>
                  <a:cxn ang="0">
                    <a:pos x="16" y="23"/>
                  </a:cxn>
                  <a:cxn ang="0">
                    <a:pos x="21" y="21"/>
                  </a:cxn>
                  <a:cxn ang="0">
                    <a:pos x="22" y="16"/>
                  </a:cxn>
                  <a:cxn ang="0">
                    <a:pos x="24" y="13"/>
                  </a:cxn>
                  <a:cxn ang="0">
                    <a:pos x="24" y="13"/>
                  </a:cxn>
                  <a:cxn ang="0">
                    <a:pos x="22" y="8"/>
                  </a:cxn>
                  <a:cxn ang="0">
                    <a:pos x="21" y="3"/>
                  </a:cxn>
                  <a:cxn ang="0">
                    <a:pos x="16" y="2"/>
                  </a:cxn>
                  <a:cxn ang="0">
                    <a:pos x="13" y="0"/>
                  </a:cxn>
                </a:cxnLst>
                <a:rect l="0" t="0" r="r" b="b"/>
                <a:pathLst>
                  <a:path w="24" h="24">
                    <a:moveTo>
                      <a:pt x="13" y="0"/>
                    </a:moveTo>
                    <a:lnTo>
                      <a:pt x="13" y="0"/>
                    </a:lnTo>
                    <a:lnTo>
                      <a:pt x="8" y="2"/>
                    </a:lnTo>
                    <a:lnTo>
                      <a:pt x="3" y="3"/>
                    </a:lnTo>
                    <a:lnTo>
                      <a:pt x="1" y="8"/>
                    </a:lnTo>
                    <a:lnTo>
                      <a:pt x="0" y="13"/>
                    </a:lnTo>
                    <a:lnTo>
                      <a:pt x="0" y="13"/>
                    </a:lnTo>
                    <a:lnTo>
                      <a:pt x="1" y="16"/>
                    </a:lnTo>
                    <a:lnTo>
                      <a:pt x="3" y="21"/>
                    </a:lnTo>
                    <a:lnTo>
                      <a:pt x="8" y="23"/>
                    </a:lnTo>
                    <a:lnTo>
                      <a:pt x="13" y="24"/>
                    </a:lnTo>
                    <a:lnTo>
                      <a:pt x="13" y="24"/>
                    </a:lnTo>
                    <a:lnTo>
                      <a:pt x="16" y="23"/>
                    </a:lnTo>
                    <a:lnTo>
                      <a:pt x="21" y="21"/>
                    </a:lnTo>
                    <a:lnTo>
                      <a:pt x="22" y="16"/>
                    </a:lnTo>
                    <a:lnTo>
                      <a:pt x="24" y="13"/>
                    </a:lnTo>
                    <a:lnTo>
                      <a:pt x="24" y="13"/>
                    </a:lnTo>
                    <a:lnTo>
                      <a:pt x="22" y="8"/>
                    </a:lnTo>
                    <a:lnTo>
                      <a:pt x="21" y="3"/>
                    </a:lnTo>
                    <a:lnTo>
                      <a:pt x="16"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64" name="Freeform 3651"/>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5" name="Freeform 3652"/>
              <p:cNvSpPr/>
              <p:nvPr/>
            </p:nvSpPr>
            <p:spPr bwMode="auto">
              <a:xfrm>
                <a:off x="4741862" y="3554412"/>
                <a:ext cx="12700" cy="14288"/>
              </a:xfrm>
              <a:custGeom>
                <a:avLst/>
                <a:gdLst/>
                <a:ahLst/>
                <a:cxnLst>
                  <a:cxn ang="0">
                    <a:pos x="9" y="0"/>
                  </a:cxn>
                  <a:cxn ang="0">
                    <a:pos x="9" y="0"/>
                  </a:cxn>
                  <a:cxn ang="0">
                    <a:pos x="5" y="0"/>
                  </a:cxn>
                  <a:cxn ang="0">
                    <a:pos x="2" y="2"/>
                  </a:cxn>
                  <a:cxn ang="0">
                    <a:pos x="0" y="5"/>
                  </a:cxn>
                  <a:cxn ang="0">
                    <a:pos x="0" y="8"/>
                  </a:cxn>
                  <a:cxn ang="0">
                    <a:pos x="0" y="8"/>
                  </a:cxn>
                  <a:cxn ang="0">
                    <a:pos x="0" y="11"/>
                  </a:cxn>
                  <a:cxn ang="0">
                    <a:pos x="2" y="15"/>
                  </a:cxn>
                  <a:cxn ang="0">
                    <a:pos x="5" y="16"/>
                  </a:cxn>
                  <a:cxn ang="0">
                    <a:pos x="9" y="16"/>
                  </a:cxn>
                  <a:cxn ang="0">
                    <a:pos x="9" y="16"/>
                  </a:cxn>
                  <a:cxn ang="0">
                    <a:pos x="12" y="16"/>
                  </a:cxn>
                  <a:cxn ang="0">
                    <a:pos x="14" y="15"/>
                  </a:cxn>
                  <a:cxn ang="0">
                    <a:pos x="17" y="11"/>
                  </a:cxn>
                  <a:cxn ang="0">
                    <a:pos x="17" y="8"/>
                  </a:cxn>
                  <a:cxn ang="0">
                    <a:pos x="17" y="8"/>
                  </a:cxn>
                  <a:cxn ang="0">
                    <a:pos x="17" y="5"/>
                  </a:cxn>
                  <a:cxn ang="0">
                    <a:pos x="14" y="2"/>
                  </a:cxn>
                  <a:cxn ang="0">
                    <a:pos x="12" y="0"/>
                  </a:cxn>
                  <a:cxn ang="0">
                    <a:pos x="9" y="0"/>
                  </a:cxn>
                </a:cxnLst>
                <a:rect l="0" t="0" r="r" b="b"/>
                <a:pathLst>
                  <a:path w="17" h="16">
                    <a:moveTo>
                      <a:pt x="9" y="0"/>
                    </a:moveTo>
                    <a:lnTo>
                      <a:pt x="9" y="0"/>
                    </a:lnTo>
                    <a:lnTo>
                      <a:pt x="5" y="0"/>
                    </a:lnTo>
                    <a:lnTo>
                      <a:pt x="2" y="2"/>
                    </a:lnTo>
                    <a:lnTo>
                      <a:pt x="0" y="5"/>
                    </a:lnTo>
                    <a:lnTo>
                      <a:pt x="0" y="8"/>
                    </a:lnTo>
                    <a:lnTo>
                      <a:pt x="0" y="8"/>
                    </a:lnTo>
                    <a:lnTo>
                      <a:pt x="0" y="11"/>
                    </a:lnTo>
                    <a:lnTo>
                      <a:pt x="2" y="15"/>
                    </a:lnTo>
                    <a:lnTo>
                      <a:pt x="5" y="16"/>
                    </a:lnTo>
                    <a:lnTo>
                      <a:pt x="9" y="16"/>
                    </a:lnTo>
                    <a:lnTo>
                      <a:pt x="9" y="16"/>
                    </a:lnTo>
                    <a:lnTo>
                      <a:pt x="12" y="16"/>
                    </a:lnTo>
                    <a:lnTo>
                      <a:pt x="14" y="15"/>
                    </a:lnTo>
                    <a:lnTo>
                      <a:pt x="17" y="11"/>
                    </a:lnTo>
                    <a:lnTo>
                      <a:pt x="17" y="8"/>
                    </a:lnTo>
                    <a:lnTo>
                      <a:pt x="17" y="8"/>
                    </a:lnTo>
                    <a:lnTo>
                      <a:pt x="17" y="5"/>
                    </a:lnTo>
                    <a:lnTo>
                      <a:pt x="14" y="2"/>
                    </a:lnTo>
                    <a:lnTo>
                      <a:pt x="12" y="0"/>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66" name="Freeform 3653"/>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7" name="Freeform 3654"/>
              <p:cNvSpPr/>
              <p:nvPr/>
            </p:nvSpPr>
            <p:spPr bwMode="auto">
              <a:xfrm>
                <a:off x="4783137" y="3568700"/>
                <a:ext cx="14288" cy="14288"/>
              </a:xfrm>
              <a:custGeom>
                <a:avLst/>
                <a:gdLst/>
                <a:ahLst/>
                <a:cxnLst>
                  <a:cxn ang="0">
                    <a:pos x="8" y="0"/>
                  </a:cxn>
                  <a:cxn ang="0">
                    <a:pos x="8" y="0"/>
                  </a:cxn>
                  <a:cxn ang="0">
                    <a:pos x="4" y="0"/>
                  </a:cxn>
                  <a:cxn ang="0">
                    <a:pos x="3" y="1"/>
                  </a:cxn>
                  <a:cxn ang="0">
                    <a:pos x="0" y="5"/>
                  </a:cxn>
                  <a:cxn ang="0">
                    <a:pos x="0" y="8"/>
                  </a:cxn>
                  <a:cxn ang="0">
                    <a:pos x="0" y="8"/>
                  </a:cxn>
                  <a:cxn ang="0">
                    <a:pos x="0" y="11"/>
                  </a:cxn>
                  <a:cxn ang="0">
                    <a:pos x="3" y="14"/>
                  </a:cxn>
                  <a:cxn ang="0">
                    <a:pos x="4" y="16"/>
                  </a:cxn>
                  <a:cxn ang="0">
                    <a:pos x="8" y="16"/>
                  </a:cxn>
                  <a:cxn ang="0">
                    <a:pos x="8" y="16"/>
                  </a:cxn>
                  <a:cxn ang="0">
                    <a:pos x="11" y="16"/>
                  </a:cxn>
                  <a:cxn ang="0">
                    <a:pos x="14" y="14"/>
                  </a:cxn>
                  <a:cxn ang="0">
                    <a:pos x="16" y="11"/>
                  </a:cxn>
                  <a:cxn ang="0">
                    <a:pos x="18" y="8"/>
                  </a:cxn>
                  <a:cxn ang="0">
                    <a:pos x="18" y="8"/>
                  </a:cxn>
                  <a:cxn ang="0">
                    <a:pos x="16" y="5"/>
                  </a:cxn>
                  <a:cxn ang="0">
                    <a:pos x="14" y="1"/>
                  </a:cxn>
                  <a:cxn ang="0">
                    <a:pos x="11" y="0"/>
                  </a:cxn>
                  <a:cxn ang="0">
                    <a:pos x="8" y="0"/>
                  </a:cxn>
                </a:cxnLst>
                <a:rect l="0" t="0" r="r" b="b"/>
                <a:pathLst>
                  <a:path w="18" h="16">
                    <a:moveTo>
                      <a:pt x="8" y="0"/>
                    </a:moveTo>
                    <a:lnTo>
                      <a:pt x="8" y="0"/>
                    </a:lnTo>
                    <a:lnTo>
                      <a:pt x="4" y="0"/>
                    </a:lnTo>
                    <a:lnTo>
                      <a:pt x="3" y="1"/>
                    </a:lnTo>
                    <a:lnTo>
                      <a:pt x="0" y="5"/>
                    </a:lnTo>
                    <a:lnTo>
                      <a:pt x="0" y="8"/>
                    </a:lnTo>
                    <a:lnTo>
                      <a:pt x="0" y="8"/>
                    </a:lnTo>
                    <a:lnTo>
                      <a:pt x="0" y="11"/>
                    </a:lnTo>
                    <a:lnTo>
                      <a:pt x="3" y="14"/>
                    </a:lnTo>
                    <a:lnTo>
                      <a:pt x="4" y="16"/>
                    </a:lnTo>
                    <a:lnTo>
                      <a:pt x="8" y="16"/>
                    </a:lnTo>
                    <a:lnTo>
                      <a:pt x="8" y="16"/>
                    </a:lnTo>
                    <a:lnTo>
                      <a:pt x="11" y="16"/>
                    </a:lnTo>
                    <a:lnTo>
                      <a:pt x="14" y="14"/>
                    </a:lnTo>
                    <a:lnTo>
                      <a:pt x="16" y="11"/>
                    </a:lnTo>
                    <a:lnTo>
                      <a:pt x="18" y="8"/>
                    </a:lnTo>
                    <a:lnTo>
                      <a:pt x="18" y="8"/>
                    </a:lnTo>
                    <a:lnTo>
                      <a:pt x="16" y="5"/>
                    </a:lnTo>
                    <a:lnTo>
                      <a:pt x="14" y="1"/>
                    </a:lnTo>
                    <a:lnTo>
                      <a:pt x="11"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68" name="Freeform 3655"/>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69" name="Freeform 3656"/>
              <p:cNvSpPr/>
              <p:nvPr/>
            </p:nvSpPr>
            <p:spPr bwMode="auto">
              <a:xfrm>
                <a:off x="4792662" y="3587750"/>
                <a:ext cx="14288" cy="14288"/>
              </a:xfrm>
              <a:custGeom>
                <a:avLst/>
                <a:gdLst/>
                <a:ahLst/>
                <a:cxnLst>
                  <a:cxn ang="0">
                    <a:pos x="10" y="0"/>
                  </a:cxn>
                  <a:cxn ang="0">
                    <a:pos x="10" y="0"/>
                  </a:cxn>
                  <a:cxn ang="0">
                    <a:pos x="5" y="1"/>
                  </a:cxn>
                  <a:cxn ang="0">
                    <a:pos x="3" y="3"/>
                  </a:cxn>
                  <a:cxn ang="0">
                    <a:pos x="2" y="5"/>
                  </a:cxn>
                  <a:cxn ang="0">
                    <a:pos x="0" y="8"/>
                  </a:cxn>
                  <a:cxn ang="0">
                    <a:pos x="0" y="8"/>
                  </a:cxn>
                  <a:cxn ang="0">
                    <a:pos x="2" y="11"/>
                  </a:cxn>
                  <a:cxn ang="0">
                    <a:pos x="3" y="14"/>
                  </a:cxn>
                  <a:cxn ang="0">
                    <a:pos x="5" y="16"/>
                  </a:cxn>
                  <a:cxn ang="0">
                    <a:pos x="10" y="18"/>
                  </a:cxn>
                  <a:cxn ang="0">
                    <a:pos x="10" y="18"/>
                  </a:cxn>
                  <a:cxn ang="0">
                    <a:pos x="13" y="16"/>
                  </a:cxn>
                  <a:cxn ang="0">
                    <a:pos x="15" y="14"/>
                  </a:cxn>
                  <a:cxn ang="0">
                    <a:pos x="16" y="11"/>
                  </a:cxn>
                  <a:cxn ang="0">
                    <a:pos x="18" y="8"/>
                  </a:cxn>
                  <a:cxn ang="0">
                    <a:pos x="18" y="8"/>
                  </a:cxn>
                  <a:cxn ang="0">
                    <a:pos x="16" y="5"/>
                  </a:cxn>
                  <a:cxn ang="0">
                    <a:pos x="15" y="3"/>
                  </a:cxn>
                  <a:cxn ang="0">
                    <a:pos x="13" y="1"/>
                  </a:cxn>
                  <a:cxn ang="0">
                    <a:pos x="10" y="0"/>
                  </a:cxn>
                </a:cxnLst>
                <a:rect l="0" t="0" r="r" b="b"/>
                <a:pathLst>
                  <a:path w="18" h="18">
                    <a:moveTo>
                      <a:pt x="10" y="0"/>
                    </a:moveTo>
                    <a:lnTo>
                      <a:pt x="10" y="0"/>
                    </a:lnTo>
                    <a:lnTo>
                      <a:pt x="5" y="1"/>
                    </a:lnTo>
                    <a:lnTo>
                      <a:pt x="3" y="3"/>
                    </a:lnTo>
                    <a:lnTo>
                      <a:pt x="2" y="5"/>
                    </a:lnTo>
                    <a:lnTo>
                      <a:pt x="0" y="8"/>
                    </a:lnTo>
                    <a:lnTo>
                      <a:pt x="0" y="8"/>
                    </a:lnTo>
                    <a:lnTo>
                      <a:pt x="2" y="11"/>
                    </a:lnTo>
                    <a:lnTo>
                      <a:pt x="3" y="14"/>
                    </a:lnTo>
                    <a:lnTo>
                      <a:pt x="5" y="16"/>
                    </a:lnTo>
                    <a:lnTo>
                      <a:pt x="10" y="18"/>
                    </a:lnTo>
                    <a:lnTo>
                      <a:pt x="10" y="18"/>
                    </a:lnTo>
                    <a:lnTo>
                      <a:pt x="13" y="16"/>
                    </a:lnTo>
                    <a:lnTo>
                      <a:pt x="15" y="14"/>
                    </a:lnTo>
                    <a:lnTo>
                      <a:pt x="16" y="11"/>
                    </a:lnTo>
                    <a:lnTo>
                      <a:pt x="18" y="8"/>
                    </a:lnTo>
                    <a:lnTo>
                      <a:pt x="18" y="8"/>
                    </a:lnTo>
                    <a:lnTo>
                      <a:pt x="16" y="5"/>
                    </a:lnTo>
                    <a:lnTo>
                      <a:pt x="15" y="3"/>
                    </a:lnTo>
                    <a:lnTo>
                      <a:pt x="13" y="1"/>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70" name="Freeform 3657"/>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1" name="Freeform 3658"/>
              <p:cNvSpPr/>
              <p:nvPr/>
            </p:nvSpPr>
            <p:spPr bwMode="auto">
              <a:xfrm>
                <a:off x="4845050" y="3638550"/>
                <a:ext cx="19050" cy="19050"/>
              </a:xfrm>
              <a:custGeom>
                <a:avLst/>
                <a:gdLst/>
                <a:ahLst/>
                <a:cxnLst>
                  <a:cxn ang="0">
                    <a:pos x="13" y="0"/>
                  </a:cxn>
                  <a:cxn ang="0">
                    <a:pos x="13" y="0"/>
                  </a:cxn>
                  <a:cxn ang="0">
                    <a:pos x="7" y="1"/>
                  </a:cxn>
                  <a:cxn ang="0">
                    <a:pos x="2" y="5"/>
                  </a:cxn>
                  <a:cxn ang="0">
                    <a:pos x="2" y="5"/>
                  </a:cxn>
                  <a:cxn ang="0">
                    <a:pos x="0" y="10"/>
                  </a:cxn>
                  <a:cxn ang="0">
                    <a:pos x="0" y="13"/>
                  </a:cxn>
                  <a:cxn ang="0">
                    <a:pos x="2" y="18"/>
                  </a:cxn>
                  <a:cxn ang="0">
                    <a:pos x="7" y="21"/>
                  </a:cxn>
                  <a:cxn ang="0">
                    <a:pos x="7" y="21"/>
                  </a:cxn>
                  <a:cxn ang="0">
                    <a:pos x="8" y="23"/>
                  </a:cxn>
                  <a:cxn ang="0">
                    <a:pos x="13" y="23"/>
                  </a:cxn>
                  <a:cxn ang="0">
                    <a:pos x="13" y="23"/>
                  </a:cxn>
                  <a:cxn ang="0">
                    <a:pos x="18" y="21"/>
                  </a:cxn>
                  <a:cxn ang="0">
                    <a:pos x="23" y="18"/>
                  </a:cxn>
                  <a:cxn ang="0">
                    <a:pos x="23" y="18"/>
                  </a:cxn>
                  <a:cxn ang="0">
                    <a:pos x="25" y="13"/>
                  </a:cxn>
                  <a:cxn ang="0">
                    <a:pos x="25" y="10"/>
                  </a:cxn>
                  <a:cxn ang="0">
                    <a:pos x="23" y="5"/>
                  </a:cxn>
                  <a:cxn ang="0">
                    <a:pos x="20" y="1"/>
                  </a:cxn>
                  <a:cxn ang="0">
                    <a:pos x="20" y="1"/>
                  </a:cxn>
                  <a:cxn ang="0">
                    <a:pos x="16" y="0"/>
                  </a:cxn>
                  <a:cxn ang="0">
                    <a:pos x="13" y="0"/>
                  </a:cxn>
                </a:cxnLst>
                <a:rect l="0" t="0" r="r" b="b"/>
                <a:pathLst>
                  <a:path w="25" h="23">
                    <a:moveTo>
                      <a:pt x="13" y="0"/>
                    </a:moveTo>
                    <a:lnTo>
                      <a:pt x="13" y="0"/>
                    </a:lnTo>
                    <a:lnTo>
                      <a:pt x="7" y="1"/>
                    </a:lnTo>
                    <a:lnTo>
                      <a:pt x="2" y="5"/>
                    </a:lnTo>
                    <a:lnTo>
                      <a:pt x="2" y="5"/>
                    </a:lnTo>
                    <a:lnTo>
                      <a:pt x="0" y="10"/>
                    </a:lnTo>
                    <a:lnTo>
                      <a:pt x="0" y="13"/>
                    </a:lnTo>
                    <a:lnTo>
                      <a:pt x="2" y="18"/>
                    </a:lnTo>
                    <a:lnTo>
                      <a:pt x="7" y="21"/>
                    </a:lnTo>
                    <a:lnTo>
                      <a:pt x="7" y="21"/>
                    </a:lnTo>
                    <a:lnTo>
                      <a:pt x="8" y="23"/>
                    </a:lnTo>
                    <a:lnTo>
                      <a:pt x="13" y="23"/>
                    </a:lnTo>
                    <a:lnTo>
                      <a:pt x="13" y="23"/>
                    </a:lnTo>
                    <a:lnTo>
                      <a:pt x="18" y="21"/>
                    </a:lnTo>
                    <a:lnTo>
                      <a:pt x="23" y="18"/>
                    </a:lnTo>
                    <a:lnTo>
                      <a:pt x="23" y="18"/>
                    </a:lnTo>
                    <a:lnTo>
                      <a:pt x="25" y="13"/>
                    </a:lnTo>
                    <a:lnTo>
                      <a:pt x="25" y="10"/>
                    </a:lnTo>
                    <a:lnTo>
                      <a:pt x="23" y="5"/>
                    </a:lnTo>
                    <a:lnTo>
                      <a:pt x="20" y="1"/>
                    </a:lnTo>
                    <a:lnTo>
                      <a:pt x="20" y="1"/>
                    </a:lnTo>
                    <a:lnTo>
                      <a:pt x="16" y="0"/>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72" name="Freeform 3659"/>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3" name="Freeform 3660"/>
              <p:cNvSpPr/>
              <p:nvPr/>
            </p:nvSpPr>
            <p:spPr bwMode="auto">
              <a:xfrm>
                <a:off x="4860925" y="3700462"/>
                <a:ext cx="19050" cy="17463"/>
              </a:xfrm>
              <a:custGeom>
                <a:avLst/>
                <a:gdLst/>
                <a:ahLst/>
                <a:cxnLst>
                  <a:cxn ang="0">
                    <a:pos x="12" y="0"/>
                  </a:cxn>
                  <a:cxn ang="0">
                    <a:pos x="12" y="0"/>
                  </a:cxn>
                  <a:cxn ang="0">
                    <a:pos x="5" y="2"/>
                  </a:cxn>
                  <a:cxn ang="0">
                    <a:pos x="2" y="5"/>
                  </a:cxn>
                  <a:cxn ang="0">
                    <a:pos x="2" y="5"/>
                  </a:cxn>
                  <a:cxn ang="0">
                    <a:pos x="0" y="10"/>
                  </a:cxn>
                  <a:cxn ang="0">
                    <a:pos x="0" y="15"/>
                  </a:cxn>
                  <a:cxn ang="0">
                    <a:pos x="2" y="18"/>
                  </a:cxn>
                  <a:cxn ang="0">
                    <a:pos x="5" y="21"/>
                  </a:cxn>
                  <a:cxn ang="0">
                    <a:pos x="5" y="21"/>
                  </a:cxn>
                  <a:cxn ang="0">
                    <a:pos x="8" y="23"/>
                  </a:cxn>
                  <a:cxn ang="0">
                    <a:pos x="12" y="23"/>
                  </a:cxn>
                  <a:cxn ang="0">
                    <a:pos x="12" y="23"/>
                  </a:cxn>
                  <a:cxn ang="0">
                    <a:pos x="17" y="23"/>
                  </a:cxn>
                  <a:cxn ang="0">
                    <a:pos x="22" y="18"/>
                  </a:cxn>
                  <a:cxn ang="0">
                    <a:pos x="22" y="18"/>
                  </a:cxn>
                  <a:cxn ang="0">
                    <a:pos x="23" y="13"/>
                  </a:cxn>
                  <a:cxn ang="0">
                    <a:pos x="23" y="10"/>
                  </a:cxn>
                  <a:cxn ang="0">
                    <a:pos x="22" y="5"/>
                  </a:cxn>
                  <a:cxn ang="0">
                    <a:pos x="18" y="2"/>
                  </a:cxn>
                  <a:cxn ang="0">
                    <a:pos x="18" y="2"/>
                  </a:cxn>
                  <a:cxn ang="0">
                    <a:pos x="15" y="0"/>
                  </a:cxn>
                  <a:cxn ang="0">
                    <a:pos x="12" y="0"/>
                  </a:cxn>
                </a:cxnLst>
                <a:rect l="0" t="0" r="r" b="b"/>
                <a:pathLst>
                  <a:path w="23" h="23">
                    <a:moveTo>
                      <a:pt x="12" y="0"/>
                    </a:moveTo>
                    <a:lnTo>
                      <a:pt x="12" y="0"/>
                    </a:lnTo>
                    <a:lnTo>
                      <a:pt x="5" y="2"/>
                    </a:lnTo>
                    <a:lnTo>
                      <a:pt x="2" y="5"/>
                    </a:lnTo>
                    <a:lnTo>
                      <a:pt x="2" y="5"/>
                    </a:lnTo>
                    <a:lnTo>
                      <a:pt x="0" y="10"/>
                    </a:lnTo>
                    <a:lnTo>
                      <a:pt x="0" y="15"/>
                    </a:lnTo>
                    <a:lnTo>
                      <a:pt x="2" y="18"/>
                    </a:lnTo>
                    <a:lnTo>
                      <a:pt x="5" y="21"/>
                    </a:lnTo>
                    <a:lnTo>
                      <a:pt x="5" y="21"/>
                    </a:lnTo>
                    <a:lnTo>
                      <a:pt x="8" y="23"/>
                    </a:lnTo>
                    <a:lnTo>
                      <a:pt x="12" y="23"/>
                    </a:lnTo>
                    <a:lnTo>
                      <a:pt x="12" y="23"/>
                    </a:lnTo>
                    <a:lnTo>
                      <a:pt x="17" y="23"/>
                    </a:lnTo>
                    <a:lnTo>
                      <a:pt x="22" y="18"/>
                    </a:lnTo>
                    <a:lnTo>
                      <a:pt x="22" y="18"/>
                    </a:lnTo>
                    <a:lnTo>
                      <a:pt x="23" y="13"/>
                    </a:lnTo>
                    <a:lnTo>
                      <a:pt x="23" y="10"/>
                    </a:lnTo>
                    <a:lnTo>
                      <a:pt x="22" y="5"/>
                    </a:lnTo>
                    <a:lnTo>
                      <a:pt x="18" y="2"/>
                    </a:lnTo>
                    <a:lnTo>
                      <a:pt x="18" y="2"/>
                    </a:lnTo>
                    <a:lnTo>
                      <a:pt x="15" y="0"/>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74" name="Freeform 3661"/>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5" name="Freeform 3662"/>
              <p:cNvSpPr/>
              <p:nvPr/>
            </p:nvSpPr>
            <p:spPr bwMode="auto">
              <a:xfrm>
                <a:off x="4830762" y="3624262"/>
                <a:ext cx="14288" cy="12700"/>
              </a:xfrm>
              <a:custGeom>
                <a:avLst/>
                <a:gdLst/>
                <a:ahLst/>
                <a:cxnLst>
                  <a:cxn ang="0">
                    <a:pos x="10" y="0"/>
                  </a:cxn>
                  <a:cxn ang="0">
                    <a:pos x="10" y="0"/>
                  </a:cxn>
                  <a:cxn ang="0">
                    <a:pos x="5" y="0"/>
                  </a:cxn>
                  <a:cxn ang="0">
                    <a:pos x="2" y="3"/>
                  </a:cxn>
                  <a:cxn ang="0">
                    <a:pos x="2" y="3"/>
                  </a:cxn>
                  <a:cxn ang="0">
                    <a:pos x="0" y="7"/>
                  </a:cxn>
                  <a:cxn ang="0">
                    <a:pos x="0" y="10"/>
                  </a:cxn>
                  <a:cxn ang="0">
                    <a:pos x="2" y="13"/>
                  </a:cxn>
                  <a:cxn ang="0">
                    <a:pos x="5" y="15"/>
                  </a:cxn>
                  <a:cxn ang="0">
                    <a:pos x="5" y="15"/>
                  </a:cxn>
                  <a:cxn ang="0">
                    <a:pos x="10" y="17"/>
                  </a:cxn>
                  <a:cxn ang="0">
                    <a:pos x="10" y="17"/>
                  </a:cxn>
                  <a:cxn ang="0">
                    <a:pos x="13" y="17"/>
                  </a:cxn>
                  <a:cxn ang="0">
                    <a:pos x="16" y="13"/>
                  </a:cxn>
                  <a:cxn ang="0">
                    <a:pos x="16" y="13"/>
                  </a:cxn>
                  <a:cxn ang="0">
                    <a:pos x="18" y="10"/>
                  </a:cxn>
                  <a:cxn ang="0">
                    <a:pos x="18" y="7"/>
                  </a:cxn>
                  <a:cxn ang="0">
                    <a:pos x="16" y="3"/>
                  </a:cxn>
                  <a:cxn ang="0">
                    <a:pos x="13" y="2"/>
                  </a:cxn>
                  <a:cxn ang="0">
                    <a:pos x="13" y="2"/>
                  </a:cxn>
                  <a:cxn ang="0">
                    <a:pos x="10" y="0"/>
                  </a:cxn>
                </a:cxnLst>
                <a:rect l="0" t="0" r="r" b="b"/>
                <a:pathLst>
                  <a:path w="18" h="17">
                    <a:moveTo>
                      <a:pt x="10" y="0"/>
                    </a:moveTo>
                    <a:lnTo>
                      <a:pt x="10" y="0"/>
                    </a:lnTo>
                    <a:lnTo>
                      <a:pt x="5" y="0"/>
                    </a:lnTo>
                    <a:lnTo>
                      <a:pt x="2" y="3"/>
                    </a:lnTo>
                    <a:lnTo>
                      <a:pt x="2" y="3"/>
                    </a:lnTo>
                    <a:lnTo>
                      <a:pt x="0" y="7"/>
                    </a:lnTo>
                    <a:lnTo>
                      <a:pt x="0" y="10"/>
                    </a:lnTo>
                    <a:lnTo>
                      <a:pt x="2" y="13"/>
                    </a:lnTo>
                    <a:lnTo>
                      <a:pt x="5" y="15"/>
                    </a:lnTo>
                    <a:lnTo>
                      <a:pt x="5" y="15"/>
                    </a:lnTo>
                    <a:lnTo>
                      <a:pt x="10" y="17"/>
                    </a:lnTo>
                    <a:lnTo>
                      <a:pt x="10" y="17"/>
                    </a:lnTo>
                    <a:lnTo>
                      <a:pt x="13" y="17"/>
                    </a:lnTo>
                    <a:lnTo>
                      <a:pt x="16" y="13"/>
                    </a:lnTo>
                    <a:lnTo>
                      <a:pt x="16" y="13"/>
                    </a:lnTo>
                    <a:lnTo>
                      <a:pt x="18" y="10"/>
                    </a:lnTo>
                    <a:lnTo>
                      <a:pt x="18" y="7"/>
                    </a:lnTo>
                    <a:lnTo>
                      <a:pt x="16" y="3"/>
                    </a:lnTo>
                    <a:lnTo>
                      <a:pt x="13" y="2"/>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76" name="Freeform 3663"/>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7" name="Freeform 3664"/>
              <p:cNvSpPr/>
              <p:nvPr/>
            </p:nvSpPr>
            <p:spPr bwMode="auto">
              <a:xfrm>
                <a:off x="4859337" y="3659187"/>
                <a:ext cx="12700" cy="12700"/>
              </a:xfrm>
              <a:custGeom>
                <a:avLst/>
                <a:gdLst/>
                <a:ahLst/>
                <a:cxnLst>
                  <a:cxn ang="0">
                    <a:pos x="8" y="0"/>
                  </a:cxn>
                  <a:cxn ang="0">
                    <a:pos x="8" y="0"/>
                  </a:cxn>
                  <a:cxn ang="0">
                    <a:pos x="3" y="0"/>
                  </a:cxn>
                  <a:cxn ang="0">
                    <a:pos x="0" y="3"/>
                  </a:cxn>
                  <a:cxn ang="0">
                    <a:pos x="0" y="3"/>
                  </a:cxn>
                  <a:cxn ang="0">
                    <a:pos x="0" y="7"/>
                  </a:cxn>
                  <a:cxn ang="0">
                    <a:pos x="0" y="10"/>
                  </a:cxn>
                  <a:cxn ang="0">
                    <a:pos x="0" y="13"/>
                  </a:cxn>
                  <a:cxn ang="0">
                    <a:pos x="3" y="15"/>
                  </a:cxn>
                  <a:cxn ang="0">
                    <a:pos x="3" y="15"/>
                  </a:cxn>
                  <a:cxn ang="0">
                    <a:pos x="8" y="16"/>
                  </a:cxn>
                  <a:cxn ang="0">
                    <a:pos x="8" y="16"/>
                  </a:cxn>
                  <a:cxn ang="0">
                    <a:pos x="11" y="16"/>
                  </a:cxn>
                  <a:cxn ang="0">
                    <a:pos x="14" y="13"/>
                  </a:cxn>
                  <a:cxn ang="0">
                    <a:pos x="14" y="13"/>
                  </a:cxn>
                  <a:cxn ang="0">
                    <a:pos x="16" y="10"/>
                  </a:cxn>
                  <a:cxn ang="0">
                    <a:pos x="16" y="7"/>
                  </a:cxn>
                  <a:cxn ang="0">
                    <a:pos x="14" y="3"/>
                  </a:cxn>
                  <a:cxn ang="0">
                    <a:pos x="13" y="2"/>
                  </a:cxn>
                  <a:cxn ang="0">
                    <a:pos x="13" y="2"/>
                  </a:cxn>
                  <a:cxn ang="0">
                    <a:pos x="8" y="0"/>
                  </a:cxn>
                </a:cxnLst>
                <a:rect l="0" t="0" r="r" b="b"/>
                <a:pathLst>
                  <a:path w="16" h="16">
                    <a:moveTo>
                      <a:pt x="8" y="0"/>
                    </a:moveTo>
                    <a:lnTo>
                      <a:pt x="8" y="0"/>
                    </a:lnTo>
                    <a:lnTo>
                      <a:pt x="3" y="0"/>
                    </a:lnTo>
                    <a:lnTo>
                      <a:pt x="0" y="3"/>
                    </a:lnTo>
                    <a:lnTo>
                      <a:pt x="0" y="3"/>
                    </a:lnTo>
                    <a:lnTo>
                      <a:pt x="0" y="7"/>
                    </a:lnTo>
                    <a:lnTo>
                      <a:pt x="0" y="10"/>
                    </a:lnTo>
                    <a:lnTo>
                      <a:pt x="0" y="13"/>
                    </a:lnTo>
                    <a:lnTo>
                      <a:pt x="3" y="15"/>
                    </a:lnTo>
                    <a:lnTo>
                      <a:pt x="3" y="15"/>
                    </a:lnTo>
                    <a:lnTo>
                      <a:pt x="8" y="16"/>
                    </a:lnTo>
                    <a:lnTo>
                      <a:pt x="8" y="16"/>
                    </a:lnTo>
                    <a:lnTo>
                      <a:pt x="11" y="16"/>
                    </a:lnTo>
                    <a:lnTo>
                      <a:pt x="14" y="13"/>
                    </a:lnTo>
                    <a:lnTo>
                      <a:pt x="14" y="13"/>
                    </a:lnTo>
                    <a:lnTo>
                      <a:pt x="16" y="10"/>
                    </a:lnTo>
                    <a:lnTo>
                      <a:pt x="16" y="7"/>
                    </a:lnTo>
                    <a:lnTo>
                      <a:pt x="14" y="3"/>
                    </a:lnTo>
                    <a:lnTo>
                      <a:pt x="13" y="2"/>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78" name="Freeform 3665"/>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79" name="Freeform 3666"/>
              <p:cNvSpPr/>
              <p:nvPr/>
            </p:nvSpPr>
            <p:spPr bwMode="auto">
              <a:xfrm>
                <a:off x="4857750" y="3679825"/>
                <a:ext cx="12700" cy="12700"/>
              </a:xfrm>
              <a:custGeom>
                <a:avLst/>
                <a:gdLst/>
                <a:ahLst/>
                <a:cxnLst>
                  <a:cxn ang="0">
                    <a:pos x="9" y="0"/>
                  </a:cxn>
                  <a:cxn ang="0">
                    <a:pos x="9" y="0"/>
                  </a:cxn>
                  <a:cxn ang="0">
                    <a:pos x="4" y="2"/>
                  </a:cxn>
                  <a:cxn ang="0">
                    <a:pos x="0" y="4"/>
                  </a:cxn>
                  <a:cxn ang="0">
                    <a:pos x="0" y="4"/>
                  </a:cxn>
                  <a:cxn ang="0">
                    <a:pos x="0" y="7"/>
                  </a:cxn>
                  <a:cxn ang="0">
                    <a:pos x="0" y="10"/>
                  </a:cxn>
                  <a:cxn ang="0">
                    <a:pos x="0" y="13"/>
                  </a:cxn>
                  <a:cxn ang="0">
                    <a:pos x="4" y="17"/>
                  </a:cxn>
                  <a:cxn ang="0">
                    <a:pos x="4" y="17"/>
                  </a:cxn>
                  <a:cxn ang="0">
                    <a:pos x="9" y="17"/>
                  </a:cxn>
                  <a:cxn ang="0">
                    <a:pos x="9" y="17"/>
                  </a:cxn>
                  <a:cxn ang="0">
                    <a:pos x="12" y="17"/>
                  </a:cxn>
                  <a:cxn ang="0">
                    <a:pos x="15" y="13"/>
                  </a:cxn>
                  <a:cxn ang="0">
                    <a:pos x="15" y="13"/>
                  </a:cxn>
                  <a:cxn ang="0">
                    <a:pos x="17" y="10"/>
                  </a:cxn>
                  <a:cxn ang="0">
                    <a:pos x="17" y="7"/>
                  </a:cxn>
                  <a:cxn ang="0">
                    <a:pos x="15" y="4"/>
                  </a:cxn>
                  <a:cxn ang="0">
                    <a:pos x="13" y="2"/>
                  </a:cxn>
                  <a:cxn ang="0">
                    <a:pos x="13" y="2"/>
                  </a:cxn>
                  <a:cxn ang="0">
                    <a:pos x="9" y="0"/>
                  </a:cxn>
                </a:cxnLst>
                <a:rect l="0" t="0" r="r" b="b"/>
                <a:pathLst>
                  <a:path w="17" h="17">
                    <a:moveTo>
                      <a:pt x="9" y="0"/>
                    </a:moveTo>
                    <a:lnTo>
                      <a:pt x="9" y="0"/>
                    </a:lnTo>
                    <a:lnTo>
                      <a:pt x="4" y="2"/>
                    </a:lnTo>
                    <a:lnTo>
                      <a:pt x="0" y="4"/>
                    </a:lnTo>
                    <a:lnTo>
                      <a:pt x="0" y="4"/>
                    </a:lnTo>
                    <a:lnTo>
                      <a:pt x="0" y="7"/>
                    </a:lnTo>
                    <a:lnTo>
                      <a:pt x="0" y="10"/>
                    </a:lnTo>
                    <a:lnTo>
                      <a:pt x="0" y="13"/>
                    </a:lnTo>
                    <a:lnTo>
                      <a:pt x="4" y="17"/>
                    </a:lnTo>
                    <a:lnTo>
                      <a:pt x="4" y="17"/>
                    </a:lnTo>
                    <a:lnTo>
                      <a:pt x="9" y="17"/>
                    </a:lnTo>
                    <a:lnTo>
                      <a:pt x="9" y="17"/>
                    </a:lnTo>
                    <a:lnTo>
                      <a:pt x="12" y="17"/>
                    </a:lnTo>
                    <a:lnTo>
                      <a:pt x="15" y="13"/>
                    </a:lnTo>
                    <a:lnTo>
                      <a:pt x="15" y="13"/>
                    </a:lnTo>
                    <a:lnTo>
                      <a:pt x="17" y="10"/>
                    </a:lnTo>
                    <a:lnTo>
                      <a:pt x="17" y="7"/>
                    </a:lnTo>
                    <a:lnTo>
                      <a:pt x="15" y="4"/>
                    </a:lnTo>
                    <a:lnTo>
                      <a:pt x="13" y="2"/>
                    </a:lnTo>
                    <a:lnTo>
                      <a:pt x="13" y="2"/>
                    </a:lnTo>
                    <a:lnTo>
                      <a:pt x="9" y="0"/>
                    </a:lnTo>
                  </a:path>
                </a:pathLst>
              </a:custGeom>
              <a:noFill/>
              <a:ln w="9525">
                <a:noFill/>
                <a:round/>
              </a:ln>
            </p:spPr>
            <p:txBody>
              <a:bodyPr vert="horz" wrap="square" lIns="91440" tIns="45720" rIns="91440" bIns="45720" numCol="1" anchor="t" anchorCtr="0" compatLnSpc="1"/>
              <a:lstStyle/>
              <a:p>
                <a:endParaRPr lang="en-US"/>
              </a:p>
            </p:txBody>
          </p:sp>
          <p:sp>
            <p:nvSpPr>
              <p:cNvPr id="280" name="Freeform 3667"/>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1" name="Freeform 3668"/>
              <p:cNvSpPr/>
              <p:nvPr/>
            </p:nvSpPr>
            <p:spPr bwMode="auto">
              <a:xfrm>
                <a:off x="4659312" y="3533775"/>
                <a:ext cx="19050" cy="19050"/>
              </a:xfrm>
              <a:custGeom>
                <a:avLst/>
                <a:gdLst/>
                <a:ahLst/>
                <a:cxnLst>
                  <a:cxn ang="0">
                    <a:pos x="12" y="0"/>
                  </a:cxn>
                  <a:cxn ang="0">
                    <a:pos x="12" y="0"/>
                  </a:cxn>
                  <a:cxn ang="0">
                    <a:pos x="7" y="2"/>
                  </a:cxn>
                  <a:cxn ang="0">
                    <a:pos x="7" y="2"/>
                  </a:cxn>
                  <a:cxn ang="0">
                    <a:pos x="2" y="5"/>
                  </a:cxn>
                  <a:cxn ang="0">
                    <a:pos x="0" y="8"/>
                  </a:cxn>
                  <a:cxn ang="0">
                    <a:pos x="0" y="13"/>
                  </a:cxn>
                  <a:cxn ang="0">
                    <a:pos x="2" y="18"/>
                  </a:cxn>
                  <a:cxn ang="0">
                    <a:pos x="2" y="18"/>
                  </a:cxn>
                  <a:cxn ang="0">
                    <a:pos x="5" y="23"/>
                  </a:cxn>
                  <a:cxn ang="0">
                    <a:pos x="12" y="25"/>
                  </a:cxn>
                  <a:cxn ang="0">
                    <a:pos x="12" y="25"/>
                  </a:cxn>
                  <a:cxn ang="0">
                    <a:pos x="18" y="23"/>
                  </a:cxn>
                  <a:cxn ang="0">
                    <a:pos x="18" y="23"/>
                  </a:cxn>
                  <a:cxn ang="0">
                    <a:pos x="21" y="20"/>
                  </a:cxn>
                  <a:cxn ang="0">
                    <a:pos x="23" y="15"/>
                  </a:cxn>
                  <a:cxn ang="0">
                    <a:pos x="23" y="12"/>
                  </a:cxn>
                  <a:cxn ang="0">
                    <a:pos x="21" y="7"/>
                  </a:cxn>
                  <a:cxn ang="0">
                    <a:pos x="21" y="7"/>
                  </a:cxn>
                  <a:cxn ang="0">
                    <a:pos x="18" y="2"/>
                  </a:cxn>
                  <a:cxn ang="0">
                    <a:pos x="12" y="0"/>
                  </a:cxn>
                </a:cxnLst>
                <a:rect l="0" t="0" r="r" b="b"/>
                <a:pathLst>
                  <a:path w="23" h="25">
                    <a:moveTo>
                      <a:pt x="12" y="0"/>
                    </a:moveTo>
                    <a:lnTo>
                      <a:pt x="12" y="0"/>
                    </a:lnTo>
                    <a:lnTo>
                      <a:pt x="7" y="2"/>
                    </a:lnTo>
                    <a:lnTo>
                      <a:pt x="7" y="2"/>
                    </a:lnTo>
                    <a:lnTo>
                      <a:pt x="2" y="5"/>
                    </a:lnTo>
                    <a:lnTo>
                      <a:pt x="0" y="8"/>
                    </a:lnTo>
                    <a:lnTo>
                      <a:pt x="0" y="13"/>
                    </a:lnTo>
                    <a:lnTo>
                      <a:pt x="2" y="18"/>
                    </a:lnTo>
                    <a:lnTo>
                      <a:pt x="2" y="18"/>
                    </a:lnTo>
                    <a:lnTo>
                      <a:pt x="5" y="23"/>
                    </a:lnTo>
                    <a:lnTo>
                      <a:pt x="12" y="25"/>
                    </a:lnTo>
                    <a:lnTo>
                      <a:pt x="12" y="25"/>
                    </a:lnTo>
                    <a:lnTo>
                      <a:pt x="18" y="23"/>
                    </a:lnTo>
                    <a:lnTo>
                      <a:pt x="18" y="23"/>
                    </a:lnTo>
                    <a:lnTo>
                      <a:pt x="21" y="20"/>
                    </a:lnTo>
                    <a:lnTo>
                      <a:pt x="23" y="15"/>
                    </a:lnTo>
                    <a:lnTo>
                      <a:pt x="23" y="12"/>
                    </a:lnTo>
                    <a:lnTo>
                      <a:pt x="21" y="7"/>
                    </a:lnTo>
                    <a:lnTo>
                      <a:pt x="21" y="7"/>
                    </a:lnTo>
                    <a:lnTo>
                      <a:pt x="18" y="2"/>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82" name="Freeform 3669"/>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3" name="Freeform 3670"/>
              <p:cNvSpPr/>
              <p:nvPr/>
            </p:nvSpPr>
            <p:spPr bwMode="auto">
              <a:xfrm>
                <a:off x="4638675" y="3540125"/>
                <a:ext cx="12700" cy="14288"/>
              </a:xfrm>
              <a:custGeom>
                <a:avLst/>
                <a:gdLst/>
                <a:ahLst/>
                <a:cxnLst>
                  <a:cxn ang="0">
                    <a:pos x="8" y="0"/>
                  </a:cxn>
                  <a:cxn ang="0">
                    <a:pos x="8" y="0"/>
                  </a:cxn>
                  <a:cxn ang="0">
                    <a:pos x="5" y="2"/>
                  </a:cxn>
                  <a:cxn ang="0">
                    <a:pos x="5" y="2"/>
                  </a:cxn>
                  <a:cxn ang="0">
                    <a:pos x="2" y="3"/>
                  </a:cxn>
                  <a:cxn ang="0">
                    <a:pos x="0" y="7"/>
                  </a:cxn>
                  <a:cxn ang="0">
                    <a:pos x="0" y="10"/>
                  </a:cxn>
                  <a:cxn ang="0">
                    <a:pos x="2" y="13"/>
                  </a:cxn>
                  <a:cxn ang="0">
                    <a:pos x="2" y="13"/>
                  </a:cxn>
                  <a:cxn ang="0">
                    <a:pos x="5" y="16"/>
                  </a:cxn>
                  <a:cxn ang="0">
                    <a:pos x="8" y="18"/>
                  </a:cxn>
                  <a:cxn ang="0">
                    <a:pos x="8" y="18"/>
                  </a:cxn>
                  <a:cxn ang="0">
                    <a:pos x="13" y="16"/>
                  </a:cxn>
                  <a:cxn ang="0">
                    <a:pos x="13" y="16"/>
                  </a:cxn>
                  <a:cxn ang="0">
                    <a:pos x="15"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2" y="3"/>
                    </a:lnTo>
                    <a:lnTo>
                      <a:pt x="0" y="7"/>
                    </a:lnTo>
                    <a:lnTo>
                      <a:pt x="0" y="10"/>
                    </a:lnTo>
                    <a:lnTo>
                      <a:pt x="2" y="13"/>
                    </a:lnTo>
                    <a:lnTo>
                      <a:pt x="2" y="13"/>
                    </a:lnTo>
                    <a:lnTo>
                      <a:pt x="5" y="16"/>
                    </a:lnTo>
                    <a:lnTo>
                      <a:pt x="8" y="18"/>
                    </a:lnTo>
                    <a:lnTo>
                      <a:pt x="8" y="18"/>
                    </a:lnTo>
                    <a:lnTo>
                      <a:pt x="13" y="16"/>
                    </a:lnTo>
                    <a:lnTo>
                      <a:pt x="13" y="16"/>
                    </a:lnTo>
                    <a:lnTo>
                      <a:pt x="15" y="15"/>
                    </a:lnTo>
                    <a:lnTo>
                      <a:pt x="16" y="11"/>
                    </a:lnTo>
                    <a:lnTo>
                      <a:pt x="16"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4" name="Freeform 3671"/>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5" name="Freeform 3672"/>
              <p:cNvSpPr/>
              <p:nvPr/>
            </p:nvSpPr>
            <p:spPr bwMode="auto">
              <a:xfrm>
                <a:off x="4683125" y="3533775"/>
                <a:ext cx="12700" cy="14288"/>
              </a:xfrm>
              <a:custGeom>
                <a:avLst/>
                <a:gdLst/>
                <a:ahLst/>
                <a:cxnLst>
                  <a:cxn ang="0">
                    <a:pos x="8" y="0"/>
                  </a:cxn>
                  <a:cxn ang="0">
                    <a:pos x="8" y="0"/>
                  </a:cxn>
                  <a:cxn ang="0">
                    <a:pos x="3" y="2"/>
                  </a:cxn>
                  <a:cxn ang="0">
                    <a:pos x="3" y="2"/>
                  </a:cxn>
                  <a:cxn ang="0">
                    <a:pos x="1" y="3"/>
                  </a:cxn>
                  <a:cxn ang="0">
                    <a:pos x="0" y="7"/>
                  </a:cxn>
                  <a:cxn ang="0">
                    <a:pos x="0" y="10"/>
                  </a:cxn>
                  <a:cxn ang="0">
                    <a:pos x="0" y="13"/>
                  </a:cxn>
                  <a:cxn ang="0">
                    <a:pos x="0" y="13"/>
                  </a:cxn>
                  <a:cxn ang="0">
                    <a:pos x="3" y="17"/>
                  </a:cxn>
                  <a:cxn ang="0">
                    <a:pos x="8" y="18"/>
                  </a:cxn>
                  <a:cxn ang="0">
                    <a:pos x="8" y="18"/>
                  </a:cxn>
                  <a:cxn ang="0">
                    <a:pos x="11" y="17"/>
                  </a:cxn>
                  <a:cxn ang="0">
                    <a:pos x="11" y="17"/>
                  </a:cxn>
                  <a:cxn ang="0">
                    <a:pos x="14" y="15"/>
                  </a:cxn>
                  <a:cxn ang="0">
                    <a:pos x="16" y="12"/>
                  </a:cxn>
                  <a:cxn ang="0">
                    <a:pos x="16" y="8"/>
                  </a:cxn>
                  <a:cxn ang="0">
                    <a:pos x="14" y="5"/>
                  </a:cxn>
                  <a:cxn ang="0">
                    <a:pos x="14" y="5"/>
                  </a:cxn>
                  <a:cxn ang="0">
                    <a:pos x="13" y="2"/>
                  </a:cxn>
                  <a:cxn ang="0">
                    <a:pos x="8" y="0"/>
                  </a:cxn>
                </a:cxnLst>
                <a:rect l="0" t="0" r="r" b="b"/>
                <a:pathLst>
                  <a:path w="16" h="18">
                    <a:moveTo>
                      <a:pt x="8" y="0"/>
                    </a:moveTo>
                    <a:lnTo>
                      <a:pt x="8" y="0"/>
                    </a:lnTo>
                    <a:lnTo>
                      <a:pt x="3" y="2"/>
                    </a:lnTo>
                    <a:lnTo>
                      <a:pt x="3" y="2"/>
                    </a:lnTo>
                    <a:lnTo>
                      <a:pt x="1" y="3"/>
                    </a:lnTo>
                    <a:lnTo>
                      <a:pt x="0" y="7"/>
                    </a:lnTo>
                    <a:lnTo>
                      <a:pt x="0" y="10"/>
                    </a:lnTo>
                    <a:lnTo>
                      <a:pt x="0" y="13"/>
                    </a:lnTo>
                    <a:lnTo>
                      <a:pt x="0" y="13"/>
                    </a:lnTo>
                    <a:lnTo>
                      <a:pt x="3" y="17"/>
                    </a:lnTo>
                    <a:lnTo>
                      <a:pt x="8" y="18"/>
                    </a:lnTo>
                    <a:lnTo>
                      <a:pt x="8" y="18"/>
                    </a:lnTo>
                    <a:lnTo>
                      <a:pt x="11" y="17"/>
                    </a:lnTo>
                    <a:lnTo>
                      <a:pt x="11" y="17"/>
                    </a:lnTo>
                    <a:lnTo>
                      <a:pt x="14" y="15"/>
                    </a:lnTo>
                    <a:lnTo>
                      <a:pt x="16" y="12"/>
                    </a:lnTo>
                    <a:lnTo>
                      <a:pt x="16" y="8"/>
                    </a:lnTo>
                    <a:lnTo>
                      <a:pt x="14" y="5"/>
                    </a:lnTo>
                    <a:lnTo>
                      <a:pt x="14"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6" name="Freeform 3673"/>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7" name="Freeform 3674"/>
              <p:cNvSpPr/>
              <p:nvPr/>
            </p:nvSpPr>
            <p:spPr bwMode="auto">
              <a:xfrm>
                <a:off x="4699000" y="3544887"/>
                <a:ext cx="14288" cy="14288"/>
              </a:xfrm>
              <a:custGeom>
                <a:avLst/>
                <a:gdLst/>
                <a:ahLst/>
                <a:cxnLst>
                  <a:cxn ang="0">
                    <a:pos x="8" y="0"/>
                  </a:cxn>
                  <a:cxn ang="0">
                    <a:pos x="8" y="0"/>
                  </a:cxn>
                  <a:cxn ang="0">
                    <a:pos x="5" y="2"/>
                  </a:cxn>
                  <a:cxn ang="0">
                    <a:pos x="5" y="2"/>
                  </a:cxn>
                  <a:cxn ang="0">
                    <a:pos x="1" y="3"/>
                  </a:cxn>
                  <a:cxn ang="0">
                    <a:pos x="0" y="6"/>
                  </a:cxn>
                  <a:cxn ang="0">
                    <a:pos x="0" y="10"/>
                  </a:cxn>
                  <a:cxn ang="0">
                    <a:pos x="1" y="13"/>
                  </a:cxn>
                  <a:cxn ang="0">
                    <a:pos x="1" y="13"/>
                  </a:cxn>
                  <a:cxn ang="0">
                    <a:pos x="5" y="16"/>
                  </a:cxn>
                  <a:cxn ang="0">
                    <a:pos x="8" y="18"/>
                  </a:cxn>
                  <a:cxn ang="0">
                    <a:pos x="8" y="18"/>
                  </a:cxn>
                  <a:cxn ang="0">
                    <a:pos x="13" y="16"/>
                  </a:cxn>
                  <a:cxn ang="0">
                    <a:pos x="13" y="16"/>
                  </a:cxn>
                  <a:cxn ang="0">
                    <a:pos x="14" y="15"/>
                  </a:cxn>
                  <a:cxn ang="0">
                    <a:pos x="16" y="11"/>
                  </a:cxn>
                  <a:cxn ang="0">
                    <a:pos x="16" y="8"/>
                  </a:cxn>
                  <a:cxn ang="0">
                    <a:pos x="16" y="5"/>
                  </a:cxn>
                  <a:cxn ang="0">
                    <a:pos x="16" y="5"/>
                  </a:cxn>
                  <a:cxn ang="0">
                    <a:pos x="13" y="2"/>
                  </a:cxn>
                  <a:cxn ang="0">
                    <a:pos x="8" y="0"/>
                  </a:cxn>
                </a:cxnLst>
                <a:rect l="0" t="0" r="r" b="b"/>
                <a:pathLst>
                  <a:path w="16" h="18">
                    <a:moveTo>
                      <a:pt x="8" y="0"/>
                    </a:moveTo>
                    <a:lnTo>
                      <a:pt x="8" y="0"/>
                    </a:lnTo>
                    <a:lnTo>
                      <a:pt x="5" y="2"/>
                    </a:lnTo>
                    <a:lnTo>
                      <a:pt x="5" y="2"/>
                    </a:lnTo>
                    <a:lnTo>
                      <a:pt x="1" y="3"/>
                    </a:lnTo>
                    <a:lnTo>
                      <a:pt x="0" y="6"/>
                    </a:lnTo>
                    <a:lnTo>
                      <a:pt x="0" y="10"/>
                    </a:lnTo>
                    <a:lnTo>
                      <a:pt x="1" y="13"/>
                    </a:lnTo>
                    <a:lnTo>
                      <a:pt x="1" y="13"/>
                    </a:lnTo>
                    <a:lnTo>
                      <a:pt x="5" y="16"/>
                    </a:lnTo>
                    <a:lnTo>
                      <a:pt x="8" y="18"/>
                    </a:lnTo>
                    <a:lnTo>
                      <a:pt x="8" y="18"/>
                    </a:lnTo>
                    <a:lnTo>
                      <a:pt x="13" y="16"/>
                    </a:lnTo>
                    <a:lnTo>
                      <a:pt x="13" y="16"/>
                    </a:lnTo>
                    <a:lnTo>
                      <a:pt x="14" y="15"/>
                    </a:lnTo>
                    <a:lnTo>
                      <a:pt x="16" y="11"/>
                    </a:lnTo>
                    <a:lnTo>
                      <a:pt x="16"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88" name="Freeform 3675"/>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89" name="Freeform 3676"/>
              <p:cNvSpPr/>
              <p:nvPr/>
            </p:nvSpPr>
            <p:spPr bwMode="auto">
              <a:xfrm>
                <a:off x="4860925" y="3756025"/>
                <a:ext cx="19050" cy="20638"/>
              </a:xfrm>
              <a:custGeom>
                <a:avLst/>
                <a:gdLst/>
                <a:ahLst/>
                <a:cxnLst>
                  <a:cxn ang="0">
                    <a:pos x="13" y="0"/>
                  </a:cxn>
                  <a:cxn ang="0">
                    <a:pos x="13" y="0"/>
                  </a:cxn>
                  <a:cxn ang="0">
                    <a:pos x="7" y="2"/>
                  </a:cxn>
                  <a:cxn ang="0">
                    <a:pos x="7" y="2"/>
                  </a:cxn>
                  <a:cxn ang="0">
                    <a:pos x="4" y="5"/>
                  </a:cxn>
                  <a:cxn ang="0">
                    <a:pos x="2" y="8"/>
                  </a:cxn>
                  <a:cxn ang="0">
                    <a:pos x="0" y="13"/>
                  </a:cxn>
                  <a:cxn ang="0">
                    <a:pos x="2" y="18"/>
                  </a:cxn>
                  <a:cxn ang="0">
                    <a:pos x="2" y="18"/>
                  </a:cxn>
                  <a:cxn ang="0">
                    <a:pos x="7" y="23"/>
                  </a:cxn>
                  <a:cxn ang="0">
                    <a:pos x="13" y="24"/>
                  </a:cxn>
                  <a:cxn ang="0">
                    <a:pos x="13" y="24"/>
                  </a:cxn>
                  <a:cxn ang="0">
                    <a:pos x="18" y="23"/>
                  </a:cxn>
                  <a:cxn ang="0">
                    <a:pos x="18" y="23"/>
                  </a:cxn>
                  <a:cxn ang="0">
                    <a:pos x="22" y="20"/>
                  </a:cxn>
                  <a:cxn ang="0">
                    <a:pos x="25" y="15"/>
                  </a:cxn>
                  <a:cxn ang="0">
                    <a:pos x="25" y="11"/>
                  </a:cxn>
                  <a:cxn ang="0">
                    <a:pos x="23" y="6"/>
                  </a:cxn>
                  <a:cxn ang="0">
                    <a:pos x="23" y="6"/>
                  </a:cxn>
                  <a:cxn ang="0">
                    <a:pos x="18" y="2"/>
                  </a:cxn>
                  <a:cxn ang="0">
                    <a:pos x="13" y="0"/>
                  </a:cxn>
                </a:cxnLst>
                <a:rect l="0" t="0" r="r" b="b"/>
                <a:pathLst>
                  <a:path w="25" h="24">
                    <a:moveTo>
                      <a:pt x="13" y="0"/>
                    </a:moveTo>
                    <a:lnTo>
                      <a:pt x="13" y="0"/>
                    </a:lnTo>
                    <a:lnTo>
                      <a:pt x="7" y="2"/>
                    </a:lnTo>
                    <a:lnTo>
                      <a:pt x="7" y="2"/>
                    </a:lnTo>
                    <a:lnTo>
                      <a:pt x="4" y="5"/>
                    </a:lnTo>
                    <a:lnTo>
                      <a:pt x="2" y="8"/>
                    </a:lnTo>
                    <a:lnTo>
                      <a:pt x="0" y="13"/>
                    </a:lnTo>
                    <a:lnTo>
                      <a:pt x="2" y="18"/>
                    </a:lnTo>
                    <a:lnTo>
                      <a:pt x="2" y="18"/>
                    </a:lnTo>
                    <a:lnTo>
                      <a:pt x="7" y="23"/>
                    </a:lnTo>
                    <a:lnTo>
                      <a:pt x="13" y="24"/>
                    </a:lnTo>
                    <a:lnTo>
                      <a:pt x="13" y="24"/>
                    </a:lnTo>
                    <a:lnTo>
                      <a:pt x="18" y="23"/>
                    </a:lnTo>
                    <a:lnTo>
                      <a:pt x="18" y="23"/>
                    </a:lnTo>
                    <a:lnTo>
                      <a:pt x="22" y="20"/>
                    </a:lnTo>
                    <a:lnTo>
                      <a:pt x="25" y="15"/>
                    </a:lnTo>
                    <a:lnTo>
                      <a:pt x="25" y="11"/>
                    </a:lnTo>
                    <a:lnTo>
                      <a:pt x="23" y="6"/>
                    </a:lnTo>
                    <a:lnTo>
                      <a:pt x="23" y="6"/>
                    </a:lnTo>
                    <a:lnTo>
                      <a:pt x="18" y="2"/>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290" name="Freeform 3677"/>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1" name="Freeform 3678"/>
              <p:cNvSpPr/>
              <p:nvPr/>
            </p:nvSpPr>
            <p:spPr bwMode="auto">
              <a:xfrm>
                <a:off x="4846637" y="3817937"/>
                <a:ext cx="19050" cy="19050"/>
              </a:xfrm>
              <a:custGeom>
                <a:avLst/>
                <a:gdLst/>
                <a:ahLst/>
                <a:cxnLst>
                  <a:cxn ang="0">
                    <a:pos x="12" y="0"/>
                  </a:cxn>
                  <a:cxn ang="0">
                    <a:pos x="12" y="0"/>
                  </a:cxn>
                  <a:cxn ang="0">
                    <a:pos x="7" y="1"/>
                  </a:cxn>
                  <a:cxn ang="0">
                    <a:pos x="7" y="1"/>
                  </a:cxn>
                  <a:cxn ang="0">
                    <a:pos x="2" y="4"/>
                  </a:cxn>
                  <a:cxn ang="0">
                    <a:pos x="0" y="9"/>
                  </a:cxn>
                  <a:cxn ang="0">
                    <a:pos x="0" y="13"/>
                  </a:cxn>
                  <a:cxn ang="0">
                    <a:pos x="2" y="17"/>
                  </a:cxn>
                  <a:cxn ang="0">
                    <a:pos x="2" y="17"/>
                  </a:cxn>
                  <a:cxn ang="0">
                    <a:pos x="5" y="22"/>
                  </a:cxn>
                  <a:cxn ang="0">
                    <a:pos x="12" y="24"/>
                  </a:cxn>
                  <a:cxn ang="0">
                    <a:pos x="12" y="24"/>
                  </a:cxn>
                  <a:cxn ang="0">
                    <a:pos x="18" y="22"/>
                  </a:cxn>
                  <a:cxn ang="0">
                    <a:pos x="18" y="22"/>
                  </a:cxn>
                  <a:cxn ang="0">
                    <a:pos x="22" y="19"/>
                  </a:cxn>
                  <a:cxn ang="0">
                    <a:pos x="23" y="16"/>
                  </a:cxn>
                  <a:cxn ang="0">
                    <a:pos x="23" y="11"/>
                  </a:cxn>
                  <a:cxn ang="0">
                    <a:pos x="23" y="6"/>
                  </a:cxn>
                  <a:cxn ang="0">
                    <a:pos x="23" y="6"/>
                  </a:cxn>
                  <a:cxn ang="0">
                    <a:pos x="18" y="1"/>
                  </a:cxn>
                  <a:cxn ang="0">
                    <a:pos x="12" y="0"/>
                  </a:cxn>
                </a:cxnLst>
                <a:rect l="0" t="0" r="r" b="b"/>
                <a:pathLst>
                  <a:path w="23" h="24">
                    <a:moveTo>
                      <a:pt x="12" y="0"/>
                    </a:moveTo>
                    <a:lnTo>
                      <a:pt x="12" y="0"/>
                    </a:lnTo>
                    <a:lnTo>
                      <a:pt x="7" y="1"/>
                    </a:lnTo>
                    <a:lnTo>
                      <a:pt x="7" y="1"/>
                    </a:lnTo>
                    <a:lnTo>
                      <a:pt x="2" y="4"/>
                    </a:lnTo>
                    <a:lnTo>
                      <a:pt x="0" y="9"/>
                    </a:lnTo>
                    <a:lnTo>
                      <a:pt x="0" y="13"/>
                    </a:lnTo>
                    <a:lnTo>
                      <a:pt x="2" y="17"/>
                    </a:lnTo>
                    <a:lnTo>
                      <a:pt x="2" y="17"/>
                    </a:lnTo>
                    <a:lnTo>
                      <a:pt x="5" y="22"/>
                    </a:lnTo>
                    <a:lnTo>
                      <a:pt x="12" y="24"/>
                    </a:lnTo>
                    <a:lnTo>
                      <a:pt x="12" y="24"/>
                    </a:lnTo>
                    <a:lnTo>
                      <a:pt x="18" y="22"/>
                    </a:lnTo>
                    <a:lnTo>
                      <a:pt x="18" y="22"/>
                    </a:lnTo>
                    <a:lnTo>
                      <a:pt x="22" y="19"/>
                    </a:lnTo>
                    <a:lnTo>
                      <a:pt x="23" y="16"/>
                    </a:lnTo>
                    <a:lnTo>
                      <a:pt x="23" y="11"/>
                    </a:lnTo>
                    <a:lnTo>
                      <a:pt x="23" y="6"/>
                    </a:lnTo>
                    <a:lnTo>
                      <a:pt x="23" y="6"/>
                    </a:lnTo>
                    <a:lnTo>
                      <a:pt x="18" y="1"/>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292" name="Freeform 3679"/>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3" name="Freeform 3680"/>
              <p:cNvSpPr/>
              <p:nvPr/>
            </p:nvSpPr>
            <p:spPr bwMode="auto">
              <a:xfrm>
                <a:off x="4859337" y="3735387"/>
                <a:ext cx="12700" cy="14288"/>
              </a:xfrm>
              <a:custGeom>
                <a:avLst/>
                <a:gdLst/>
                <a:ahLst/>
                <a:cxnLst>
                  <a:cxn ang="0">
                    <a:pos x="10" y="0"/>
                  </a:cxn>
                  <a:cxn ang="0">
                    <a:pos x="10" y="0"/>
                  </a:cxn>
                  <a:cxn ang="0">
                    <a:pos x="5" y="2"/>
                  </a:cxn>
                  <a:cxn ang="0">
                    <a:pos x="5" y="2"/>
                  </a:cxn>
                  <a:cxn ang="0">
                    <a:pos x="2" y="3"/>
                  </a:cxn>
                  <a:cxn ang="0">
                    <a:pos x="2" y="6"/>
                  </a:cxn>
                  <a:cxn ang="0">
                    <a:pos x="0" y="10"/>
                  </a:cxn>
                  <a:cxn ang="0">
                    <a:pos x="2" y="13"/>
                  </a:cxn>
                  <a:cxn ang="0">
                    <a:pos x="2" y="13"/>
                  </a:cxn>
                  <a:cxn ang="0">
                    <a:pos x="5" y="16"/>
                  </a:cxn>
                  <a:cxn ang="0">
                    <a:pos x="10" y="18"/>
                  </a:cxn>
                  <a:cxn ang="0">
                    <a:pos x="10" y="18"/>
                  </a:cxn>
                  <a:cxn ang="0">
                    <a:pos x="13" y="16"/>
                  </a:cxn>
                  <a:cxn ang="0">
                    <a:pos x="13" y="16"/>
                  </a:cxn>
                  <a:cxn ang="0">
                    <a:pos x="16" y="15"/>
                  </a:cxn>
                  <a:cxn ang="0">
                    <a:pos x="18" y="11"/>
                  </a:cxn>
                  <a:cxn ang="0">
                    <a:pos x="18" y="8"/>
                  </a:cxn>
                  <a:cxn ang="0">
                    <a:pos x="16" y="5"/>
                  </a:cxn>
                  <a:cxn ang="0">
                    <a:pos x="16" y="5"/>
                  </a:cxn>
                  <a:cxn ang="0">
                    <a:pos x="13" y="2"/>
                  </a:cxn>
                  <a:cxn ang="0">
                    <a:pos x="10" y="0"/>
                  </a:cxn>
                </a:cxnLst>
                <a:rect l="0" t="0" r="r" b="b"/>
                <a:pathLst>
                  <a:path w="18" h="18">
                    <a:moveTo>
                      <a:pt x="10" y="0"/>
                    </a:moveTo>
                    <a:lnTo>
                      <a:pt x="10" y="0"/>
                    </a:lnTo>
                    <a:lnTo>
                      <a:pt x="5" y="2"/>
                    </a:lnTo>
                    <a:lnTo>
                      <a:pt x="5" y="2"/>
                    </a:lnTo>
                    <a:lnTo>
                      <a:pt x="2" y="3"/>
                    </a:lnTo>
                    <a:lnTo>
                      <a:pt x="2" y="6"/>
                    </a:lnTo>
                    <a:lnTo>
                      <a:pt x="0" y="10"/>
                    </a:lnTo>
                    <a:lnTo>
                      <a:pt x="2" y="13"/>
                    </a:lnTo>
                    <a:lnTo>
                      <a:pt x="2" y="13"/>
                    </a:lnTo>
                    <a:lnTo>
                      <a:pt x="5" y="16"/>
                    </a:lnTo>
                    <a:lnTo>
                      <a:pt x="10" y="18"/>
                    </a:lnTo>
                    <a:lnTo>
                      <a:pt x="10" y="18"/>
                    </a:lnTo>
                    <a:lnTo>
                      <a:pt x="13" y="16"/>
                    </a:lnTo>
                    <a:lnTo>
                      <a:pt x="13" y="16"/>
                    </a:lnTo>
                    <a:lnTo>
                      <a:pt x="16" y="15"/>
                    </a:lnTo>
                    <a:lnTo>
                      <a:pt x="18" y="11"/>
                    </a:lnTo>
                    <a:lnTo>
                      <a:pt x="18" y="8"/>
                    </a:lnTo>
                    <a:lnTo>
                      <a:pt x="16" y="5"/>
                    </a:lnTo>
                    <a:lnTo>
                      <a:pt x="16" y="5"/>
                    </a:lnTo>
                    <a:lnTo>
                      <a:pt x="13" y="2"/>
                    </a:lnTo>
                    <a:lnTo>
                      <a:pt x="10" y="0"/>
                    </a:lnTo>
                  </a:path>
                </a:pathLst>
              </a:custGeom>
              <a:noFill/>
              <a:ln w="9525">
                <a:noFill/>
                <a:round/>
              </a:ln>
            </p:spPr>
            <p:txBody>
              <a:bodyPr vert="horz" wrap="square" lIns="91440" tIns="45720" rIns="91440" bIns="45720" numCol="1" anchor="t" anchorCtr="0" compatLnSpc="1"/>
              <a:lstStyle/>
              <a:p>
                <a:endParaRPr lang="en-US"/>
              </a:p>
            </p:txBody>
          </p:sp>
          <p:sp>
            <p:nvSpPr>
              <p:cNvPr id="294" name="Freeform 3681"/>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5" name="Freeform 3682"/>
              <p:cNvSpPr/>
              <p:nvPr/>
            </p:nvSpPr>
            <p:spPr bwMode="auto">
              <a:xfrm>
                <a:off x="4865687" y="3779837"/>
                <a:ext cx="14288" cy="12700"/>
              </a:xfrm>
              <a:custGeom>
                <a:avLst/>
                <a:gdLst/>
                <a:ahLst/>
                <a:cxnLst>
                  <a:cxn ang="0">
                    <a:pos x="8" y="0"/>
                  </a:cxn>
                  <a:cxn ang="0">
                    <a:pos x="8" y="0"/>
                  </a:cxn>
                  <a:cxn ang="0">
                    <a:pos x="5" y="2"/>
                  </a:cxn>
                  <a:cxn ang="0">
                    <a:pos x="5" y="2"/>
                  </a:cxn>
                  <a:cxn ang="0">
                    <a:pos x="1" y="4"/>
                  </a:cxn>
                  <a:cxn ang="0">
                    <a:pos x="0" y="7"/>
                  </a:cxn>
                  <a:cxn ang="0">
                    <a:pos x="0" y="10"/>
                  </a:cxn>
                  <a:cxn ang="0">
                    <a:pos x="1" y="13"/>
                  </a:cxn>
                  <a:cxn ang="0">
                    <a:pos x="1" y="13"/>
                  </a:cxn>
                  <a:cxn ang="0">
                    <a:pos x="5" y="17"/>
                  </a:cxn>
                  <a:cxn ang="0">
                    <a:pos x="8" y="17"/>
                  </a:cxn>
                  <a:cxn ang="0">
                    <a:pos x="8" y="17"/>
                  </a:cxn>
                  <a:cxn ang="0">
                    <a:pos x="13" y="17"/>
                  </a:cxn>
                  <a:cxn ang="0">
                    <a:pos x="13" y="17"/>
                  </a:cxn>
                  <a:cxn ang="0">
                    <a:pos x="16" y="13"/>
                  </a:cxn>
                  <a:cxn ang="0">
                    <a:pos x="16" y="12"/>
                  </a:cxn>
                  <a:cxn ang="0">
                    <a:pos x="18" y="8"/>
                  </a:cxn>
                  <a:cxn ang="0">
                    <a:pos x="16" y="5"/>
                  </a:cxn>
                  <a:cxn ang="0">
                    <a:pos x="16" y="5"/>
                  </a:cxn>
                  <a:cxn ang="0">
                    <a:pos x="13" y="2"/>
                  </a:cxn>
                  <a:cxn ang="0">
                    <a:pos x="8" y="0"/>
                  </a:cxn>
                </a:cxnLst>
                <a:rect l="0" t="0" r="r" b="b"/>
                <a:pathLst>
                  <a:path w="18" h="17">
                    <a:moveTo>
                      <a:pt x="8" y="0"/>
                    </a:moveTo>
                    <a:lnTo>
                      <a:pt x="8" y="0"/>
                    </a:lnTo>
                    <a:lnTo>
                      <a:pt x="5" y="2"/>
                    </a:lnTo>
                    <a:lnTo>
                      <a:pt x="5" y="2"/>
                    </a:lnTo>
                    <a:lnTo>
                      <a:pt x="1" y="4"/>
                    </a:lnTo>
                    <a:lnTo>
                      <a:pt x="0" y="7"/>
                    </a:lnTo>
                    <a:lnTo>
                      <a:pt x="0" y="10"/>
                    </a:lnTo>
                    <a:lnTo>
                      <a:pt x="1" y="13"/>
                    </a:lnTo>
                    <a:lnTo>
                      <a:pt x="1" y="13"/>
                    </a:lnTo>
                    <a:lnTo>
                      <a:pt x="5" y="17"/>
                    </a:lnTo>
                    <a:lnTo>
                      <a:pt x="8" y="17"/>
                    </a:lnTo>
                    <a:lnTo>
                      <a:pt x="8" y="17"/>
                    </a:lnTo>
                    <a:lnTo>
                      <a:pt x="13" y="17"/>
                    </a:lnTo>
                    <a:lnTo>
                      <a:pt x="13" y="17"/>
                    </a:lnTo>
                    <a:lnTo>
                      <a:pt x="16" y="13"/>
                    </a:lnTo>
                    <a:lnTo>
                      <a:pt x="16" y="12"/>
                    </a:lnTo>
                    <a:lnTo>
                      <a:pt x="18" y="8"/>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96" name="Freeform 3683"/>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7" name="Freeform 3684"/>
              <p:cNvSpPr/>
              <p:nvPr/>
            </p:nvSpPr>
            <p:spPr bwMode="auto">
              <a:xfrm>
                <a:off x="4854575" y="3797300"/>
                <a:ext cx="12700" cy="14288"/>
              </a:xfrm>
              <a:custGeom>
                <a:avLst/>
                <a:gdLst/>
                <a:ahLst/>
                <a:cxnLst>
                  <a:cxn ang="0">
                    <a:pos x="8" y="0"/>
                  </a:cxn>
                  <a:cxn ang="0">
                    <a:pos x="8" y="0"/>
                  </a:cxn>
                  <a:cxn ang="0">
                    <a:pos x="5" y="2"/>
                  </a:cxn>
                  <a:cxn ang="0">
                    <a:pos x="5" y="2"/>
                  </a:cxn>
                  <a:cxn ang="0">
                    <a:pos x="2" y="4"/>
                  </a:cxn>
                  <a:cxn ang="0">
                    <a:pos x="0" y="7"/>
                  </a:cxn>
                  <a:cxn ang="0">
                    <a:pos x="0" y="10"/>
                  </a:cxn>
                  <a:cxn ang="0">
                    <a:pos x="2" y="13"/>
                  </a:cxn>
                  <a:cxn ang="0">
                    <a:pos x="2" y="13"/>
                  </a:cxn>
                  <a:cxn ang="0">
                    <a:pos x="5" y="17"/>
                  </a:cxn>
                  <a:cxn ang="0">
                    <a:pos x="8" y="18"/>
                  </a:cxn>
                  <a:cxn ang="0">
                    <a:pos x="8" y="18"/>
                  </a:cxn>
                  <a:cxn ang="0">
                    <a:pos x="13" y="17"/>
                  </a:cxn>
                  <a:cxn ang="0">
                    <a:pos x="13" y="17"/>
                  </a:cxn>
                  <a:cxn ang="0">
                    <a:pos x="15" y="15"/>
                  </a:cxn>
                  <a:cxn ang="0">
                    <a:pos x="16" y="12"/>
                  </a:cxn>
                  <a:cxn ang="0">
                    <a:pos x="16" y="9"/>
                  </a:cxn>
                  <a:cxn ang="0">
                    <a:pos x="16" y="5"/>
                  </a:cxn>
                  <a:cxn ang="0">
                    <a:pos x="16" y="5"/>
                  </a:cxn>
                  <a:cxn ang="0">
                    <a:pos x="13" y="2"/>
                  </a:cxn>
                  <a:cxn ang="0">
                    <a:pos x="8" y="0"/>
                  </a:cxn>
                </a:cxnLst>
                <a:rect l="0" t="0" r="r" b="b"/>
                <a:pathLst>
                  <a:path w="16" h="18">
                    <a:moveTo>
                      <a:pt x="8" y="0"/>
                    </a:moveTo>
                    <a:lnTo>
                      <a:pt x="8" y="0"/>
                    </a:lnTo>
                    <a:lnTo>
                      <a:pt x="5" y="2"/>
                    </a:lnTo>
                    <a:lnTo>
                      <a:pt x="5" y="2"/>
                    </a:lnTo>
                    <a:lnTo>
                      <a:pt x="2" y="4"/>
                    </a:lnTo>
                    <a:lnTo>
                      <a:pt x="0" y="7"/>
                    </a:lnTo>
                    <a:lnTo>
                      <a:pt x="0" y="10"/>
                    </a:lnTo>
                    <a:lnTo>
                      <a:pt x="2" y="13"/>
                    </a:lnTo>
                    <a:lnTo>
                      <a:pt x="2" y="13"/>
                    </a:lnTo>
                    <a:lnTo>
                      <a:pt x="5" y="17"/>
                    </a:lnTo>
                    <a:lnTo>
                      <a:pt x="8" y="18"/>
                    </a:lnTo>
                    <a:lnTo>
                      <a:pt x="8" y="18"/>
                    </a:lnTo>
                    <a:lnTo>
                      <a:pt x="13" y="17"/>
                    </a:lnTo>
                    <a:lnTo>
                      <a:pt x="13" y="17"/>
                    </a:lnTo>
                    <a:lnTo>
                      <a:pt x="15" y="15"/>
                    </a:lnTo>
                    <a:lnTo>
                      <a:pt x="16" y="12"/>
                    </a:lnTo>
                    <a:lnTo>
                      <a:pt x="16" y="9"/>
                    </a:lnTo>
                    <a:lnTo>
                      <a:pt x="16" y="5"/>
                    </a:lnTo>
                    <a:lnTo>
                      <a:pt x="16" y="5"/>
                    </a:lnTo>
                    <a:lnTo>
                      <a:pt x="13" y="2"/>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298" name="Freeform 3685"/>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299" name="Freeform 3686"/>
              <p:cNvSpPr/>
              <p:nvPr/>
            </p:nvSpPr>
            <p:spPr bwMode="auto">
              <a:xfrm>
                <a:off x="4830762" y="3868737"/>
                <a:ext cx="19050" cy="17463"/>
              </a:xfrm>
              <a:custGeom>
                <a:avLst/>
                <a:gdLst/>
                <a:ahLst/>
                <a:cxnLst>
                  <a:cxn ang="0">
                    <a:pos x="13" y="0"/>
                  </a:cxn>
                  <a:cxn ang="0">
                    <a:pos x="13" y="0"/>
                  </a:cxn>
                  <a:cxn ang="0">
                    <a:pos x="8" y="0"/>
                  </a:cxn>
                  <a:cxn ang="0">
                    <a:pos x="5" y="3"/>
                  </a:cxn>
                  <a:cxn ang="0">
                    <a:pos x="2" y="7"/>
                  </a:cxn>
                  <a:cxn ang="0">
                    <a:pos x="0" y="11"/>
                  </a:cxn>
                  <a:cxn ang="0">
                    <a:pos x="0" y="11"/>
                  </a:cxn>
                  <a:cxn ang="0">
                    <a:pos x="2" y="15"/>
                  </a:cxn>
                  <a:cxn ang="0">
                    <a:pos x="4" y="20"/>
                  </a:cxn>
                  <a:cxn ang="0">
                    <a:pos x="7" y="23"/>
                  </a:cxn>
                  <a:cxn ang="0">
                    <a:pos x="12" y="23"/>
                  </a:cxn>
                  <a:cxn ang="0">
                    <a:pos x="12" y="23"/>
                  </a:cxn>
                  <a:cxn ang="0">
                    <a:pos x="13" y="23"/>
                  </a:cxn>
                  <a:cxn ang="0">
                    <a:pos x="13" y="23"/>
                  </a:cxn>
                  <a:cxn ang="0">
                    <a:pos x="17" y="23"/>
                  </a:cxn>
                  <a:cxn ang="0">
                    <a:pos x="20" y="21"/>
                  </a:cxn>
                  <a:cxn ang="0">
                    <a:pos x="23" y="16"/>
                  </a:cxn>
                  <a:cxn ang="0">
                    <a:pos x="25" y="13"/>
                  </a:cxn>
                  <a:cxn ang="0">
                    <a:pos x="25" y="13"/>
                  </a:cxn>
                  <a:cxn ang="0">
                    <a:pos x="25" y="8"/>
                  </a:cxn>
                  <a:cxn ang="0">
                    <a:pos x="21" y="3"/>
                  </a:cxn>
                  <a:cxn ang="0">
                    <a:pos x="18" y="2"/>
                  </a:cxn>
                  <a:cxn ang="0">
                    <a:pos x="13" y="0"/>
                  </a:cxn>
                  <a:cxn ang="0">
                    <a:pos x="13" y="0"/>
                  </a:cxn>
                  <a:cxn ang="0">
                    <a:pos x="13" y="0"/>
                  </a:cxn>
                </a:cxnLst>
                <a:rect l="0" t="0" r="r" b="b"/>
                <a:pathLst>
                  <a:path w="25" h="23">
                    <a:moveTo>
                      <a:pt x="13" y="0"/>
                    </a:moveTo>
                    <a:lnTo>
                      <a:pt x="13" y="0"/>
                    </a:lnTo>
                    <a:lnTo>
                      <a:pt x="8" y="0"/>
                    </a:lnTo>
                    <a:lnTo>
                      <a:pt x="5" y="3"/>
                    </a:lnTo>
                    <a:lnTo>
                      <a:pt x="2" y="7"/>
                    </a:lnTo>
                    <a:lnTo>
                      <a:pt x="0" y="11"/>
                    </a:lnTo>
                    <a:lnTo>
                      <a:pt x="0" y="11"/>
                    </a:lnTo>
                    <a:lnTo>
                      <a:pt x="2" y="15"/>
                    </a:lnTo>
                    <a:lnTo>
                      <a:pt x="4" y="20"/>
                    </a:lnTo>
                    <a:lnTo>
                      <a:pt x="7" y="23"/>
                    </a:lnTo>
                    <a:lnTo>
                      <a:pt x="12" y="23"/>
                    </a:lnTo>
                    <a:lnTo>
                      <a:pt x="12" y="23"/>
                    </a:lnTo>
                    <a:lnTo>
                      <a:pt x="13" y="23"/>
                    </a:lnTo>
                    <a:lnTo>
                      <a:pt x="13" y="23"/>
                    </a:lnTo>
                    <a:lnTo>
                      <a:pt x="17" y="23"/>
                    </a:lnTo>
                    <a:lnTo>
                      <a:pt x="20" y="21"/>
                    </a:lnTo>
                    <a:lnTo>
                      <a:pt x="23" y="16"/>
                    </a:lnTo>
                    <a:lnTo>
                      <a:pt x="25" y="13"/>
                    </a:lnTo>
                    <a:lnTo>
                      <a:pt x="25" y="13"/>
                    </a:lnTo>
                    <a:lnTo>
                      <a:pt x="25" y="8"/>
                    </a:lnTo>
                    <a:lnTo>
                      <a:pt x="21" y="3"/>
                    </a:lnTo>
                    <a:lnTo>
                      <a:pt x="18" y="2"/>
                    </a:lnTo>
                    <a:lnTo>
                      <a:pt x="13" y="0"/>
                    </a:lnTo>
                    <a:lnTo>
                      <a:pt x="13" y="0"/>
                    </a:lnTo>
                    <a:lnTo>
                      <a:pt x="13" y="0"/>
                    </a:lnTo>
                  </a:path>
                </a:pathLst>
              </a:custGeom>
              <a:noFill/>
              <a:ln w="9525">
                <a:noFill/>
                <a:round/>
              </a:ln>
            </p:spPr>
            <p:txBody>
              <a:bodyPr vert="horz" wrap="square" lIns="91440" tIns="45720" rIns="91440" bIns="45720" numCol="1" anchor="t" anchorCtr="0" compatLnSpc="1"/>
              <a:lstStyle/>
              <a:p>
                <a:endParaRPr lang="en-US"/>
              </a:p>
            </p:txBody>
          </p:sp>
          <p:sp>
            <p:nvSpPr>
              <p:cNvPr id="300" name="Freeform 3687"/>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1" name="Freeform 3688"/>
              <p:cNvSpPr/>
              <p:nvPr/>
            </p:nvSpPr>
            <p:spPr bwMode="auto">
              <a:xfrm>
                <a:off x="4784725" y="3910012"/>
                <a:ext cx="19050" cy="20638"/>
              </a:xfrm>
              <a:custGeom>
                <a:avLst/>
                <a:gdLst/>
                <a:ahLst/>
                <a:cxnLst>
                  <a:cxn ang="0">
                    <a:pos x="12" y="0"/>
                  </a:cxn>
                  <a:cxn ang="0">
                    <a:pos x="12" y="0"/>
                  </a:cxn>
                  <a:cxn ang="0">
                    <a:pos x="7" y="0"/>
                  </a:cxn>
                  <a:cxn ang="0">
                    <a:pos x="3" y="3"/>
                  </a:cxn>
                  <a:cxn ang="0">
                    <a:pos x="0" y="6"/>
                  </a:cxn>
                  <a:cxn ang="0">
                    <a:pos x="0" y="11"/>
                  </a:cxn>
                  <a:cxn ang="0">
                    <a:pos x="0" y="11"/>
                  </a:cxn>
                  <a:cxn ang="0">
                    <a:pos x="0" y="14"/>
                  </a:cxn>
                  <a:cxn ang="0">
                    <a:pos x="2" y="19"/>
                  </a:cxn>
                  <a:cxn ang="0">
                    <a:pos x="5" y="23"/>
                  </a:cxn>
                  <a:cxn ang="0">
                    <a:pos x="10" y="24"/>
                  </a:cxn>
                  <a:cxn ang="0">
                    <a:pos x="10" y="24"/>
                  </a:cxn>
                  <a:cxn ang="0">
                    <a:pos x="12" y="24"/>
                  </a:cxn>
                  <a:cxn ang="0">
                    <a:pos x="12" y="24"/>
                  </a:cxn>
                  <a:cxn ang="0">
                    <a:pos x="17" y="23"/>
                  </a:cxn>
                  <a:cxn ang="0">
                    <a:pos x="20" y="21"/>
                  </a:cxn>
                  <a:cxn ang="0">
                    <a:pos x="21" y="18"/>
                  </a:cxn>
                  <a:cxn ang="0">
                    <a:pos x="23" y="13"/>
                  </a:cxn>
                  <a:cxn ang="0">
                    <a:pos x="23" y="13"/>
                  </a:cxn>
                  <a:cxn ang="0">
                    <a:pos x="23" y="8"/>
                  </a:cxn>
                  <a:cxn ang="0">
                    <a:pos x="20" y="5"/>
                  </a:cxn>
                  <a:cxn ang="0">
                    <a:pos x="17" y="1"/>
                  </a:cxn>
                  <a:cxn ang="0">
                    <a:pos x="13" y="0"/>
                  </a:cxn>
                  <a:cxn ang="0">
                    <a:pos x="13" y="0"/>
                  </a:cxn>
                  <a:cxn ang="0">
                    <a:pos x="12" y="0"/>
                  </a:cxn>
                </a:cxnLst>
                <a:rect l="0" t="0" r="r" b="b"/>
                <a:pathLst>
                  <a:path w="23" h="24">
                    <a:moveTo>
                      <a:pt x="12" y="0"/>
                    </a:moveTo>
                    <a:lnTo>
                      <a:pt x="12" y="0"/>
                    </a:lnTo>
                    <a:lnTo>
                      <a:pt x="7" y="0"/>
                    </a:lnTo>
                    <a:lnTo>
                      <a:pt x="3" y="3"/>
                    </a:lnTo>
                    <a:lnTo>
                      <a:pt x="0" y="6"/>
                    </a:lnTo>
                    <a:lnTo>
                      <a:pt x="0" y="11"/>
                    </a:lnTo>
                    <a:lnTo>
                      <a:pt x="0" y="11"/>
                    </a:lnTo>
                    <a:lnTo>
                      <a:pt x="0" y="14"/>
                    </a:lnTo>
                    <a:lnTo>
                      <a:pt x="2" y="19"/>
                    </a:lnTo>
                    <a:lnTo>
                      <a:pt x="5" y="23"/>
                    </a:lnTo>
                    <a:lnTo>
                      <a:pt x="10" y="24"/>
                    </a:lnTo>
                    <a:lnTo>
                      <a:pt x="10" y="24"/>
                    </a:lnTo>
                    <a:lnTo>
                      <a:pt x="12" y="24"/>
                    </a:lnTo>
                    <a:lnTo>
                      <a:pt x="12" y="24"/>
                    </a:lnTo>
                    <a:lnTo>
                      <a:pt x="17" y="23"/>
                    </a:lnTo>
                    <a:lnTo>
                      <a:pt x="20" y="21"/>
                    </a:lnTo>
                    <a:lnTo>
                      <a:pt x="21" y="18"/>
                    </a:lnTo>
                    <a:lnTo>
                      <a:pt x="23" y="13"/>
                    </a:lnTo>
                    <a:lnTo>
                      <a:pt x="23" y="13"/>
                    </a:lnTo>
                    <a:lnTo>
                      <a:pt x="23" y="8"/>
                    </a:lnTo>
                    <a:lnTo>
                      <a:pt x="20" y="5"/>
                    </a:lnTo>
                    <a:lnTo>
                      <a:pt x="17" y="1"/>
                    </a:lnTo>
                    <a:lnTo>
                      <a:pt x="13" y="0"/>
                    </a:lnTo>
                    <a:lnTo>
                      <a:pt x="13" y="0"/>
                    </a:lnTo>
                    <a:lnTo>
                      <a:pt x="12" y="0"/>
                    </a:lnTo>
                  </a:path>
                </a:pathLst>
              </a:custGeom>
              <a:noFill/>
              <a:ln w="9525">
                <a:noFill/>
                <a:round/>
              </a:ln>
            </p:spPr>
            <p:txBody>
              <a:bodyPr vert="horz" wrap="square" lIns="91440" tIns="45720" rIns="91440" bIns="45720" numCol="1" anchor="t" anchorCtr="0" compatLnSpc="1"/>
              <a:lstStyle/>
              <a:p>
                <a:endParaRPr lang="en-US"/>
              </a:p>
            </p:txBody>
          </p:sp>
          <p:sp>
            <p:nvSpPr>
              <p:cNvPr id="302" name="Freeform 3689"/>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3" name="Freeform 3690"/>
              <p:cNvSpPr/>
              <p:nvPr/>
            </p:nvSpPr>
            <p:spPr bwMode="auto">
              <a:xfrm>
                <a:off x="4841875" y="3848100"/>
                <a:ext cx="12700" cy="12700"/>
              </a:xfrm>
              <a:custGeom>
                <a:avLst/>
                <a:gdLst/>
                <a:ahLst/>
                <a:cxnLst>
                  <a:cxn ang="0">
                    <a:pos x="8" y="0"/>
                  </a:cxn>
                  <a:cxn ang="0">
                    <a:pos x="8" y="0"/>
                  </a:cxn>
                  <a:cxn ang="0">
                    <a:pos x="5" y="0"/>
                  </a:cxn>
                  <a:cxn ang="0">
                    <a:pos x="3" y="1"/>
                  </a:cxn>
                  <a:cxn ang="0">
                    <a:pos x="0" y="4"/>
                  </a:cxn>
                  <a:cxn ang="0">
                    <a:pos x="0" y="8"/>
                  </a:cxn>
                  <a:cxn ang="0">
                    <a:pos x="0" y="8"/>
                  </a:cxn>
                  <a:cxn ang="0">
                    <a:pos x="0" y="11"/>
                  </a:cxn>
                  <a:cxn ang="0">
                    <a:pos x="2" y="13"/>
                  </a:cxn>
                  <a:cxn ang="0">
                    <a:pos x="5" y="16"/>
                  </a:cxn>
                  <a:cxn ang="0">
                    <a:pos x="8" y="16"/>
                  </a:cxn>
                  <a:cxn ang="0">
                    <a:pos x="8" y="16"/>
                  </a:cxn>
                  <a:cxn ang="0">
                    <a:pos x="8" y="16"/>
                  </a:cxn>
                  <a:cxn ang="0">
                    <a:pos x="8" y="16"/>
                  </a:cxn>
                  <a:cxn ang="0">
                    <a:pos x="11" y="16"/>
                  </a:cxn>
                  <a:cxn ang="0">
                    <a:pos x="15" y="14"/>
                  </a:cxn>
                  <a:cxn ang="0">
                    <a:pos x="16" y="11"/>
                  </a:cxn>
                  <a:cxn ang="0">
                    <a:pos x="16" y="8"/>
                  </a:cxn>
                  <a:cxn ang="0">
                    <a:pos x="16" y="8"/>
                  </a:cxn>
                  <a:cxn ang="0">
                    <a:pos x="16" y="4"/>
                  </a:cxn>
                  <a:cxn ang="0">
                    <a:pos x="15" y="3"/>
                  </a:cxn>
                  <a:cxn ang="0">
                    <a:pos x="13" y="0"/>
                  </a:cxn>
                  <a:cxn ang="0">
                    <a:pos x="10" y="0"/>
                  </a:cxn>
                  <a:cxn ang="0">
                    <a:pos x="10" y="0"/>
                  </a:cxn>
                  <a:cxn ang="0">
                    <a:pos x="8" y="0"/>
                  </a:cxn>
                </a:cxnLst>
                <a:rect l="0" t="0" r="r" b="b"/>
                <a:pathLst>
                  <a:path w="16" h="16">
                    <a:moveTo>
                      <a:pt x="8" y="0"/>
                    </a:moveTo>
                    <a:lnTo>
                      <a:pt x="8" y="0"/>
                    </a:lnTo>
                    <a:lnTo>
                      <a:pt x="5" y="0"/>
                    </a:lnTo>
                    <a:lnTo>
                      <a:pt x="3" y="1"/>
                    </a:lnTo>
                    <a:lnTo>
                      <a:pt x="0" y="4"/>
                    </a:lnTo>
                    <a:lnTo>
                      <a:pt x="0" y="8"/>
                    </a:lnTo>
                    <a:lnTo>
                      <a:pt x="0" y="8"/>
                    </a:lnTo>
                    <a:lnTo>
                      <a:pt x="0" y="11"/>
                    </a:lnTo>
                    <a:lnTo>
                      <a:pt x="2" y="13"/>
                    </a:lnTo>
                    <a:lnTo>
                      <a:pt x="5" y="16"/>
                    </a:lnTo>
                    <a:lnTo>
                      <a:pt x="8" y="16"/>
                    </a:lnTo>
                    <a:lnTo>
                      <a:pt x="8" y="16"/>
                    </a:lnTo>
                    <a:lnTo>
                      <a:pt x="8" y="16"/>
                    </a:lnTo>
                    <a:lnTo>
                      <a:pt x="8" y="16"/>
                    </a:lnTo>
                    <a:lnTo>
                      <a:pt x="11" y="16"/>
                    </a:lnTo>
                    <a:lnTo>
                      <a:pt x="15" y="14"/>
                    </a:lnTo>
                    <a:lnTo>
                      <a:pt x="16" y="11"/>
                    </a:lnTo>
                    <a:lnTo>
                      <a:pt x="16" y="8"/>
                    </a:lnTo>
                    <a:lnTo>
                      <a:pt x="16" y="8"/>
                    </a:lnTo>
                    <a:lnTo>
                      <a:pt x="16" y="4"/>
                    </a:lnTo>
                    <a:lnTo>
                      <a:pt x="15" y="3"/>
                    </a:lnTo>
                    <a:lnTo>
                      <a:pt x="13" y="0"/>
                    </a:lnTo>
                    <a:lnTo>
                      <a:pt x="10" y="0"/>
                    </a:lnTo>
                    <a:lnTo>
                      <a:pt x="10"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4" name="Freeform 3691"/>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5" name="Freeform 3692"/>
              <p:cNvSpPr/>
              <p:nvPr/>
            </p:nvSpPr>
            <p:spPr bwMode="auto">
              <a:xfrm>
                <a:off x="4824412" y="3889375"/>
                <a:ext cx="14288" cy="12700"/>
              </a:xfrm>
              <a:custGeom>
                <a:avLst/>
                <a:gdLst/>
                <a:ahLst/>
                <a:cxnLst>
                  <a:cxn ang="0">
                    <a:pos x="8" y="0"/>
                  </a:cxn>
                  <a:cxn ang="0">
                    <a:pos x="8" y="0"/>
                  </a:cxn>
                  <a:cxn ang="0">
                    <a:pos x="5" y="2"/>
                  </a:cxn>
                  <a:cxn ang="0">
                    <a:pos x="3" y="3"/>
                  </a:cxn>
                  <a:cxn ang="0">
                    <a:pos x="2" y="5"/>
                  </a:cxn>
                  <a:cxn ang="0">
                    <a:pos x="0" y="8"/>
                  </a:cxn>
                  <a:cxn ang="0">
                    <a:pos x="0" y="8"/>
                  </a:cxn>
                  <a:cxn ang="0">
                    <a:pos x="0" y="11"/>
                  </a:cxn>
                  <a:cxn ang="0">
                    <a:pos x="2" y="15"/>
                  </a:cxn>
                  <a:cxn ang="0">
                    <a:pos x="5" y="16"/>
                  </a:cxn>
                  <a:cxn ang="0">
                    <a:pos x="8" y="18"/>
                  </a:cxn>
                  <a:cxn ang="0">
                    <a:pos x="8" y="18"/>
                  </a:cxn>
                  <a:cxn ang="0">
                    <a:pos x="8" y="18"/>
                  </a:cxn>
                  <a:cxn ang="0">
                    <a:pos x="8" y="18"/>
                  </a:cxn>
                  <a:cxn ang="0">
                    <a:pos x="12" y="16"/>
                  </a:cxn>
                  <a:cxn ang="0">
                    <a:pos x="15" y="15"/>
                  </a:cxn>
                  <a:cxn ang="0">
                    <a:pos x="16" y="13"/>
                  </a:cxn>
                  <a:cxn ang="0">
                    <a:pos x="18" y="10"/>
                  </a:cxn>
                  <a:cxn ang="0">
                    <a:pos x="18" y="10"/>
                  </a:cxn>
                  <a:cxn ang="0">
                    <a:pos x="16" y="7"/>
                  </a:cxn>
                  <a:cxn ang="0">
                    <a:pos x="15" y="3"/>
                  </a:cxn>
                  <a:cxn ang="0">
                    <a:pos x="13" y="2"/>
                  </a:cxn>
                  <a:cxn ang="0">
                    <a:pos x="10" y="0"/>
                  </a:cxn>
                  <a:cxn ang="0">
                    <a:pos x="10" y="0"/>
                  </a:cxn>
                  <a:cxn ang="0">
                    <a:pos x="8" y="0"/>
                  </a:cxn>
                </a:cxnLst>
                <a:rect l="0" t="0" r="r" b="b"/>
                <a:pathLst>
                  <a:path w="18" h="18">
                    <a:moveTo>
                      <a:pt x="8" y="0"/>
                    </a:moveTo>
                    <a:lnTo>
                      <a:pt x="8" y="0"/>
                    </a:lnTo>
                    <a:lnTo>
                      <a:pt x="5" y="2"/>
                    </a:lnTo>
                    <a:lnTo>
                      <a:pt x="3" y="3"/>
                    </a:lnTo>
                    <a:lnTo>
                      <a:pt x="2" y="5"/>
                    </a:lnTo>
                    <a:lnTo>
                      <a:pt x="0" y="8"/>
                    </a:lnTo>
                    <a:lnTo>
                      <a:pt x="0" y="8"/>
                    </a:lnTo>
                    <a:lnTo>
                      <a:pt x="0" y="11"/>
                    </a:lnTo>
                    <a:lnTo>
                      <a:pt x="2" y="15"/>
                    </a:lnTo>
                    <a:lnTo>
                      <a:pt x="5" y="16"/>
                    </a:lnTo>
                    <a:lnTo>
                      <a:pt x="8" y="18"/>
                    </a:lnTo>
                    <a:lnTo>
                      <a:pt x="8" y="18"/>
                    </a:lnTo>
                    <a:lnTo>
                      <a:pt x="8" y="18"/>
                    </a:lnTo>
                    <a:lnTo>
                      <a:pt x="8" y="18"/>
                    </a:lnTo>
                    <a:lnTo>
                      <a:pt x="12" y="16"/>
                    </a:lnTo>
                    <a:lnTo>
                      <a:pt x="15" y="15"/>
                    </a:lnTo>
                    <a:lnTo>
                      <a:pt x="16" y="13"/>
                    </a:lnTo>
                    <a:lnTo>
                      <a:pt x="18" y="10"/>
                    </a:lnTo>
                    <a:lnTo>
                      <a:pt x="18" y="10"/>
                    </a:lnTo>
                    <a:lnTo>
                      <a:pt x="16" y="7"/>
                    </a:lnTo>
                    <a:lnTo>
                      <a:pt x="15" y="3"/>
                    </a:lnTo>
                    <a:lnTo>
                      <a:pt x="13" y="2"/>
                    </a:lnTo>
                    <a:lnTo>
                      <a:pt x="10" y="0"/>
                    </a:lnTo>
                    <a:lnTo>
                      <a:pt x="10"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6" name="Freeform 3693"/>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close/>
                  </a:path>
                </a:pathLst>
              </a:custGeom>
              <a:solidFill>
                <a:srgbClr val="90745A"/>
              </a:solidFill>
              <a:ln w="9525">
                <a:noFill/>
                <a:round/>
              </a:ln>
            </p:spPr>
            <p:txBody>
              <a:bodyPr vert="horz" wrap="square" lIns="91440" tIns="45720" rIns="91440" bIns="45720" numCol="1" anchor="t" anchorCtr="0" compatLnSpc="1"/>
              <a:lstStyle/>
              <a:p>
                <a:endParaRPr lang="en-US"/>
              </a:p>
            </p:txBody>
          </p:sp>
          <p:sp>
            <p:nvSpPr>
              <p:cNvPr id="307" name="Freeform 3694"/>
              <p:cNvSpPr/>
              <p:nvPr/>
            </p:nvSpPr>
            <p:spPr bwMode="auto">
              <a:xfrm>
                <a:off x="4803775" y="3895725"/>
                <a:ext cx="12700" cy="14288"/>
              </a:xfrm>
              <a:custGeom>
                <a:avLst/>
                <a:gdLst/>
                <a:ahLst/>
                <a:cxnLst>
                  <a:cxn ang="0">
                    <a:pos x="8" y="0"/>
                  </a:cxn>
                  <a:cxn ang="0">
                    <a:pos x="8" y="0"/>
                  </a:cxn>
                  <a:cxn ang="0">
                    <a:pos x="5" y="0"/>
                  </a:cxn>
                  <a:cxn ang="0">
                    <a:pos x="3" y="1"/>
                  </a:cxn>
                  <a:cxn ang="0">
                    <a:pos x="1" y="5"/>
                  </a:cxn>
                  <a:cxn ang="0">
                    <a:pos x="0" y="8"/>
                  </a:cxn>
                  <a:cxn ang="0">
                    <a:pos x="0" y="8"/>
                  </a:cxn>
                  <a:cxn ang="0">
                    <a:pos x="0" y="11"/>
                  </a:cxn>
                  <a:cxn ang="0">
                    <a:pos x="1" y="15"/>
                  </a:cxn>
                  <a:cxn ang="0">
                    <a:pos x="5" y="16"/>
                  </a:cxn>
                  <a:cxn ang="0">
                    <a:pos x="8" y="18"/>
                  </a:cxn>
                  <a:cxn ang="0">
                    <a:pos x="8" y="18"/>
                  </a:cxn>
                  <a:cxn ang="0">
                    <a:pos x="8" y="18"/>
                  </a:cxn>
                  <a:cxn ang="0">
                    <a:pos x="8" y="18"/>
                  </a:cxn>
                  <a:cxn ang="0">
                    <a:pos x="11" y="16"/>
                  </a:cxn>
                  <a:cxn ang="0">
                    <a:pos x="14" y="15"/>
                  </a:cxn>
                  <a:cxn ang="0">
                    <a:pos x="16" y="13"/>
                  </a:cxn>
                  <a:cxn ang="0">
                    <a:pos x="16" y="10"/>
                  </a:cxn>
                  <a:cxn ang="0">
                    <a:pos x="16" y="10"/>
                  </a:cxn>
                  <a:cxn ang="0">
                    <a:pos x="16" y="6"/>
                  </a:cxn>
                  <a:cxn ang="0">
                    <a:pos x="14" y="3"/>
                  </a:cxn>
                  <a:cxn ang="0">
                    <a:pos x="13" y="1"/>
                  </a:cxn>
                  <a:cxn ang="0">
                    <a:pos x="9" y="0"/>
                  </a:cxn>
                  <a:cxn ang="0">
                    <a:pos x="9" y="0"/>
                  </a:cxn>
                  <a:cxn ang="0">
                    <a:pos x="8" y="0"/>
                  </a:cxn>
                </a:cxnLst>
                <a:rect l="0" t="0" r="r" b="b"/>
                <a:pathLst>
                  <a:path w="16" h="18">
                    <a:moveTo>
                      <a:pt x="8" y="0"/>
                    </a:moveTo>
                    <a:lnTo>
                      <a:pt x="8" y="0"/>
                    </a:lnTo>
                    <a:lnTo>
                      <a:pt x="5" y="0"/>
                    </a:lnTo>
                    <a:lnTo>
                      <a:pt x="3" y="1"/>
                    </a:lnTo>
                    <a:lnTo>
                      <a:pt x="1" y="5"/>
                    </a:lnTo>
                    <a:lnTo>
                      <a:pt x="0" y="8"/>
                    </a:lnTo>
                    <a:lnTo>
                      <a:pt x="0" y="8"/>
                    </a:lnTo>
                    <a:lnTo>
                      <a:pt x="0" y="11"/>
                    </a:lnTo>
                    <a:lnTo>
                      <a:pt x="1" y="15"/>
                    </a:lnTo>
                    <a:lnTo>
                      <a:pt x="5" y="16"/>
                    </a:lnTo>
                    <a:lnTo>
                      <a:pt x="8" y="18"/>
                    </a:lnTo>
                    <a:lnTo>
                      <a:pt x="8" y="18"/>
                    </a:lnTo>
                    <a:lnTo>
                      <a:pt x="8" y="18"/>
                    </a:lnTo>
                    <a:lnTo>
                      <a:pt x="8" y="18"/>
                    </a:lnTo>
                    <a:lnTo>
                      <a:pt x="11" y="16"/>
                    </a:lnTo>
                    <a:lnTo>
                      <a:pt x="14" y="15"/>
                    </a:lnTo>
                    <a:lnTo>
                      <a:pt x="16" y="13"/>
                    </a:lnTo>
                    <a:lnTo>
                      <a:pt x="16" y="10"/>
                    </a:lnTo>
                    <a:lnTo>
                      <a:pt x="16" y="10"/>
                    </a:lnTo>
                    <a:lnTo>
                      <a:pt x="16" y="6"/>
                    </a:lnTo>
                    <a:lnTo>
                      <a:pt x="14" y="3"/>
                    </a:lnTo>
                    <a:lnTo>
                      <a:pt x="13" y="1"/>
                    </a:lnTo>
                    <a:lnTo>
                      <a:pt x="9" y="0"/>
                    </a:lnTo>
                    <a:lnTo>
                      <a:pt x="9" y="0"/>
                    </a:lnTo>
                    <a:lnTo>
                      <a:pt x="8" y="0"/>
                    </a:lnTo>
                  </a:path>
                </a:pathLst>
              </a:custGeom>
              <a:noFill/>
              <a:ln w="9525">
                <a:noFill/>
                <a:round/>
              </a:ln>
            </p:spPr>
            <p:txBody>
              <a:bodyPr vert="horz" wrap="square" lIns="91440" tIns="45720" rIns="91440" bIns="45720" numCol="1" anchor="t" anchorCtr="0" compatLnSpc="1"/>
              <a:lstStyle/>
              <a:p>
                <a:endParaRPr lang="en-US"/>
              </a:p>
            </p:txBody>
          </p:sp>
          <p:sp>
            <p:nvSpPr>
              <p:cNvPr id="308" name="Freeform 3695"/>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309" name="Freeform 3696"/>
              <p:cNvSpPr/>
              <p:nvPr/>
            </p:nvSpPr>
            <p:spPr bwMode="auto">
              <a:xfrm>
                <a:off x="4902200" y="3211512"/>
                <a:ext cx="177800" cy="152400"/>
              </a:xfrm>
              <a:custGeom>
                <a:avLst/>
                <a:gdLst/>
                <a:ahLst/>
                <a:cxnLst>
                  <a:cxn ang="0">
                    <a:pos x="0" y="0"/>
                  </a:cxn>
                  <a:cxn ang="0">
                    <a:pos x="38" y="86"/>
                  </a:cxn>
                  <a:cxn ang="0">
                    <a:pos x="149" y="161"/>
                  </a:cxn>
                  <a:cxn ang="0">
                    <a:pos x="175" y="180"/>
                  </a:cxn>
                  <a:cxn ang="0">
                    <a:pos x="188" y="189"/>
                  </a:cxn>
                  <a:cxn ang="0">
                    <a:pos x="188" y="189"/>
                  </a:cxn>
                  <a:cxn ang="0">
                    <a:pos x="193" y="192"/>
                  </a:cxn>
                  <a:cxn ang="0">
                    <a:pos x="198" y="192"/>
                  </a:cxn>
                  <a:cxn ang="0">
                    <a:pos x="198" y="192"/>
                  </a:cxn>
                  <a:cxn ang="0">
                    <a:pos x="202" y="192"/>
                  </a:cxn>
                  <a:cxn ang="0">
                    <a:pos x="206" y="189"/>
                  </a:cxn>
                  <a:cxn ang="0">
                    <a:pos x="222" y="164"/>
                  </a:cxn>
                  <a:cxn ang="0">
                    <a:pos x="222" y="164"/>
                  </a:cxn>
                  <a:cxn ang="0">
                    <a:pos x="224" y="159"/>
                  </a:cxn>
                  <a:cxn ang="0">
                    <a:pos x="224" y="156"/>
                  </a:cxn>
                  <a:cxn ang="0">
                    <a:pos x="220" y="151"/>
                  </a:cxn>
                  <a:cxn ang="0">
                    <a:pos x="215" y="146"/>
                  </a:cxn>
                  <a:cxn ang="0">
                    <a:pos x="202" y="138"/>
                  </a:cxn>
                  <a:cxn ang="0">
                    <a:pos x="176" y="119"/>
                  </a:cxn>
                  <a:cxn ang="0">
                    <a:pos x="0" y="0"/>
                  </a:cxn>
                </a:cxnLst>
                <a:rect l="0" t="0" r="r" b="b"/>
                <a:pathLst>
                  <a:path w="224" h="192">
                    <a:moveTo>
                      <a:pt x="0" y="0"/>
                    </a:moveTo>
                    <a:lnTo>
                      <a:pt x="38" y="86"/>
                    </a:lnTo>
                    <a:lnTo>
                      <a:pt x="149" y="161"/>
                    </a:lnTo>
                    <a:lnTo>
                      <a:pt x="175" y="180"/>
                    </a:lnTo>
                    <a:lnTo>
                      <a:pt x="188" y="189"/>
                    </a:lnTo>
                    <a:lnTo>
                      <a:pt x="188" y="189"/>
                    </a:lnTo>
                    <a:lnTo>
                      <a:pt x="193" y="192"/>
                    </a:lnTo>
                    <a:lnTo>
                      <a:pt x="198" y="192"/>
                    </a:lnTo>
                    <a:lnTo>
                      <a:pt x="198" y="192"/>
                    </a:lnTo>
                    <a:lnTo>
                      <a:pt x="202" y="192"/>
                    </a:lnTo>
                    <a:lnTo>
                      <a:pt x="206" y="189"/>
                    </a:lnTo>
                    <a:lnTo>
                      <a:pt x="222" y="164"/>
                    </a:lnTo>
                    <a:lnTo>
                      <a:pt x="222" y="164"/>
                    </a:lnTo>
                    <a:lnTo>
                      <a:pt x="224" y="159"/>
                    </a:lnTo>
                    <a:lnTo>
                      <a:pt x="224" y="156"/>
                    </a:lnTo>
                    <a:lnTo>
                      <a:pt x="220" y="151"/>
                    </a:lnTo>
                    <a:lnTo>
                      <a:pt x="215" y="146"/>
                    </a:lnTo>
                    <a:lnTo>
                      <a:pt x="202" y="138"/>
                    </a:lnTo>
                    <a:lnTo>
                      <a:pt x="176" y="119"/>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310" name="Freeform 3697"/>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close/>
                  </a:path>
                </a:pathLst>
              </a:custGeom>
              <a:solidFill>
                <a:srgbClr val="0F0F0F"/>
              </a:solidFill>
              <a:ln w="9525">
                <a:noFill/>
                <a:round/>
              </a:ln>
            </p:spPr>
            <p:txBody>
              <a:bodyPr vert="horz" wrap="square" lIns="91440" tIns="45720" rIns="91440" bIns="45720" numCol="1" anchor="t" anchorCtr="0" compatLnSpc="1"/>
              <a:lstStyle/>
              <a:p>
                <a:endParaRPr lang="en-US"/>
              </a:p>
            </p:txBody>
          </p:sp>
          <p:sp>
            <p:nvSpPr>
              <p:cNvPr id="311" name="Freeform 3698"/>
              <p:cNvSpPr/>
              <p:nvPr/>
            </p:nvSpPr>
            <p:spPr bwMode="auto">
              <a:xfrm>
                <a:off x="4795837" y="3136900"/>
                <a:ext cx="136525" cy="142875"/>
              </a:xfrm>
              <a:custGeom>
                <a:avLst/>
                <a:gdLst/>
                <a:ahLst/>
                <a:cxnLst>
                  <a:cxn ang="0">
                    <a:pos x="0" y="0"/>
                  </a:cxn>
                  <a:cxn ang="0">
                    <a:pos x="38" y="86"/>
                  </a:cxn>
                  <a:cxn ang="0">
                    <a:pos x="173" y="179"/>
                  </a:cxn>
                  <a:cxn ang="0">
                    <a:pos x="135" y="93"/>
                  </a:cxn>
                  <a:cxn ang="0">
                    <a:pos x="0" y="0"/>
                  </a:cxn>
                </a:cxnLst>
                <a:rect l="0" t="0" r="r" b="b"/>
                <a:pathLst>
                  <a:path w="173" h="179">
                    <a:moveTo>
                      <a:pt x="0" y="0"/>
                    </a:moveTo>
                    <a:lnTo>
                      <a:pt x="38" y="86"/>
                    </a:lnTo>
                    <a:lnTo>
                      <a:pt x="173" y="179"/>
                    </a:lnTo>
                    <a:lnTo>
                      <a:pt x="135" y="93"/>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312" name="Freeform 3699"/>
              <p:cNvSpPr>
                <a:spLocks noEditPoints="1"/>
              </p:cNvSpPr>
              <p:nvPr/>
            </p:nvSpPr>
            <p:spPr bwMode="auto">
              <a:xfrm>
                <a:off x="4432300" y="2914650"/>
                <a:ext cx="392113" cy="292100"/>
              </a:xfrm>
              <a:custGeom>
                <a:avLst/>
                <a:gdLst/>
                <a:ahLst/>
                <a:cxnLst>
                  <a:cxn ang="0">
                    <a:pos x="109" y="84"/>
                  </a:cxn>
                  <a:cxn ang="0">
                    <a:pos x="109" y="84"/>
                  </a:cxn>
                  <a:cxn ang="0">
                    <a:pos x="109" y="84"/>
                  </a:cxn>
                  <a:cxn ang="0">
                    <a:pos x="109" y="84"/>
                  </a:cxn>
                  <a:cxn ang="0">
                    <a:pos x="109" y="84"/>
                  </a:cxn>
                  <a:cxn ang="0">
                    <a:pos x="118" y="71"/>
                  </a:cxn>
                  <a:cxn ang="0">
                    <a:pos x="118" y="71"/>
                  </a:cxn>
                  <a:cxn ang="0">
                    <a:pos x="118" y="71"/>
                  </a:cxn>
                  <a:cxn ang="0">
                    <a:pos x="118" y="71"/>
                  </a:cxn>
                  <a:cxn ang="0">
                    <a:pos x="118" y="71"/>
                  </a:cxn>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109" y="84"/>
                    </a:moveTo>
                    <a:lnTo>
                      <a:pt x="109" y="84"/>
                    </a:lnTo>
                    <a:lnTo>
                      <a:pt x="109" y="84"/>
                    </a:lnTo>
                    <a:lnTo>
                      <a:pt x="109" y="84"/>
                    </a:lnTo>
                    <a:lnTo>
                      <a:pt x="109" y="84"/>
                    </a:lnTo>
                    <a:close/>
                    <a:moveTo>
                      <a:pt x="118" y="71"/>
                    </a:moveTo>
                    <a:lnTo>
                      <a:pt x="118" y="71"/>
                    </a:lnTo>
                    <a:lnTo>
                      <a:pt x="118" y="71"/>
                    </a:lnTo>
                    <a:lnTo>
                      <a:pt x="118" y="71"/>
                    </a:lnTo>
                    <a:lnTo>
                      <a:pt x="118" y="71"/>
                    </a:lnTo>
                    <a:close/>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close/>
                  </a:path>
                </a:pathLst>
              </a:custGeom>
              <a:solidFill>
                <a:srgbClr val="C1C19E"/>
              </a:solidFill>
              <a:ln w="9525">
                <a:noFill/>
                <a:round/>
              </a:ln>
            </p:spPr>
            <p:txBody>
              <a:bodyPr vert="horz" wrap="square" lIns="91440" tIns="45720" rIns="91440" bIns="45720" numCol="1" anchor="t" anchorCtr="0" compatLnSpc="1"/>
              <a:lstStyle/>
              <a:p>
                <a:endParaRPr lang="en-US"/>
              </a:p>
            </p:txBody>
          </p:sp>
          <p:sp>
            <p:nvSpPr>
              <p:cNvPr id="313" name="Rectangle 3700"/>
              <p:cNvSpPr>
                <a:spLocks noChangeArrowheads="1"/>
              </p:cNvSpPr>
              <p:nvPr/>
            </p:nvSpPr>
            <p:spPr bwMode="auto">
              <a:xfrm>
                <a:off x="4518025" y="2982912"/>
                <a:ext cx="1588" cy="1588"/>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14" name="Rectangle 3701"/>
              <p:cNvSpPr>
                <a:spLocks noChangeArrowheads="1"/>
              </p:cNvSpPr>
              <p:nvPr/>
            </p:nvSpPr>
            <p:spPr bwMode="auto">
              <a:xfrm>
                <a:off x="4525962" y="2971800"/>
                <a:ext cx="1588" cy="1588"/>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15" name="Freeform 3702"/>
              <p:cNvSpPr/>
              <p:nvPr/>
            </p:nvSpPr>
            <p:spPr bwMode="auto">
              <a:xfrm>
                <a:off x="4432300" y="2914650"/>
                <a:ext cx="392113" cy="292100"/>
              </a:xfrm>
              <a:custGeom>
                <a:avLst/>
                <a:gdLst/>
                <a:ahLst/>
                <a:cxnLst>
                  <a:cxn ang="0">
                    <a:pos x="0" y="0"/>
                  </a:cxn>
                  <a:cxn ang="0">
                    <a:pos x="35" y="36"/>
                  </a:cxn>
                  <a:cxn ang="0">
                    <a:pos x="97" y="96"/>
                  </a:cxn>
                  <a:cxn ang="0">
                    <a:pos x="97" y="96"/>
                  </a:cxn>
                  <a:cxn ang="0">
                    <a:pos x="97" y="96"/>
                  </a:cxn>
                  <a:cxn ang="0">
                    <a:pos x="104" y="99"/>
                  </a:cxn>
                  <a:cxn ang="0">
                    <a:pos x="104" y="99"/>
                  </a:cxn>
                  <a:cxn ang="0">
                    <a:pos x="495" y="366"/>
                  </a:cxn>
                  <a:cxn ang="0">
                    <a:pos x="457" y="280"/>
                  </a:cxn>
                  <a:cxn ang="0">
                    <a:pos x="130" y="57"/>
                  </a:cxn>
                  <a:cxn ang="0">
                    <a:pos x="130" y="57"/>
                  </a:cxn>
                  <a:cxn ang="0">
                    <a:pos x="130" y="57"/>
                  </a:cxn>
                  <a:cxn ang="0">
                    <a:pos x="130" y="55"/>
                  </a:cxn>
                  <a:cxn ang="0">
                    <a:pos x="123" y="55"/>
                  </a:cxn>
                  <a:cxn ang="0">
                    <a:pos x="123" y="55"/>
                  </a:cxn>
                  <a:cxn ang="0">
                    <a:pos x="45" y="21"/>
                  </a:cxn>
                  <a:cxn ang="0">
                    <a:pos x="0" y="0"/>
                  </a:cxn>
                </a:cxnLst>
                <a:rect l="0" t="0" r="r" b="b"/>
                <a:pathLst>
                  <a:path w="495" h="366">
                    <a:moveTo>
                      <a:pt x="0" y="0"/>
                    </a:moveTo>
                    <a:lnTo>
                      <a:pt x="35" y="36"/>
                    </a:lnTo>
                    <a:lnTo>
                      <a:pt x="97" y="96"/>
                    </a:lnTo>
                    <a:lnTo>
                      <a:pt x="97" y="96"/>
                    </a:lnTo>
                    <a:lnTo>
                      <a:pt x="97" y="96"/>
                    </a:lnTo>
                    <a:lnTo>
                      <a:pt x="104" y="99"/>
                    </a:lnTo>
                    <a:lnTo>
                      <a:pt x="104" y="99"/>
                    </a:lnTo>
                    <a:lnTo>
                      <a:pt x="495" y="366"/>
                    </a:lnTo>
                    <a:lnTo>
                      <a:pt x="457" y="280"/>
                    </a:lnTo>
                    <a:lnTo>
                      <a:pt x="130" y="57"/>
                    </a:lnTo>
                    <a:lnTo>
                      <a:pt x="130" y="57"/>
                    </a:lnTo>
                    <a:lnTo>
                      <a:pt x="130" y="57"/>
                    </a:lnTo>
                    <a:lnTo>
                      <a:pt x="130" y="55"/>
                    </a:lnTo>
                    <a:lnTo>
                      <a:pt x="123" y="55"/>
                    </a:lnTo>
                    <a:lnTo>
                      <a:pt x="123" y="55"/>
                    </a:lnTo>
                    <a:lnTo>
                      <a:pt x="45" y="21"/>
                    </a:lnTo>
                    <a:lnTo>
                      <a:pt x="0" y="0"/>
                    </a:lnTo>
                  </a:path>
                </a:pathLst>
              </a:custGeom>
              <a:noFill/>
              <a:ln w="9525">
                <a:noFill/>
                <a:round/>
              </a:ln>
            </p:spPr>
            <p:txBody>
              <a:bodyPr vert="horz" wrap="square" lIns="91440" tIns="45720" rIns="91440" bIns="45720" numCol="1" anchor="t" anchorCtr="0" compatLnSpc="1"/>
              <a:lstStyle/>
              <a:p>
                <a:endParaRPr lang="en-US"/>
              </a:p>
            </p:txBody>
          </p:sp>
          <p:pic>
            <p:nvPicPr>
              <p:cNvPr id="316" name="Picture 3703"/>
              <p:cNvPicPr>
                <a:picLocks noChangeAspect="1" noChangeArrowheads="1"/>
              </p:cNvPicPr>
              <p:nvPr/>
            </p:nvPicPr>
            <p:blipFill>
              <a:blip r:embed="rId1" cstate="print"/>
              <a:srcRect/>
              <a:stretch>
                <a:fillRect/>
              </a:stretch>
            </p:blipFill>
            <p:spPr bwMode="auto">
              <a:xfrm>
                <a:off x="5019675" y="3292475"/>
                <a:ext cx="69850" cy="66675"/>
              </a:xfrm>
              <a:prstGeom prst="rect">
                <a:avLst/>
              </a:prstGeom>
              <a:noFill/>
              <a:ln w="9525">
                <a:noFill/>
                <a:miter lim="800000"/>
                <a:headEnd/>
                <a:tailEnd/>
              </a:ln>
            </p:spPr>
          </p:pic>
          <p:sp>
            <p:nvSpPr>
              <p:cNvPr id="317" name="Freeform 3704"/>
              <p:cNvSpPr/>
              <p:nvPr/>
            </p:nvSpPr>
            <p:spPr bwMode="auto">
              <a:xfrm>
                <a:off x="4468812" y="2924175"/>
                <a:ext cx="63500" cy="47625"/>
              </a:xfrm>
              <a:custGeom>
                <a:avLst/>
                <a:gdLst/>
                <a:ahLst/>
                <a:cxnLst>
                  <a:cxn ang="0">
                    <a:pos x="0" y="5"/>
                  </a:cxn>
                  <a:cxn ang="0">
                    <a:pos x="70" y="60"/>
                  </a:cxn>
                  <a:cxn ang="0">
                    <a:pos x="80" y="46"/>
                  </a:cxn>
                  <a:cxn ang="0">
                    <a:pos x="3" y="0"/>
                  </a:cxn>
                  <a:cxn ang="0">
                    <a:pos x="0" y="5"/>
                  </a:cxn>
                </a:cxnLst>
                <a:rect l="0" t="0" r="r" b="b"/>
                <a:pathLst>
                  <a:path w="80" h="60">
                    <a:moveTo>
                      <a:pt x="0" y="5"/>
                    </a:moveTo>
                    <a:lnTo>
                      <a:pt x="70" y="60"/>
                    </a:lnTo>
                    <a:lnTo>
                      <a:pt x="80" y="46"/>
                    </a:lnTo>
                    <a:lnTo>
                      <a:pt x="3" y="0"/>
                    </a:lnTo>
                    <a:lnTo>
                      <a:pt x="0" y="5"/>
                    </a:lnTo>
                    <a:close/>
                  </a:path>
                </a:pathLst>
              </a:custGeom>
              <a:solidFill>
                <a:srgbClr val="F4CEA4"/>
              </a:solidFill>
              <a:ln w="9525">
                <a:noFill/>
                <a:round/>
              </a:ln>
            </p:spPr>
            <p:txBody>
              <a:bodyPr vert="horz" wrap="square" lIns="91440" tIns="45720" rIns="91440" bIns="45720" numCol="1" anchor="t" anchorCtr="0" compatLnSpc="1"/>
              <a:lstStyle/>
              <a:p>
                <a:endParaRPr lang="en-US"/>
              </a:p>
            </p:txBody>
          </p:sp>
          <p:sp>
            <p:nvSpPr>
              <p:cNvPr id="318" name="Freeform 3705"/>
              <p:cNvSpPr/>
              <p:nvPr/>
            </p:nvSpPr>
            <p:spPr bwMode="auto">
              <a:xfrm>
                <a:off x="4465637" y="2928937"/>
                <a:ext cx="58738" cy="52388"/>
              </a:xfrm>
              <a:custGeom>
                <a:avLst/>
                <a:gdLst/>
                <a:ahLst/>
                <a:cxnLst>
                  <a:cxn ang="0">
                    <a:pos x="0" y="5"/>
                  </a:cxn>
                  <a:cxn ang="0">
                    <a:pos x="62" y="67"/>
                  </a:cxn>
                  <a:cxn ang="0">
                    <a:pos x="73" y="55"/>
                  </a:cxn>
                  <a:cxn ang="0">
                    <a:pos x="3" y="0"/>
                  </a:cxn>
                  <a:cxn ang="0">
                    <a:pos x="0" y="5"/>
                  </a:cxn>
                </a:cxnLst>
                <a:rect l="0" t="0" r="r" b="b"/>
                <a:pathLst>
                  <a:path w="73" h="67">
                    <a:moveTo>
                      <a:pt x="0" y="5"/>
                    </a:moveTo>
                    <a:lnTo>
                      <a:pt x="62" y="67"/>
                    </a:lnTo>
                    <a:lnTo>
                      <a:pt x="73" y="55"/>
                    </a:lnTo>
                    <a:lnTo>
                      <a:pt x="3" y="0"/>
                    </a:lnTo>
                    <a:lnTo>
                      <a:pt x="0" y="5"/>
                    </a:lnTo>
                    <a:close/>
                  </a:path>
                </a:pathLst>
              </a:custGeom>
              <a:solidFill>
                <a:srgbClr val="F2DCC7"/>
              </a:solidFill>
              <a:ln w="9525">
                <a:noFill/>
                <a:round/>
              </a:ln>
            </p:spPr>
            <p:txBody>
              <a:bodyPr vert="horz" wrap="square" lIns="91440" tIns="45720" rIns="91440" bIns="45720" numCol="1" anchor="t" anchorCtr="0" compatLnSpc="1"/>
              <a:lstStyle/>
              <a:p>
                <a:endParaRPr lang="en-US"/>
              </a:p>
            </p:txBody>
          </p:sp>
          <p:sp>
            <p:nvSpPr>
              <p:cNvPr id="319" name="Freeform 3706"/>
              <p:cNvSpPr/>
              <p:nvPr/>
            </p:nvSpPr>
            <p:spPr bwMode="auto">
              <a:xfrm>
                <a:off x="4470400" y="2921000"/>
                <a:ext cx="66675" cy="39688"/>
              </a:xfrm>
              <a:custGeom>
                <a:avLst/>
                <a:gdLst/>
                <a:ahLst/>
                <a:cxnLst>
                  <a:cxn ang="0">
                    <a:pos x="77" y="51"/>
                  </a:cxn>
                  <a:cxn ang="0">
                    <a:pos x="84" y="34"/>
                  </a:cxn>
                  <a:cxn ang="0">
                    <a:pos x="5" y="0"/>
                  </a:cxn>
                  <a:cxn ang="0">
                    <a:pos x="0" y="5"/>
                  </a:cxn>
                  <a:cxn ang="0">
                    <a:pos x="77" y="51"/>
                  </a:cxn>
                </a:cxnLst>
                <a:rect l="0" t="0" r="r" b="b"/>
                <a:pathLst>
                  <a:path w="84" h="51">
                    <a:moveTo>
                      <a:pt x="77" y="51"/>
                    </a:moveTo>
                    <a:lnTo>
                      <a:pt x="84" y="34"/>
                    </a:lnTo>
                    <a:lnTo>
                      <a:pt x="5" y="0"/>
                    </a:lnTo>
                    <a:lnTo>
                      <a:pt x="0" y="5"/>
                    </a:lnTo>
                    <a:lnTo>
                      <a:pt x="77" y="51"/>
                    </a:lnTo>
                    <a:close/>
                  </a:path>
                </a:pathLst>
              </a:custGeom>
              <a:solidFill>
                <a:srgbClr val="E8BB8E"/>
              </a:solidFill>
              <a:ln w="9525">
                <a:noFill/>
                <a:round/>
              </a:ln>
            </p:spPr>
            <p:txBody>
              <a:bodyPr vert="horz" wrap="square" lIns="91440" tIns="45720" rIns="91440" bIns="45720" numCol="1" anchor="t" anchorCtr="0" compatLnSpc="1"/>
              <a:lstStyle/>
              <a:p>
                <a:endParaRPr lang="en-US"/>
              </a:p>
            </p:txBody>
          </p:sp>
          <p:pic>
            <p:nvPicPr>
              <p:cNvPr id="320" name="Picture 3707"/>
              <p:cNvPicPr>
                <a:picLocks noChangeAspect="1" noChangeArrowheads="1"/>
              </p:cNvPicPr>
              <p:nvPr/>
            </p:nvPicPr>
            <p:blipFill>
              <a:blip r:embed="rId2"/>
              <a:srcRect/>
              <a:stretch>
                <a:fillRect/>
              </a:stretch>
            </p:blipFill>
            <p:spPr bwMode="auto">
              <a:xfrm>
                <a:off x="4430712" y="2898775"/>
                <a:ext cx="46038" cy="38100"/>
              </a:xfrm>
              <a:prstGeom prst="rect">
                <a:avLst/>
              </a:prstGeom>
              <a:noFill/>
              <a:ln w="9525">
                <a:noFill/>
                <a:miter lim="800000"/>
                <a:headEnd/>
                <a:tailEnd/>
              </a:ln>
            </p:spPr>
          </p:pic>
          <p:pic>
            <p:nvPicPr>
              <p:cNvPr id="321" name="Picture 3708"/>
              <p:cNvPicPr>
                <a:picLocks noChangeAspect="1" noChangeArrowheads="1"/>
              </p:cNvPicPr>
              <p:nvPr/>
            </p:nvPicPr>
            <p:blipFill>
              <a:blip r:embed="rId3" cstate="print"/>
              <a:srcRect/>
              <a:stretch>
                <a:fillRect/>
              </a:stretch>
            </p:blipFill>
            <p:spPr bwMode="auto">
              <a:xfrm>
                <a:off x="5018087" y="3289300"/>
                <a:ext cx="53975" cy="57150"/>
              </a:xfrm>
              <a:prstGeom prst="rect">
                <a:avLst/>
              </a:prstGeom>
              <a:noFill/>
              <a:ln w="9525">
                <a:noFill/>
                <a:miter lim="800000"/>
                <a:headEnd/>
                <a:tailEnd/>
              </a:ln>
            </p:spPr>
          </p:pic>
          <p:sp>
            <p:nvSpPr>
              <p:cNvPr id="322" name="Freeform 3709"/>
              <p:cNvSpPr/>
              <p:nvPr/>
            </p:nvSpPr>
            <p:spPr bwMode="auto">
              <a:xfrm>
                <a:off x="4510087" y="2970212"/>
                <a:ext cx="522288" cy="358775"/>
              </a:xfrm>
              <a:custGeom>
                <a:avLst/>
                <a:gdLst/>
                <a:ahLst/>
                <a:cxnLst>
                  <a:cxn ang="0">
                    <a:pos x="16" y="3"/>
                  </a:cxn>
                  <a:cxn ang="0">
                    <a:pos x="16" y="3"/>
                  </a:cxn>
                  <a:cxn ang="0">
                    <a:pos x="13" y="0"/>
                  </a:cxn>
                  <a:cxn ang="0">
                    <a:pos x="8" y="0"/>
                  </a:cxn>
                  <a:cxn ang="0">
                    <a:pos x="5" y="0"/>
                  </a:cxn>
                  <a:cxn ang="0">
                    <a:pos x="2" y="3"/>
                  </a:cxn>
                  <a:cxn ang="0">
                    <a:pos x="2" y="3"/>
                  </a:cxn>
                  <a:cxn ang="0">
                    <a:pos x="0" y="7"/>
                  </a:cxn>
                  <a:cxn ang="0">
                    <a:pos x="2" y="10"/>
                  </a:cxn>
                  <a:cxn ang="0">
                    <a:pos x="3" y="13"/>
                  </a:cxn>
                  <a:cxn ang="0">
                    <a:pos x="6" y="16"/>
                  </a:cxn>
                  <a:cxn ang="0">
                    <a:pos x="6" y="16"/>
                  </a:cxn>
                  <a:cxn ang="0">
                    <a:pos x="647" y="453"/>
                  </a:cxn>
                  <a:cxn ang="0">
                    <a:pos x="656" y="438"/>
                  </a:cxn>
                  <a:cxn ang="0">
                    <a:pos x="16" y="3"/>
                  </a:cxn>
                  <a:cxn ang="0">
                    <a:pos x="16" y="3"/>
                  </a:cxn>
                </a:cxnLst>
                <a:rect l="0" t="0" r="r" b="b"/>
                <a:pathLst>
                  <a:path w="656" h="453">
                    <a:moveTo>
                      <a:pt x="16" y="3"/>
                    </a:moveTo>
                    <a:lnTo>
                      <a:pt x="16" y="3"/>
                    </a:lnTo>
                    <a:lnTo>
                      <a:pt x="13" y="0"/>
                    </a:lnTo>
                    <a:lnTo>
                      <a:pt x="8" y="0"/>
                    </a:lnTo>
                    <a:lnTo>
                      <a:pt x="5" y="0"/>
                    </a:lnTo>
                    <a:lnTo>
                      <a:pt x="2" y="3"/>
                    </a:lnTo>
                    <a:lnTo>
                      <a:pt x="2" y="3"/>
                    </a:lnTo>
                    <a:lnTo>
                      <a:pt x="0" y="7"/>
                    </a:lnTo>
                    <a:lnTo>
                      <a:pt x="2" y="10"/>
                    </a:lnTo>
                    <a:lnTo>
                      <a:pt x="3" y="13"/>
                    </a:lnTo>
                    <a:lnTo>
                      <a:pt x="6" y="16"/>
                    </a:lnTo>
                    <a:lnTo>
                      <a:pt x="6" y="16"/>
                    </a:lnTo>
                    <a:lnTo>
                      <a:pt x="647" y="453"/>
                    </a:lnTo>
                    <a:lnTo>
                      <a:pt x="656" y="438"/>
                    </a:lnTo>
                    <a:lnTo>
                      <a:pt x="16" y="3"/>
                    </a:lnTo>
                    <a:lnTo>
                      <a:pt x="16" y="3"/>
                    </a:lnTo>
                    <a:close/>
                  </a:path>
                </a:pathLst>
              </a:custGeom>
              <a:solidFill>
                <a:srgbClr val="66FFFF"/>
              </a:solidFill>
              <a:ln w="9525">
                <a:noFill/>
                <a:round/>
              </a:ln>
            </p:spPr>
            <p:txBody>
              <a:bodyPr vert="horz" wrap="square" lIns="91440" tIns="45720" rIns="91440" bIns="45720" numCol="1" anchor="t" anchorCtr="0" compatLnSpc="1"/>
              <a:lstStyle/>
              <a:p>
                <a:endParaRPr lang="en-US"/>
              </a:p>
            </p:txBody>
          </p:sp>
          <p:sp>
            <p:nvSpPr>
              <p:cNvPr id="323" name="Freeform 3710"/>
              <p:cNvSpPr/>
              <p:nvPr/>
            </p:nvSpPr>
            <p:spPr bwMode="auto">
              <a:xfrm>
                <a:off x="4518025" y="2957512"/>
                <a:ext cx="522288" cy="360363"/>
              </a:xfrm>
              <a:custGeom>
                <a:avLst/>
                <a:gdLst/>
                <a:ahLst/>
                <a:cxnLst>
                  <a:cxn ang="0">
                    <a:pos x="16" y="3"/>
                  </a:cxn>
                  <a:cxn ang="0">
                    <a:pos x="16" y="3"/>
                  </a:cxn>
                  <a:cxn ang="0">
                    <a:pos x="11" y="1"/>
                  </a:cxn>
                  <a:cxn ang="0">
                    <a:pos x="8" y="0"/>
                  </a:cxn>
                  <a:cxn ang="0">
                    <a:pos x="5" y="1"/>
                  </a:cxn>
                  <a:cxn ang="0">
                    <a:pos x="1" y="3"/>
                  </a:cxn>
                  <a:cxn ang="0">
                    <a:pos x="1" y="3"/>
                  </a:cxn>
                  <a:cxn ang="0">
                    <a:pos x="0" y="6"/>
                  </a:cxn>
                  <a:cxn ang="0">
                    <a:pos x="1" y="9"/>
                  </a:cxn>
                  <a:cxn ang="0">
                    <a:pos x="3" y="14"/>
                  </a:cxn>
                  <a:cxn ang="0">
                    <a:pos x="6" y="17"/>
                  </a:cxn>
                  <a:cxn ang="0">
                    <a:pos x="6" y="17"/>
                  </a:cxn>
                  <a:cxn ang="0">
                    <a:pos x="646" y="452"/>
                  </a:cxn>
                  <a:cxn ang="0">
                    <a:pos x="656" y="438"/>
                  </a:cxn>
                  <a:cxn ang="0">
                    <a:pos x="16" y="3"/>
                  </a:cxn>
                  <a:cxn ang="0">
                    <a:pos x="16" y="3"/>
                  </a:cxn>
                </a:cxnLst>
                <a:rect l="0" t="0" r="r" b="b"/>
                <a:pathLst>
                  <a:path w="656" h="452">
                    <a:moveTo>
                      <a:pt x="16" y="3"/>
                    </a:moveTo>
                    <a:lnTo>
                      <a:pt x="16" y="3"/>
                    </a:lnTo>
                    <a:lnTo>
                      <a:pt x="11" y="1"/>
                    </a:lnTo>
                    <a:lnTo>
                      <a:pt x="8" y="0"/>
                    </a:lnTo>
                    <a:lnTo>
                      <a:pt x="5" y="1"/>
                    </a:lnTo>
                    <a:lnTo>
                      <a:pt x="1" y="3"/>
                    </a:lnTo>
                    <a:lnTo>
                      <a:pt x="1" y="3"/>
                    </a:lnTo>
                    <a:lnTo>
                      <a:pt x="0" y="6"/>
                    </a:lnTo>
                    <a:lnTo>
                      <a:pt x="1" y="9"/>
                    </a:lnTo>
                    <a:lnTo>
                      <a:pt x="3" y="14"/>
                    </a:lnTo>
                    <a:lnTo>
                      <a:pt x="6" y="17"/>
                    </a:lnTo>
                    <a:lnTo>
                      <a:pt x="6" y="17"/>
                    </a:lnTo>
                    <a:lnTo>
                      <a:pt x="646" y="452"/>
                    </a:lnTo>
                    <a:lnTo>
                      <a:pt x="656" y="438"/>
                    </a:lnTo>
                    <a:lnTo>
                      <a:pt x="16" y="3"/>
                    </a:lnTo>
                    <a:lnTo>
                      <a:pt x="16" y="3"/>
                    </a:lnTo>
                    <a:close/>
                  </a:path>
                </a:pathLst>
              </a:custGeom>
              <a:solidFill>
                <a:srgbClr val="00CCCC"/>
              </a:solidFill>
              <a:ln w="9525">
                <a:noFill/>
                <a:round/>
              </a:ln>
            </p:spPr>
            <p:txBody>
              <a:bodyPr vert="horz" wrap="square" lIns="91440" tIns="45720" rIns="91440" bIns="45720" numCol="1" anchor="t" anchorCtr="0" compatLnSpc="1"/>
              <a:lstStyle/>
              <a:p>
                <a:endParaRPr lang="en-US"/>
              </a:p>
            </p:txBody>
          </p:sp>
          <p:sp>
            <p:nvSpPr>
              <p:cNvPr id="324" name="Freeform 3711"/>
              <p:cNvSpPr/>
              <p:nvPr/>
            </p:nvSpPr>
            <p:spPr bwMode="auto">
              <a:xfrm>
                <a:off x="4525962" y="2947987"/>
                <a:ext cx="520700" cy="357188"/>
              </a:xfrm>
              <a:custGeom>
                <a:avLst/>
                <a:gdLst/>
                <a:ahLst/>
                <a:cxnLst>
                  <a:cxn ang="0">
                    <a:pos x="17" y="2"/>
                  </a:cxn>
                  <a:cxn ang="0">
                    <a:pos x="17" y="2"/>
                  </a:cxn>
                  <a:cxn ang="0">
                    <a:pos x="12" y="0"/>
                  </a:cxn>
                  <a:cxn ang="0">
                    <a:pos x="9" y="0"/>
                  </a:cxn>
                  <a:cxn ang="0">
                    <a:pos x="4" y="0"/>
                  </a:cxn>
                  <a:cxn ang="0">
                    <a:pos x="2" y="2"/>
                  </a:cxn>
                  <a:cxn ang="0">
                    <a:pos x="2" y="2"/>
                  </a:cxn>
                  <a:cxn ang="0">
                    <a:pos x="0" y="5"/>
                  </a:cxn>
                  <a:cxn ang="0">
                    <a:pos x="2" y="10"/>
                  </a:cxn>
                  <a:cxn ang="0">
                    <a:pos x="4" y="14"/>
                  </a:cxn>
                  <a:cxn ang="0">
                    <a:pos x="7" y="17"/>
                  </a:cxn>
                  <a:cxn ang="0">
                    <a:pos x="7" y="17"/>
                  </a:cxn>
                  <a:cxn ang="0">
                    <a:pos x="647" y="452"/>
                  </a:cxn>
                  <a:cxn ang="0">
                    <a:pos x="655" y="439"/>
                  </a:cxn>
                  <a:cxn ang="0">
                    <a:pos x="17" y="2"/>
                  </a:cxn>
                  <a:cxn ang="0">
                    <a:pos x="17" y="2"/>
                  </a:cxn>
                </a:cxnLst>
                <a:rect l="0" t="0" r="r" b="b"/>
                <a:pathLst>
                  <a:path w="655" h="452">
                    <a:moveTo>
                      <a:pt x="17" y="2"/>
                    </a:moveTo>
                    <a:lnTo>
                      <a:pt x="17" y="2"/>
                    </a:lnTo>
                    <a:lnTo>
                      <a:pt x="12" y="0"/>
                    </a:lnTo>
                    <a:lnTo>
                      <a:pt x="9" y="0"/>
                    </a:lnTo>
                    <a:lnTo>
                      <a:pt x="4" y="0"/>
                    </a:lnTo>
                    <a:lnTo>
                      <a:pt x="2" y="2"/>
                    </a:lnTo>
                    <a:lnTo>
                      <a:pt x="2" y="2"/>
                    </a:lnTo>
                    <a:lnTo>
                      <a:pt x="0" y="5"/>
                    </a:lnTo>
                    <a:lnTo>
                      <a:pt x="2" y="10"/>
                    </a:lnTo>
                    <a:lnTo>
                      <a:pt x="4" y="14"/>
                    </a:lnTo>
                    <a:lnTo>
                      <a:pt x="7" y="17"/>
                    </a:lnTo>
                    <a:lnTo>
                      <a:pt x="7" y="17"/>
                    </a:lnTo>
                    <a:lnTo>
                      <a:pt x="647" y="452"/>
                    </a:lnTo>
                    <a:lnTo>
                      <a:pt x="655" y="439"/>
                    </a:lnTo>
                    <a:lnTo>
                      <a:pt x="17" y="2"/>
                    </a:lnTo>
                    <a:lnTo>
                      <a:pt x="17" y="2"/>
                    </a:lnTo>
                    <a:close/>
                  </a:path>
                </a:pathLst>
              </a:custGeom>
              <a:solidFill>
                <a:schemeClr val="accent6"/>
              </a:solidFill>
              <a:ln w="9525">
                <a:noFill/>
                <a:round/>
              </a:ln>
            </p:spPr>
            <p:txBody>
              <a:bodyPr vert="horz" wrap="square" lIns="91440" tIns="45720" rIns="91440" bIns="45720" numCol="1" anchor="t" anchorCtr="0" compatLnSpc="1"/>
              <a:lstStyle/>
              <a:p>
                <a:endParaRPr lang="en-US"/>
              </a:p>
            </p:txBody>
          </p:sp>
        </p:grpSp>
      </p:grpSp>
      <p:sp>
        <p:nvSpPr>
          <p:cNvPr id="325" name="Arc 324"/>
          <p:cNvSpPr/>
          <p:nvPr/>
        </p:nvSpPr>
        <p:spPr>
          <a:xfrm>
            <a:off x="3071802" y="1428742"/>
            <a:ext cx="1963506" cy="1498466"/>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343"/>
          <p:cNvGrpSpPr/>
          <p:nvPr/>
        </p:nvGrpSpPr>
        <p:grpSpPr>
          <a:xfrm>
            <a:off x="4572000" y="1643056"/>
            <a:ext cx="3500462" cy="911188"/>
            <a:chOff x="4572000" y="1643056"/>
            <a:chExt cx="3500462" cy="911188"/>
          </a:xfrm>
        </p:grpSpPr>
        <p:sp>
          <p:nvSpPr>
            <p:cNvPr id="34" name="Rectangle 33"/>
            <p:cNvSpPr/>
            <p:nvPr/>
          </p:nvSpPr>
          <p:spPr>
            <a:xfrm>
              <a:off x="4572000" y="1643056"/>
              <a:ext cx="264732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26" name="Rectangle 325"/>
            <p:cNvSpPr/>
            <p:nvPr/>
          </p:nvSpPr>
          <p:spPr>
            <a:xfrm>
              <a:off x="4572000" y="2000246"/>
              <a:ext cx="3500462"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6" name="Group 344"/>
          <p:cNvGrpSpPr/>
          <p:nvPr/>
        </p:nvGrpSpPr>
        <p:grpSpPr>
          <a:xfrm>
            <a:off x="4643438" y="2786064"/>
            <a:ext cx="3691060" cy="288476"/>
            <a:chOff x="4643438" y="2786064"/>
            <a:chExt cx="3691060" cy="288476"/>
          </a:xfrm>
        </p:grpSpPr>
        <p:sp>
          <p:nvSpPr>
            <p:cNvPr id="331" name="Rectangle 330"/>
            <p:cNvSpPr/>
            <p:nvPr/>
          </p:nvSpPr>
          <p:spPr>
            <a:xfrm>
              <a:off x="5072066" y="2786064"/>
              <a:ext cx="3262432"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tristique quis tempus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332"/>
            <p:cNvGrpSpPr/>
            <p:nvPr/>
          </p:nvGrpSpPr>
          <p:grpSpPr>
            <a:xfrm>
              <a:off x="4643438" y="2786064"/>
              <a:ext cx="288476" cy="288476"/>
              <a:chOff x="4643438" y="2786064"/>
              <a:chExt cx="288476" cy="288476"/>
            </a:xfrm>
          </p:grpSpPr>
          <p:sp>
            <p:nvSpPr>
              <p:cNvPr id="327" name="Oval 326"/>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26"/>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8" name="Group 347"/>
          <p:cNvGrpSpPr/>
          <p:nvPr/>
        </p:nvGrpSpPr>
        <p:grpSpPr>
          <a:xfrm>
            <a:off x="4643438" y="4071948"/>
            <a:ext cx="2798187" cy="288476"/>
            <a:chOff x="4643438" y="4071948"/>
            <a:chExt cx="2798187" cy="288476"/>
          </a:xfrm>
        </p:grpSpPr>
        <p:sp>
          <p:nvSpPr>
            <p:cNvPr id="337" name="Rectangle 336"/>
            <p:cNvSpPr/>
            <p:nvPr/>
          </p:nvSpPr>
          <p:spPr>
            <a:xfrm>
              <a:off x="5072066" y="4071948"/>
              <a:ext cx="2369559"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342"/>
            <p:cNvGrpSpPr/>
            <p:nvPr/>
          </p:nvGrpSpPr>
          <p:grpSpPr>
            <a:xfrm>
              <a:off x="4643438" y="4071948"/>
              <a:ext cx="288476" cy="288476"/>
              <a:chOff x="4643438" y="4071948"/>
              <a:chExt cx="288476" cy="288476"/>
            </a:xfrm>
          </p:grpSpPr>
          <p:sp>
            <p:nvSpPr>
              <p:cNvPr id="330" name="Oval 329"/>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105"/>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0" name="Group 346"/>
          <p:cNvGrpSpPr/>
          <p:nvPr/>
        </p:nvGrpSpPr>
        <p:grpSpPr>
          <a:xfrm>
            <a:off x="4643438" y="3643320"/>
            <a:ext cx="3256646" cy="288476"/>
            <a:chOff x="4643438" y="3643320"/>
            <a:chExt cx="3256646" cy="288476"/>
          </a:xfrm>
        </p:grpSpPr>
        <p:sp>
          <p:nvSpPr>
            <p:cNvPr id="336" name="Rectangle 335"/>
            <p:cNvSpPr/>
            <p:nvPr/>
          </p:nvSpPr>
          <p:spPr>
            <a:xfrm>
              <a:off x="5072066" y="3643320"/>
              <a:ext cx="2828018"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 odio tristique quis</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341"/>
            <p:cNvGrpSpPr/>
            <p:nvPr/>
          </p:nvGrpSpPr>
          <p:grpSpPr>
            <a:xfrm>
              <a:off x="4643438" y="3643320"/>
              <a:ext cx="288476" cy="288476"/>
              <a:chOff x="4643438" y="3643320"/>
              <a:chExt cx="288476" cy="288476"/>
            </a:xfrm>
          </p:grpSpPr>
          <p:sp>
            <p:nvSpPr>
              <p:cNvPr id="329" name="Oval 328"/>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26"/>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2" name="Group 345"/>
          <p:cNvGrpSpPr/>
          <p:nvPr/>
        </p:nvGrpSpPr>
        <p:grpSpPr>
          <a:xfrm>
            <a:off x="4643438" y="3214692"/>
            <a:ext cx="2256372" cy="288476"/>
            <a:chOff x="4643438" y="3214692"/>
            <a:chExt cx="2256372" cy="288476"/>
          </a:xfrm>
        </p:grpSpPr>
        <p:sp>
          <p:nvSpPr>
            <p:cNvPr id="335" name="Rectangle 334"/>
            <p:cNvSpPr/>
            <p:nvPr/>
          </p:nvSpPr>
          <p:spPr>
            <a:xfrm>
              <a:off x="5072066" y="3214692"/>
              <a:ext cx="1827744" cy="246221"/>
            </a:xfrm>
            <a:prstGeom prst="rect">
              <a:avLst/>
            </a:prstGeom>
          </p:spPr>
          <p:txBody>
            <a:bodyPr wrap="none">
              <a:spAutoFit/>
            </a:bodyPr>
            <a:lstStyle/>
            <a:p>
              <a:r>
                <a:rPr lang="ms-MY" sz="1000" dirty="0" smtClean="0">
                  <a:solidFill>
                    <a:schemeClr val="bg1">
                      <a:lumMod val="65000"/>
                    </a:schemeClr>
                  </a:solidFill>
                  <a:latin typeface="Source Sans Pro" pitchFamily="34" charset="0"/>
                </a:rPr>
                <a:t>Praesent sodales odio sit amet</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nvGrpSpPr>
            <p:cNvPr id="13" name="Group 333"/>
            <p:cNvGrpSpPr/>
            <p:nvPr/>
          </p:nvGrpSpPr>
          <p:grpSpPr>
            <a:xfrm>
              <a:off x="4643438" y="3214692"/>
              <a:ext cx="288476" cy="288476"/>
              <a:chOff x="4643438" y="3214692"/>
              <a:chExt cx="288476" cy="288476"/>
            </a:xfrm>
          </p:grpSpPr>
          <p:sp>
            <p:nvSpPr>
              <p:cNvPr id="328" name="Oval 327"/>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reeform 105"/>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sp>
        <p:nvSpPr>
          <p:cNvPr id="349" name="Rectangle 3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slide(fromTop)">
                                      <p:cBhvr>
                                        <p:cTn id="10" dur="500"/>
                                        <p:tgtEl>
                                          <p:spTgt spid="23"/>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Left)">
                                      <p:cBhvr>
                                        <p:cTn id="14" dur="500"/>
                                        <p:tgtEl>
                                          <p:spTgt spid="3"/>
                                        </p:tgtEl>
                                      </p:cBhvr>
                                    </p:animEffect>
                                  </p:childTnLst>
                                </p:cTn>
                              </p:par>
                            </p:childTnLst>
                          </p:cTn>
                        </p:par>
                        <p:par>
                          <p:cTn id="15" fill="hold">
                            <p:stCondLst>
                              <p:cond delay="1000"/>
                            </p:stCondLst>
                            <p:childTnLst>
                              <p:par>
                                <p:cTn id="16" presetID="29" presetClass="entr" presetSubtype="0" fill="hold" grpId="0" nodeType="afterEffect">
                                  <p:stCondLst>
                                    <p:cond delay="0"/>
                                  </p:stCondLst>
                                  <p:childTnLst>
                                    <p:set>
                                      <p:cBhvr>
                                        <p:cTn id="17" dur="1" fill="hold">
                                          <p:stCondLst>
                                            <p:cond delay="0"/>
                                          </p:stCondLst>
                                        </p:cTn>
                                        <p:tgtEl>
                                          <p:spTgt spid="325"/>
                                        </p:tgtEl>
                                        <p:attrNameLst>
                                          <p:attrName>style.visibility</p:attrName>
                                        </p:attrNameLst>
                                      </p:cBhvr>
                                      <p:to>
                                        <p:strVal val="visible"/>
                                      </p:to>
                                    </p:set>
                                    <p:anim calcmode="lin" valueType="num">
                                      <p:cBhvr>
                                        <p:cTn id="18" dur="500" fill="hold"/>
                                        <p:tgtEl>
                                          <p:spTgt spid="325"/>
                                        </p:tgtEl>
                                        <p:attrNameLst>
                                          <p:attrName>ppt_x</p:attrName>
                                        </p:attrNameLst>
                                      </p:cBhvr>
                                      <p:tavLst>
                                        <p:tav tm="0">
                                          <p:val>
                                            <p:strVal val="#ppt_x-.2"/>
                                          </p:val>
                                        </p:tav>
                                        <p:tav tm="100000">
                                          <p:val>
                                            <p:strVal val="#ppt_x"/>
                                          </p:val>
                                        </p:tav>
                                      </p:tavLst>
                                    </p:anim>
                                    <p:anim calcmode="lin" valueType="num">
                                      <p:cBhvr>
                                        <p:cTn id="19" dur="500" fill="hold"/>
                                        <p:tgtEl>
                                          <p:spTgt spid="325"/>
                                        </p:tgtEl>
                                        <p:attrNameLst>
                                          <p:attrName>ppt_y</p:attrName>
                                        </p:attrNameLst>
                                      </p:cBhvr>
                                      <p:tavLst>
                                        <p:tav tm="0">
                                          <p:val>
                                            <p:strVal val="#ppt_y"/>
                                          </p:val>
                                        </p:tav>
                                        <p:tav tm="100000">
                                          <p:val>
                                            <p:strVal val="#ppt_y"/>
                                          </p:val>
                                        </p:tav>
                                      </p:tavLst>
                                    </p:anim>
                                    <p:animEffect transition="in" filter="wipe(right)" prLst="gradientSize: 0.1">
                                      <p:cBhvr>
                                        <p:cTn id="20" dur="500"/>
                                        <p:tgtEl>
                                          <p:spTgt spid="325"/>
                                        </p:tgtEl>
                                      </p:cBhvr>
                                    </p:animEffect>
                                  </p:childTnLst>
                                </p:cTn>
                              </p:par>
                            </p:childTnLst>
                          </p:cTn>
                        </p:par>
                        <p:par>
                          <p:cTn id="21" fill="hold">
                            <p:stCondLst>
                              <p:cond delay="1500"/>
                            </p:stCondLst>
                            <p:childTnLst>
                              <p:par>
                                <p:cTn id="22" presetID="12" presetClass="entr" presetSubtype="4"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slide(fromBottom)">
                                      <p:cBhvr>
                                        <p:cTn id="24" dur="500"/>
                                        <p:tgtEl>
                                          <p:spTgt spid="5"/>
                                        </p:tgtEl>
                                      </p:cBhvr>
                                    </p:animEffect>
                                  </p:childTnLst>
                                </p:cTn>
                              </p:par>
                            </p:childTnLst>
                          </p:cTn>
                        </p:par>
                        <p:par>
                          <p:cTn id="25" fill="hold">
                            <p:stCondLst>
                              <p:cond delay="2000"/>
                            </p:stCondLst>
                            <p:childTnLst>
                              <p:par>
                                <p:cTn id="26" presetID="12" presetClass="entr" presetSubtype="4" fill="hold"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slide(fromBottom)">
                                      <p:cBhvr>
                                        <p:cTn id="28" dur="500"/>
                                        <p:tgtEl>
                                          <p:spTgt spid="6"/>
                                        </p:tgtEl>
                                      </p:cBhvr>
                                    </p:animEffect>
                                  </p:childTnLst>
                                </p:cTn>
                              </p:par>
                            </p:childTnLst>
                          </p:cTn>
                        </p:par>
                        <p:par>
                          <p:cTn id="29" fill="hold">
                            <p:stCondLst>
                              <p:cond delay="2500"/>
                            </p:stCondLst>
                            <p:childTnLst>
                              <p:par>
                                <p:cTn id="30" presetID="12" presetClass="entr" presetSubtype="4"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slide(fromBottom)">
                                      <p:cBhvr>
                                        <p:cTn id="32" dur="500"/>
                                        <p:tgtEl>
                                          <p:spTgt spid="12"/>
                                        </p:tgtEl>
                                      </p:cBhvr>
                                    </p:animEffect>
                                  </p:childTnLst>
                                </p:cTn>
                              </p:par>
                            </p:childTnLst>
                          </p:cTn>
                        </p:par>
                        <p:par>
                          <p:cTn id="33" fill="hold">
                            <p:stCondLst>
                              <p:cond delay="3000"/>
                            </p:stCondLst>
                            <p:childTnLst>
                              <p:par>
                                <p:cTn id="34" presetID="12" presetClass="entr" presetSubtype="4" fill="hold"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slide(fromBottom)">
                                      <p:cBhvr>
                                        <p:cTn id="36" dur="500"/>
                                        <p:tgtEl>
                                          <p:spTgt spid="10"/>
                                        </p:tgtEl>
                                      </p:cBhvr>
                                    </p:animEffect>
                                  </p:childTnLst>
                                </p:cTn>
                              </p:par>
                            </p:childTnLst>
                          </p:cTn>
                        </p:par>
                        <p:par>
                          <p:cTn id="37" fill="hold">
                            <p:stCondLst>
                              <p:cond delay="3500"/>
                            </p:stCondLst>
                            <p:childTnLst>
                              <p:par>
                                <p:cTn id="38" presetID="1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slide(fromBottom)">
                                      <p:cBhvr>
                                        <p:cTn id="4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2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8596" y="1285866"/>
            <a:ext cx="8363008" cy="3170099"/>
          </a:xfrm>
          <a:prstGeom prst="rect">
            <a:avLst/>
          </a:prstGeom>
        </p:spPr>
        <p:txBody>
          <a:bodyPr wrap="square" numCol="1" spcCol="274320">
            <a:spAutoFit/>
          </a:bodyPr>
          <a:lstStyle/>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i="1" dirty="0" smtClean="0">
                <a:solidFill>
                  <a:schemeClr val="bg1">
                    <a:lumMod val="65000"/>
                  </a:schemeClr>
                </a:solidFill>
                <a:latin typeface="Open Sans Light" pitchFamily="34" charset="0"/>
                <a:ea typeface="Open Sans Light" pitchFamily="34" charset="0"/>
                <a:cs typeface="Open Sans Light" pitchFamily="34" charset="0"/>
              </a:rPr>
              <a:t>Lorem ipsum dolor sit amet, </a:t>
            </a:r>
            <a:r>
              <a:rPr lang="ms-MY" sz="1000" b="1" i="1" dirty="0" smtClean="0">
                <a:solidFill>
                  <a:schemeClr val="bg1">
                    <a:lumMod val="65000"/>
                  </a:schemeClr>
                </a:solidFill>
                <a:latin typeface="Open Sans Light" pitchFamily="34" charset="0"/>
                <a:ea typeface="Open Sans Light" pitchFamily="34" charset="0"/>
                <a:cs typeface="Open Sans Light" pitchFamily="34" charset="0"/>
              </a:rPr>
              <a:t>consectetur adipiscing elit.</a:t>
            </a:r>
            <a:endParaRPr lang="ms-MY" sz="1000" b="1" i="1"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 Lorem ipsum dolor sit amet, consectetur adipiscing elit.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Praesent sodales odio sit amet odio tristique quis tempus odio Lorem ipsum dolor sit amet, consectetur adipiscing elit.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ametLorem ipsum dolor sit amet, consectetur adipiscing elit. Praesent sodales odio sit amet odio tristique quis tempus odio Lorem ipsum dolor sit amet, consectetur adipiscing elit.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3"/>
          <p:cNvGrpSpPr/>
          <p:nvPr/>
        </p:nvGrpSpPr>
        <p:grpSpPr>
          <a:xfrm>
            <a:off x="857224" y="142876"/>
            <a:ext cx="7429552" cy="492443"/>
            <a:chOff x="857224" y="142876"/>
            <a:chExt cx="7429552" cy="492443"/>
          </a:xfrm>
        </p:grpSpPr>
        <p:sp>
          <p:nvSpPr>
            <p:cNvPr id="5" name="Rectangle 4"/>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TEXT SAMPLE ONE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 name="Straight Connector 5"/>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8596" y="1285866"/>
            <a:ext cx="8363008" cy="3323987"/>
          </a:xfrm>
          <a:prstGeom prst="rect">
            <a:avLst/>
          </a:prstGeom>
        </p:spPr>
        <p:txBody>
          <a:bodyPr wrap="square" numCol="2" spcCol="274320">
            <a:spAutoFit/>
          </a:bodyPr>
          <a:lstStyle/>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i="1" dirty="0" smtClean="0">
                <a:solidFill>
                  <a:schemeClr val="bg1">
                    <a:lumMod val="65000"/>
                  </a:schemeClr>
                </a:solidFill>
                <a:latin typeface="Open Sans Light" pitchFamily="34" charset="0"/>
                <a:ea typeface="Open Sans Light" pitchFamily="34" charset="0"/>
                <a:cs typeface="Open Sans Light" pitchFamily="34" charset="0"/>
              </a:rPr>
              <a:t>Lorem ipsum dolor sit amet, </a:t>
            </a:r>
            <a:r>
              <a:rPr lang="ms-MY" sz="1000" b="1" i="1" dirty="0" smtClean="0">
                <a:solidFill>
                  <a:schemeClr val="bg1">
                    <a:lumMod val="65000"/>
                  </a:schemeClr>
                </a:solidFill>
                <a:latin typeface="Open Sans Light" pitchFamily="34" charset="0"/>
                <a:ea typeface="Open Sans Light" pitchFamily="34" charset="0"/>
                <a:cs typeface="Open Sans Light" pitchFamily="34" charset="0"/>
              </a:rPr>
              <a:t>consectetur adipiscing elit.</a:t>
            </a:r>
            <a:endParaRPr lang="ms-MY" sz="1000" b="1" i="1"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 Lorem ipsum dolor sit amet, consectetur adipiscing elit.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a:p>
            <a:pPr algn="just"/>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 consectetur adipiscing elit. Praesent sodales odio sit amet odio tristique quis tempus odio Lorem ipsum dolor sit amet, consectetur adipiscing elit. Lorem ipsum dolor sit amet, consectetur adipiscing elit. </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15</a:t>
            </a:r>
            <a:endParaRPr lang="en-US" sz="1100" dirty="0">
              <a:latin typeface="Open Sans" pitchFamily="34" charset="0"/>
              <a:ea typeface="Open Sans" pitchFamily="34" charset="0"/>
              <a:cs typeface="Open Sans" pitchFamily="34" charset="0"/>
            </a:endParaRPr>
          </a:p>
        </p:txBody>
      </p:sp>
      <p:grpSp>
        <p:nvGrpSpPr>
          <p:cNvPr id="4"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TEXT SAMPLE TWO</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42"/>
          <p:cNvGrpSpPr/>
          <p:nvPr/>
        </p:nvGrpSpPr>
        <p:grpSpPr>
          <a:xfrm>
            <a:off x="3286116" y="1643056"/>
            <a:ext cx="2643174" cy="941965"/>
            <a:chOff x="3286116" y="1643056"/>
            <a:chExt cx="2643174" cy="941965"/>
          </a:xfrm>
        </p:grpSpPr>
        <p:sp>
          <p:nvSpPr>
            <p:cNvPr id="12" name="Rectangle 11"/>
            <p:cNvSpPr/>
            <p:nvPr/>
          </p:nvSpPr>
          <p:spPr>
            <a:xfrm>
              <a:off x="3500398"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13" name="Rectangle 12"/>
            <p:cNvSpPr/>
            <p:nvPr/>
          </p:nvSpPr>
          <p:spPr>
            <a:xfrm>
              <a:off x="3500398"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5" name="Freeform 69"/>
            <p:cNvSpPr>
              <a:spLocks noEditPoints="1"/>
            </p:cNvSpPr>
            <p:nvPr/>
          </p:nvSpPr>
          <p:spPr bwMode="auto">
            <a:xfrm>
              <a:off x="3286116" y="1643056"/>
              <a:ext cx="163513" cy="239713"/>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10" name="Group 43"/>
          <p:cNvGrpSpPr/>
          <p:nvPr/>
        </p:nvGrpSpPr>
        <p:grpSpPr>
          <a:xfrm>
            <a:off x="285720" y="1643056"/>
            <a:ext cx="2714644" cy="941965"/>
            <a:chOff x="285720" y="1643056"/>
            <a:chExt cx="2714644" cy="941965"/>
          </a:xfrm>
        </p:grpSpPr>
        <p:sp>
          <p:nvSpPr>
            <p:cNvPr id="8" name="Rectangle 7"/>
            <p:cNvSpPr/>
            <p:nvPr/>
          </p:nvSpPr>
          <p:spPr>
            <a:xfrm>
              <a:off x="571472"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571472"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6" name="Freeform 95"/>
            <p:cNvSpPr>
              <a:spLocks noEditPoints="1"/>
            </p:cNvSpPr>
            <p:nvPr/>
          </p:nvSpPr>
          <p:spPr bwMode="auto">
            <a:xfrm>
              <a:off x="285720" y="1643056"/>
              <a:ext cx="260350" cy="230188"/>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11" name="Group 41"/>
          <p:cNvGrpSpPr/>
          <p:nvPr/>
        </p:nvGrpSpPr>
        <p:grpSpPr>
          <a:xfrm>
            <a:off x="6143636" y="1643056"/>
            <a:ext cx="2714644" cy="941965"/>
            <a:chOff x="6143636" y="1643056"/>
            <a:chExt cx="2714644" cy="941965"/>
          </a:xfrm>
        </p:grpSpPr>
        <p:sp>
          <p:nvSpPr>
            <p:cNvPr id="14" name="Rectangle 13"/>
            <p:cNvSpPr/>
            <p:nvPr/>
          </p:nvSpPr>
          <p:spPr>
            <a:xfrm>
              <a:off x="6429388" y="1643056"/>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15" name="Rectangle 14"/>
            <p:cNvSpPr/>
            <p:nvPr/>
          </p:nvSpPr>
          <p:spPr>
            <a:xfrm>
              <a:off x="6429388" y="2000246"/>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1" name="Group 31"/>
            <p:cNvGrpSpPr/>
            <p:nvPr/>
          </p:nvGrpSpPr>
          <p:grpSpPr>
            <a:xfrm>
              <a:off x="6143636" y="1643056"/>
              <a:ext cx="306388" cy="212725"/>
              <a:chOff x="8477250" y="2244725"/>
              <a:chExt cx="306388" cy="212725"/>
            </a:xfrm>
            <a:solidFill>
              <a:schemeClr val="bg1">
                <a:lumMod val="65000"/>
              </a:schemeClr>
            </a:solidFill>
          </p:grpSpPr>
          <p:sp>
            <p:nvSpPr>
              <p:cNvPr id="28" name="Freeform 101"/>
              <p:cNvSpPr/>
              <p:nvPr/>
            </p:nvSpPr>
            <p:spPr bwMode="auto">
              <a:xfrm>
                <a:off x="8628063" y="2359025"/>
                <a:ext cx="71438" cy="98425"/>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102"/>
              <p:cNvSpPr/>
              <p:nvPr/>
            </p:nvSpPr>
            <p:spPr bwMode="auto">
              <a:xfrm>
                <a:off x="8477250" y="2246313"/>
                <a:ext cx="139700" cy="115888"/>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grpFill/>
              <a:ln w="9525">
                <a:noFill/>
                <a:round/>
              </a:ln>
            </p:spPr>
            <p:txBody>
              <a:bodyPr vert="horz" wrap="square" lIns="91440" tIns="45720" rIns="91440" bIns="45720" numCol="1" anchor="t" anchorCtr="0" compatLnSpc="1"/>
              <a:lstStyle/>
              <a:p>
                <a:endParaRPr lang="en-US"/>
              </a:p>
            </p:txBody>
          </p:sp>
          <p:sp>
            <p:nvSpPr>
              <p:cNvPr id="30" name="Freeform 103"/>
              <p:cNvSpPr/>
              <p:nvPr/>
            </p:nvSpPr>
            <p:spPr bwMode="auto">
              <a:xfrm>
                <a:off x="8543925" y="2244725"/>
                <a:ext cx="239713" cy="212725"/>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32" name="Group 38"/>
          <p:cNvGrpSpPr/>
          <p:nvPr/>
        </p:nvGrpSpPr>
        <p:grpSpPr>
          <a:xfrm>
            <a:off x="285720" y="3000378"/>
            <a:ext cx="2714644" cy="941965"/>
            <a:chOff x="285720" y="3000378"/>
            <a:chExt cx="2714644" cy="941965"/>
          </a:xfrm>
        </p:grpSpPr>
        <p:sp>
          <p:nvSpPr>
            <p:cNvPr id="27" name="Freeform 100"/>
            <p:cNvSpPr/>
            <p:nvPr/>
          </p:nvSpPr>
          <p:spPr bwMode="auto">
            <a:xfrm>
              <a:off x="285720" y="3000378"/>
              <a:ext cx="225425" cy="25400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3" name="Rectangle 32"/>
            <p:cNvSpPr/>
            <p:nvPr/>
          </p:nvSpPr>
          <p:spPr>
            <a:xfrm>
              <a:off x="571472"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4" name="Rectangle 33"/>
            <p:cNvSpPr/>
            <p:nvPr/>
          </p:nvSpPr>
          <p:spPr>
            <a:xfrm>
              <a:off x="571472"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 name="Group 39"/>
          <p:cNvGrpSpPr/>
          <p:nvPr/>
        </p:nvGrpSpPr>
        <p:grpSpPr>
          <a:xfrm>
            <a:off x="3286116" y="3000378"/>
            <a:ext cx="2643174" cy="941965"/>
            <a:chOff x="3286116" y="3000378"/>
            <a:chExt cx="2643174" cy="941965"/>
          </a:xfrm>
        </p:grpSpPr>
        <p:grpSp>
          <p:nvGrpSpPr>
            <p:cNvPr id="40" name="Group 30"/>
            <p:cNvGrpSpPr/>
            <p:nvPr/>
          </p:nvGrpSpPr>
          <p:grpSpPr>
            <a:xfrm>
              <a:off x="3286116" y="3000378"/>
              <a:ext cx="195263" cy="260351"/>
              <a:chOff x="5081588" y="3365500"/>
              <a:chExt cx="195263" cy="260351"/>
            </a:xfrm>
            <a:solidFill>
              <a:schemeClr val="bg1">
                <a:lumMod val="65000"/>
              </a:schemeClr>
            </a:solidFill>
          </p:grpSpPr>
          <p:sp>
            <p:nvSpPr>
              <p:cNvPr id="17" name="Freeform 41"/>
              <p:cNvSpPr>
                <a:spLocks noEditPoints="1"/>
              </p:cNvSpPr>
              <p:nvPr/>
            </p:nvSpPr>
            <p:spPr bwMode="auto">
              <a:xfrm>
                <a:off x="5081588" y="3365500"/>
                <a:ext cx="195263" cy="260350"/>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42"/>
              <p:cNvSpPr/>
              <p:nvPr/>
            </p:nvSpPr>
            <p:spPr bwMode="auto">
              <a:xfrm>
                <a:off x="5081588" y="3397250"/>
                <a:ext cx="195263" cy="31750"/>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grpFill/>
              <a:ln w="9525">
                <a:noFill/>
                <a:round/>
              </a:ln>
            </p:spPr>
            <p:txBody>
              <a:bodyPr vert="horz" wrap="square" lIns="91440" tIns="45720" rIns="91440" bIns="45720" numCol="1" anchor="t" anchorCtr="0" compatLnSpc="1"/>
              <a:lstStyle/>
              <a:p>
                <a:endParaRPr lang="en-US"/>
              </a:p>
            </p:txBody>
          </p:sp>
          <p:sp>
            <p:nvSpPr>
              <p:cNvPr id="19" name="Freeform 43"/>
              <p:cNvSpPr/>
              <p:nvPr/>
            </p:nvSpPr>
            <p:spPr bwMode="auto">
              <a:xfrm>
                <a:off x="5145088" y="3381375"/>
                <a:ext cx="68263" cy="25400"/>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grpFill/>
              <a:ln w="9525">
                <a:noFill/>
                <a:round/>
              </a:ln>
            </p:spPr>
            <p:txBody>
              <a:bodyPr vert="horz" wrap="square" lIns="91440" tIns="45720" rIns="91440" bIns="45720" numCol="1" anchor="t" anchorCtr="0" compatLnSpc="1"/>
              <a:lstStyle/>
              <a:p>
                <a:endParaRPr lang="en-US"/>
              </a:p>
            </p:txBody>
          </p:sp>
          <p:sp>
            <p:nvSpPr>
              <p:cNvPr id="20" name="Freeform 44"/>
              <p:cNvSpPr/>
              <p:nvPr/>
            </p:nvSpPr>
            <p:spPr bwMode="auto">
              <a:xfrm>
                <a:off x="5127625" y="3365500"/>
                <a:ext cx="101600" cy="58738"/>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grpFill/>
              <a:ln w="9525">
                <a:noFill/>
                <a:round/>
              </a:ln>
            </p:spPr>
            <p:txBody>
              <a:bodyPr vert="horz" wrap="square" lIns="91440" tIns="45720" rIns="91440" bIns="45720" numCol="1" anchor="t" anchorCtr="0" compatLnSpc="1"/>
              <a:lstStyle/>
              <a:p>
                <a:endParaRPr lang="en-US"/>
              </a:p>
            </p:txBody>
          </p:sp>
          <p:sp>
            <p:nvSpPr>
              <p:cNvPr id="21" name="Freeform 45"/>
              <p:cNvSpPr/>
              <p:nvPr/>
            </p:nvSpPr>
            <p:spPr bwMode="auto">
              <a:xfrm>
                <a:off x="5086350" y="3446463"/>
                <a:ext cx="184150" cy="179388"/>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grpFill/>
              <a:ln w="9525">
                <a:noFill/>
                <a:round/>
              </a:ln>
            </p:spPr>
            <p:txBody>
              <a:bodyPr vert="horz" wrap="square" lIns="91440" tIns="45720" rIns="91440" bIns="45720" numCol="1" anchor="t" anchorCtr="0" compatLnSpc="1"/>
              <a:lstStyle/>
              <a:p>
                <a:endParaRPr lang="en-US"/>
              </a:p>
            </p:txBody>
          </p:sp>
          <p:sp>
            <p:nvSpPr>
              <p:cNvPr id="22" name="Freeform 46"/>
              <p:cNvSpPr/>
              <p:nvPr/>
            </p:nvSpPr>
            <p:spPr bwMode="auto">
              <a:xfrm>
                <a:off x="5114925" y="3478213"/>
                <a:ext cx="30163" cy="114300"/>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grpFill/>
              <a:ln w="9525">
                <a:noFill/>
                <a:round/>
              </a:ln>
            </p:spPr>
            <p:txBody>
              <a:bodyPr vert="horz" wrap="square" lIns="91440" tIns="45720" rIns="91440" bIns="45720" numCol="1" anchor="t" anchorCtr="0" compatLnSpc="1"/>
              <a:lstStyle/>
              <a:p>
                <a:endParaRPr lang="en-US"/>
              </a:p>
            </p:txBody>
          </p:sp>
          <p:sp>
            <p:nvSpPr>
              <p:cNvPr id="23" name="Rectangle 47"/>
              <p:cNvSpPr>
                <a:spLocks noChangeArrowheads="1"/>
              </p:cNvSpPr>
              <p:nvPr/>
            </p:nvSpPr>
            <p:spPr bwMode="auto">
              <a:xfrm>
                <a:off x="5162550" y="3478213"/>
                <a:ext cx="31750" cy="1143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Freeform 48"/>
              <p:cNvSpPr/>
              <p:nvPr/>
            </p:nvSpPr>
            <p:spPr bwMode="auto">
              <a:xfrm>
                <a:off x="5210175" y="3478213"/>
                <a:ext cx="33338" cy="114300"/>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grpFill/>
              <a:ln w="9525">
                <a:noFill/>
                <a:round/>
              </a:ln>
            </p:spPr>
            <p:txBody>
              <a:bodyPr vert="horz" wrap="square" lIns="91440" tIns="45720" rIns="91440" bIns="45720" numCol="1" anchor="t" anchorCtr="0" compatLnSpc="1"/>
              <a:lstStyle/>
              <a:p>
                <a:endParaRPr lang="en-US"/>
              </a:p>
            </p:txBody>
          </p:sp>
        </p:grpSp>
        <p:sp>
          <p:nvSpPr>
            <p:cNvPr id="35" name="Rectangle 34"/>
            <p:cNvSpPr/>
            <p:nvPr/>
          </p:nvSpPr>
          <p:spPr>
            <a:xfrm>
              <a:off x="3500398"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3500398"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1" name="Group 40"/>
          <p:cNvGrpSpPr/>
          <p:nvPr/>
        </p:nvGrpSpPr>
        <p:grpSpPr>
          <a:xfrm>
            <a:off x="6143636" y="3000378"/>
            <a:ext cx="2714644" cy="941965"/>
            <a:chOff x="6143636" y="3000378"/>
            <a:chExt cx="2714644" cy="941965"/>
          </a:xfrm>
        </p:grpSpPr>
        <p:sp>
          <p:nvSpPr>
            <p:cNvPr id="16" name="Freeform 32"/>
            <p:cNvSpPr>
              <a:spLocks noEditPoints="1"/>
            </p:cNvSpPr>
            <p:nvPr/>
          </p:nvSpPr>
          <p:spPr bwMode="auto">
            <a:xfrm>
              <a:off x="6143636" y="3000378"/>
              <a:ext cx="287338" cy="234950"/>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7" name="Rectangle 36"/>
            <p:cNvSpPr/>
            <p:nvPr/>
          </p:nvSpPr>
          <p:spPr>
            <a:xfrm>
              <a:off x="6429388" y="3000378"/>
              <a:ext cx="2296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How This Work ? Let Us Now !</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6429388" y="3357568"/>
              <a:ext cx="2428892"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slide(fromLeft)">
                                      <p:cBhvr>
                                        <p:cTn id="14" dur="500"/>
                                        <p:tgtEl>
                                          <p:spTgt spid="10"/>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Left)">
                                      <p:cBhvr>
                                        <p:cTn id="18" dur="500"/>
                                        <p:tgtEl>
                                          <p:spTgt spid="7"/>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slide(fromLeft)">
                                      <p:cBhvr>
                                        <p:cTn id="22" dur="500"/>
                                        <p:tgtEl>
                                          <p:spTgt spid="11"/>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slide(fromLeft)">
                                      <p:cBhvr>
                                        <p:cTn id="26" dur="500"/>
                                        <p:tgtEl>
                                          <p:spTgt spid="3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slide(fromLeft)">
                                      <p:cBhvr>
                                        <p:cTn id="30" dur="500"/>
                                        <p:tgtEl>
                                          <p:spTgt spid="39"/>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slide(fromLeft)">
                                      <p:cBhvr>
                                        <p:cTn id="3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643056"/>
            <a:ext cx="9144000" cy="214314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30"/>
          <p:cNvGrpSpPr/>
          <p:nvPr/>
        </p:nvGrpSpPr>
        <p:grpSpPr>
          <a:xfrm>
            <a:off x="320500" y="1785932"/>
            <a:ext cx="2648564" cy="1741055"/>
            <a:chOff x="320500" y="1785932"/>
            <a:chExt cx="2648564" cy="1741055"/>
          </a:xfrm>
        </p:grpSpPr>
        <p:sp>
          <p:nvSpPr>
            <p:cNvPr id="160" name="Freeform 128"/>
            <p:cNvSpPr/>
            <p:nvPr/>
          </p:nvSpPr>
          <p:spPr bwMode="auto">
            <a:xfrm>
              <a:off x="320500" y="1785932"/>
              <a:ext cx="586080" cy="337060"/>
            </a:xfrm>
            <a:custGeom>
              <a:avLst/>
              <a:gdLst/>
              <a:ahLst/>
              <a:cxnLst>
                <a:cxn ang="0">
                  <a:pos x="76" y="269"/>
                </a:cxn>
                <a:cxn ang="0">
                  <a:pos x="46" y="263"/>
                </a:cxn>
                <a:cxn ang="0">
                  <a:pos x="22" y="249"/>
                </a:cxn>
                <a:cxn ang="0">
                  <a:pos x="6" y="229"/>
                </a:cxn>
                <a:cxn ang="0">
                  <a:pos x="0" y="208"/>
                </a:cxn>
                <a:cxn ang="0">
                  <a:pos x="0" y="199"/>
                </a:cxn>
                <a:cxn ang="0">
                  <a:pos x="4" y="184"/>
                </a:cxn>
                <a:cxn ang="0">
                  <a:pos x="12" y="174"/>
                </a:cxn>
                <a:cxn ang="0">
                  <a:pos x="30" y="160"/>
                </a:cxn>
                <a:cxn ang="0">
                  <a:pos x="29" y="148"/>
                </a:cxn>
                <a:cxn ang="0">
                  <a:pos x="29" y="139"/>
                </a:cxn>
                <a:cxn ang="0">
                  <a:pos x="33" y="126"/>
                </a:cxn>
                <a:cxn ang="0">
                  <a:pos x="45" y="107"/>
                </a:cxn>
                <a:cxn ang="0">
                  <a:pos x="70" y="88"/>
                </a:cxn>
                <a:cxn ang="0">
                  <a:pos x="102" y="77"/>
                </a:cxn>
                <a:cxn ang="0">
                  <a:pos x="120" y="75"/>
                </a:cxn>
                <a:cxn ang="0">
                  <a:pos x="145" y="78"/>
                </a:cxn>
                <a:cxn ang="0">
                  <a:pos x="145" y="73"/>
                </a:cxn>
                <a:cxn ang="0">
                  <a:pos x="145" y="65"/>
                </a:cxn>
                <a:cxn ang="0">
                  <a:pos x="149" y="51"/>
                </a:cxn>
                <a:cxn ang="0">
                  <a:pos x="160" y="32"/>
                </a:cxn>
                <a:cxn ang="0">
                  <a:pos x="184" y="13"/>
                </a:cxn>
                <a:cxn ang="0">
                  <a:pos x="217" y="2"/>
                </a:cxn>
                <a:cxn ang="0">
                  <a:pos x="236" y="0"/>
                </a:cxn>
                <a:cxn ang="0">
                  <a:pos x="271" y="6"/>
                </a:cxn>
                <a:cxn ang="0">
                  <a:pos x="300" y="21"/>
                </a:cxn>
                <a:cxn ang="0">
                  <a:pos x="319" y="44"/>
                </a:cxn>
                <a:cxn ang="0">
                  <a:pos x="324" y="58"/>
                </a:cxn>
                <a:cxn ang="0">
                  <a:pos x="327" y="73"/>
                </a:cxn>
                <a:cxn ang="0">
                  <a:pos x="326" y="77"/>
                </a:cxn>
                <a:cxn ang="0">
                  <a:pos x="337" y="75"/>
                </a:cxn>
                <a:cxn ang="0">
                  <a:pos x="346" y="75"/>
                </a:cxn>
                <a:cxn ang="0">
                  <a:pos x="382" y="81"/>
                </a:cxn>
                <a:cxn ang="0">
                  <a:pos x="410" y="96"/>
                </a:cxn>
                <a:cxn ang="0">
                  <a:pos x="431" y="119"/>
                </a:cxn>
                <a:cxn ang="0">
                  <a:pos x="436" y="133"/>
                </a:cxn>
                <a:cxn ang="0">
                  <a:pos x="437" y="148"/>
                </a:cxn>
                <a:cxn ang="0">
                  <a:pos x="436" y="160"/>
                </a:cxn>
                <a:cxn ang="0">
                  <a:pos x="448" y="168"/>
                </a:cxn>
                <a:cxn ang="0">
                  <a:pos x="458" y="178"/>
                </a:cxn>
                <a:cxn ang="0">
                  <a:pos x="465" y="191"/>
                </a:cxn>
                <a:cxn ang="0">
                  <a:pos x="466" y="208"/>
                </a:cxn>
                <a:cxn ang="0">
                  <a:pos x="465" y="219"/>
                </a:cxn>
                <a:cxn ang="0">
                  <a:pos x="454" y="239"/>
                </a:cxn>
                <a:cxn ang="0">
                  <a:pos x="433" y="257"/>
                </a:cxn>
                <a:cxn ang="0">
                  <a:pos x="406" y="268"/>
                </a:cxn>
                <a:cxn ang="0">
                  <a:pos x="270" y="269"/>
                </a:cxn>
                <a:cxn ang="0">
                  <a:pos x="319" y="164"/>
                </a:cxn>
                <a:cxn ang="0">
                  <a:pos x="149" y="164"/>
                </a:cxn>
                <a:cxn ang="0">
                  <a:pos x="196" y="269"/>
                </a:cxn>
              </a:cxnLst>
              <a:rect l="0" t="0" r="r" b="b"/>
              <a:pathLst>
                <a:path w="466" h="269">
                  <a:moveTo>
                    <a:pt x="76" y="269"/>
                  </a:moveTo>
                  <a:lnTo>
                    <a:pt x="76" y="269"/>
                  </a:lnTo>
                  <a:lnTo>
                    <a:pt x="61" y="268"/>
                  </a:lnTo>
                  <a:lnTo>
                    <a:pt x="46" y="263"/>
                  </a:lnTo>
                  <a:lnTo>
                    <a:pt x="33" y="257"/>
                  </a:lnTo>
                  <a:lnTo>
                    <a:pt x="22" y="249"/>
                  </a:lnTo>
                  <a:lnTo>
                    <a:pt x="12" y="239"/>
                  </a:lnTo>
                  <a:lnTo>
                    <a:pt x="6" y="229"/>
                  </a:lnTo>
                  <a:lnTo>
                    <a:pt x="1" y="219"/>
                  </a:lnTo>
                  <a:lnTo>
                    <a:pt x="0" y="208"/>
                  </a:lnTo>
                  <a:lnTo>
                    <a:pt x="0" y="208"/>
                  </a:lnTo>
                  <a:lnTo>
                    <a:pt x="0" y="199"/>
                  </a:lnTo>
                  <a:lnTo>
                    <a:pt x="1" y="191"/>
                  </a:lnTo>
                  <a:lnTo>
                    <a:pt x="4" y="184"/>
                  </a:lnTo>
                  <a:lnTo>
                    <a:pt x="8" y="178"/>
                  </a:lnTo>
                  <a:lnTo>
                    <a:pt x="12" y="174"/>
                  </a:lnTo>
                  <a:lnTo>
                    <a:pt x="18" y="168"/>
                  </a:lnTo>
                  <a:lnTo>
                    <a:pt x="30" y="160"/>
                  </a:lnTo>
                  <a:lnTo>
                    <a:pt x="30" y="160"/>
                  </a:lnTo>
                  <a:lnTo>
                    <a:pt x="29" y="148"/>
                  </a:lnTo>
                  <a:lnTo>
                    <a:pt x="29" y="148"/>
                  </a:lnTo>
                  <a:lnTo>
                    <a:pt x="29" y="139"/>
                  </a:lnTo>
                  <a:lnTo>
                    <a:pt x="30" y="133"/>
                  </a:lnTo>
                  <a:lnTo>
                    <a:pt x="33" y="126"/>
                  </a:lnTo>
                  <a:lnTo>
                    <a:pt x="36" y="119"/>
                  </a:lnTo>
                  <a:lnTo>
                    <a:pt x="45" y="107"/>
                  </a:lnTo>
                  <a:lnTo>
                    <a:pt x="56" y="96"/>
                  </a:lnTo>
                  <a:lnTo>
                    <a:pt x="70" y="88"/>
                  </a:lnTo>
                  <a:lnTo>
                    <a:pt x="85" y="81"/>
                  </a:lnTo>
                  <a:lnTo>
                    <a:pt x="102" y="77"/>
                  </a:lnTo>
                  <a:lnTo>
                    <a:pt x="120" y="75"/>
                  </a:lnTo>
                  <a:lnTo>
                    <a:pt x="120" y="75"/>
                  </a:lnTo>
                  <a:lnTo>
                    <a:pt x="132" y="75"/>
                  </a:lnTo>
                  <a:lnTo>
                    <a:pt x="145" y="78"/>
                  </a:lnTo>
                  <a:lnTo>
                    <a:pt x="145" y="78"/>
                  </a:lnTo>
                  <a:lnTo>
                    <a:pt x="145" y="73"/>
                  </a:lnTo>
                  <a:lnTo>
                    <a:pt x="145" y="73"/>
                  </a:lnTo>
                  <a:lnTo>
                    <a:pt x="145" y="65"/>
                  </a:lnTo>
                  <a:lnTo>
                    <a:pt x="146" y="58"/>
                  </a:lnTo>
                  <a:lnTo>
                    <a:pt x="149" y="51"/>
                  </a:lnTo>
                  <a:lnTo>
                    <a:pt x="151" y="44"/>
                  </a:lnTo>
                  <a:lnTo>
                    <a:pt x="160" y="32"/>
                  </a:lnTo>
                  <a:lnTo>
                    <a:pt x="172" y="21"/>
                  </a:lnTo>
                  <a:lnTo>
                    <a:pt x="184" y="13"/>
                  </a:lnTo>
                  <a:lnTo>
                    <a:pt x="200" y="6"/>
                  </a:lnTo>
                  <a:lnTo>
                    <a:pt x="217" y="2"/>
                  </a:lnTo>
                  <a:lnTo>
                    <a:pt x="236" y="0"/>
                  </a:lnTo>
                  <a:lnTo>
                    <a:pt x="236" y="0"/>
                  </a:lnTo>
                  <a:lnTo>
                    <a:pt x="254" y="2"/>
                  </a:lnTo>
                  <a:lnTo>
                    <a:pt x="271" y="6"/>
                  </a:lnTo>
                  <a:lnTo>
                    <a:pt x="286" y="13"/>
                  </a:lnTo>
                  <a:lnTo>
                    <a:pt x="300" y="21"/>
                  </a:lnTo>
                  <a:lnTo>
                    <a:pt x="311" y="32"/>
                  </a:lnTo>
                  <a:lnTo>
                    <a:pt x="319" y="44"/>
                  </a:lnTo>
                  <a:lnTo>
                    <a:pt x="323" y="51"/>
                  </a:lnTo>
                  <a:lnTo>
                    <a:pt x="324" y="58"/>
                  </a:lnTo>
                  <a:lnTo>
                    <a:pt x="326" y="65"/>
                  </a:lnTo>
                  <a:lnTo>
                    <a:pt x="327" y="73"/>
                  </a:lnTo>
                  <a:lnTo>
                    <a:pt x="327" y="73"/>
                  </a:lnTo>
                  <a:lnTo>
                    <a:pt x="326" y="77"/>
                  </a:lnTo>
                  <a:lnTo>
                    <a:pt x="326" y="77"/>
                  </a:lnTo>
                  <a:lnTo>
                    <a:pt x="337" y="75"/>
                  </a:lnTo>
                  <a:lnTo>
                    <a:pt x="346" y="75"/>
                  </a:lnTo>
                  <a:lnTo>
                    <a:pt x="346" y="75"/>
                  </a:lnTo>
                  <a:lnTo>
                    <a:pt x="365" y="77"/>
                  </a:lnTo>
                  <a:lnTo>
                    <a:pt x="382" y="81"/>
                  </a:lnTo>
                  <a:lnTo>
                    <a:pt x="398" y="88"/>
                  </a:lnTo>
                  <a:lnTo>
                    <a:pt x="410" y="96"/>
                  </a:lnTo>
                  <a:lnTo>
                    <a:pt x="422" y="107"/>
                  </a:lnTo>
                  <a:lnTo>
                    <a:pt x="431" y="119"/>
                  </a:lnTo>
                  <a:lnTo>
                    <a:pt x="433" y="126"/>
                  </a:lnTo>
                  <a:lnTo>
                    <a:pt x="436" y="133"/>
                  </a:lnTo>
                  <a:lnTo>
                    <a:pt x="437" y="139"/>
                  </a:lnTo>
                  <a:lnTo>
                    <a:pt x="437" y="148"/>
                  </a:lnTo>
                  <a:lnTo>
                    <a:pt x="437" y="148"/>
                  </a:lnTo>
                  <a:lnTo>
                    <a:pt x="436" y="160"/>
                  </a:lnTo>
                  <a:lnTo>
                    <a:pt x="436" y="160"/>
                  </a:lnTo>
                  <a:lnTo>
                    <a:pt x="448" y="168"/>
                  </a:lnTo>
                  <a:lnTo>
                    <a:pt x="454" y="174"/>
                  </a:lnTo>
                  <a:lnTo>
                    <a:pt x="458" y="178"/>
                  </a:lnTo>
                  <a:lnTo>
                    <a:pt x="462" y="184"/>
                  </a:lnTo>
                  <a:lnTo>
                    <a:pt x="465" y="191"/>
                  </a:lnTo>
                  <a:lnTo>
                    <a:pt x="466" y="199"/>
                  </a:lnTo>
                  <a:lnTo>
                    <a:pt x="466" y="208"/>
                  </a:lnTo>
                  <a:lnTo>
                    <a:pt x="466" y="208"/>
                  </a:lnTo>
                  <a:lnTo>
                    <a:pt x="465" y="219"/>
                  </a:lnTo>
                  <a:lnTo>
                    <a:pt x="461" y="229"/>
                  </a:lnTo>
                  <a:lnTo>
                    <a:pt x="454" y="239"/>
                  </a:lnTo>
                  <a:lnTo>
                    <a:pt x="444" y="249"/>
                  </a:lnTo>
                  <a:lnTo>
                    <a:pt x="433" y="257"/>
                  </a:lnTo>
                  <a:lnTo>
                    <a:pt x="420" y="263"/>
                  </a:lnTo>
                  <a:lnTo>
                    <a:pt x="406" y="268"/>
                  </a:lnTo>
                  <a:lnTo>
                    <a:pt x="390" y="269"/>
                  </a:lnTo>
                  <a:lnTo>
                    <a:pt x="270" y="269"/>
                  </a:lnTo>
                  <a:lnTo>
                    <a:pt x="270" y="164"/>
                  </a:lnTo>
                  <a:lnTo>
                    <a:pt x="319" y="164"/>
                  </a:lnTo>
                  <a:lnTo>
                    <a:pt x="233" y="58"/>
                  </a:lnTo>
                  <a:lnTo>
                    <a:pt x="149" y="164"/>
                  </a:lnTo>
                  <a:lnTo>
                    <a:pt x="196" y="164"/>
                  </a:lnTo>
                  <a:lnTo>
                    <a:pt x="196" y="269"/>
                  </a:lnTo>
                  <a:lnTo>
                    <a:pt x="76" y="269"/>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15" name="Rectangle 14"/>
            <p:cNvSpPr/>
            <p:nvPr/>
          </p:nvSpPr>
          <p:spPr>
            <a:xfrm>
              <a:off x="428596" y="2357436"/>
              <a:ext cx="254046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grpSp>
        <p:nvGrpSpPr>
          <p:cNvPr id="6" name="Group 25"/>
          <p:cNvGrpSpPr/>
          <p:nvPr/>
        </p:nvGrpSpPr>
        <p:grpSpPr>
          <a:xfrm>
            <a:off x="6000760" y="1785932"/>
            <a:ext cx="2683344" cy="1741055"/>
            <a:chOff x="6000760" y="1785932"/>
            <a:chExt cx="2683344" cy="1741055"/>
          </a:xfrm>
        </p:grpSpPr>
        <p:sp>
          <p:nvSpPr>
            <p:cNvPr id="159" name="Freeform 127"/>
            <p:cNvSpPr/>
            <p:nvPr/>
          </p:nvSpPr>
          <p:spPr bwMode="auto">
            <a:xfrm>
              <a:off x="6000760" y="1785932"/>
              <a:ext cx="588596" cy="329512"/>
            </a:xfrm>
            <a:custGeom>
              <a:avLst/>
              <a:gdLst/>
              <a:ahLst/>
              <a:cxnLst>
                <a:cxn ang="0">
                  <a:pos x="76" y="263"/>
                </a:cxn>
                <a:cxn ang="0">
                  <a:pos x="46" y="257"/>
                </a:cxn>
                <a:cxn ang="0">
                  <a:pos x="22" y="243"/>
                </a:cxn>
                <a:cxn ang="0">
                  <a:pos x="5" y="223"/>
                </a:cxn>
                <a:cxn ang="0">
                  <a:pos x="0" y="202"/>
                </a:cxn>
                <a:cxn ang="0">
                  <a:pos x="0" y="193"/>
                </a:cxn>
                <a:cxn ang="0">
                  <a:pos x="4" y="178"/>
                </a:cxn>
                <a:cxn ang="0">
                  <a:pos x="12" y="168"/>
                </a:cxn>
                <a:cxn ang="0">
                  <a:pos x="30" y="154"/>
                </a:cxn>
                <a:cxn ang="0">
                  <a:pos x="28" y="142"/>
                </a:cxn>
                <a:cxn ang="0">
                  <a:pos x="30" y="133"/>
                </a:cxn>
                <a:cxn ang="0">
                  <a:pos x="32" y="120"/>
                </a:cxn>
                <a:cxn ang="0">
                  <a:pos x="45" y="101"/>
                </a:cxn>
                <a:cxn ang="0">
                  <a:pos x="69" y="82"/>
                </a:cxn>
                <a:cxn ang="0">
                  <a:pos x="102" y="71"/>
                </a:cxn>
                <a:cxn ang="0">
                  <a:pos x="120" y="69"/>
                </a:cxn>
                <a:cxn ang="0">
                  <a:pos x="144" y="72"/>
                </a:cxn>
                <a:cxn ang="0">
                  <a:pos x="144" y="67"/>
                </a:cxn>
                <a:cxn ang="0">
                  <a:pos x="146" y="56"/>
                </a:cxn>
                <a:cxn ang="0">
                  <a:pos x="152" y="35"/>
                </a:cxn>
                <a:cxn ang="0">
                  <a:pos x="166" y="19"/>
                </a:cxn>
                <a:cxn ang="0">
                  <a:pos x="185" y="7"/>
                </a:cxn>
                <a:cxn ang="0">
                  <a:pos x="197" y="121"/>
                </a:cxn>
                <a:cxn ang="0">
                  <a:pos x="233" y="228"/>
                </a:cxn>
                <a:cxn ang="0">
                  <a:pos x="270" y="121"/>
                </a:cxn>
                <a:cxn ang="0">
                  <a:pos x="270" y="0"/>
                </a:cxn>
                <a:cxn ang="0">
                  <a:pos x="293" y="11"/>
                </a:cxn>
                <a:cxn ang="0">
                  <a:pos x="310" y="26"/>
                </a:cxn>
                <a:cxn ang="0">
                  <a:pos x="323" y="45"/>
                </a:cxn>
                <a:cxn ang="0">
                  <a:pos x="327" y="67"/>
                </a:cxn>
                <a:cxn ang="0">
                  <a:pos x="327" y="71"/>
                </a:cxn>
                <a:cxn ang="0">
                  <a:pos x="336" y="69"/>
                </a:cxn>
                <a:cxn ang="0">
                  <a:pos x="346" y="69"/>
                </a:cxn>
                <a:cxn ang="0">
                  <a:pos x="381" y="75"/>
                </a:cxn>
                <a:cxn ang="0">
                  <a:pos x="411" y="90"/>
                </a:cxn>
                <a:cxn ang="0">
                  <a:pos x="430" y="113"/>
                </a:cxn>
                <a:cxn ang="0">
                  <a:pos x="436" y="127"/>
                </a:cxn>
                <a:cxn ang="0">
                  <a:pos x="437" y="142"/>
                </a:cxn>
                <a:cxn ang="0">
                  <a:pos x="436" y="154"/>
                </a:cxn>
                <a:cxn ang="0">
                  <a:pos x="448" y="162"/>
                </a:cxn>
                <a:cxn ang="0">
                  <a:pos x="459" y="172"/>
                </a:cxn>
                <a:cxn ang="0">
                  <a:pos x="464" y="185"/>
                </a:cxn>
                <a:cxn ang="0">
                  <a:pos x="467" y="202"/>
                </a:cxn>
                <a:cxn ang="0">
                  <a:pos x="466" y="213"/>
                </a:cxn>
                <a:cxn ang="0">
                  <a:pos x="454" y="233"/>
                </a:cxn>
                <a:cxn ang="0">
                  <a:pos x="433" y="251"/>
                </a:cxn>
                <a:cxn ang="0">
                  <a:pos x="406" y="262"/>
                </a:cxn>
                <a:cxn ang="0">
                  <a:pos x="76" y="263"/>
                </a:cxn>
              </a:cxnLst>
              <a:rect l="0" t="0" r="r" b="b"/>
              <a:pathLst>
                <a:path w="467" h="263">
                  <a:moveTo>
                    <a:pt x="76" y="263"/>
                  </a:moveTo>
                  <a:lnTo>
                    <a:pt x="76" y="263"/>
                  </a:lnTo>
                  <a:lnTo>
                    <a:pt x="61" y="262"/>
                  </a:lnTo>
                  <a:lnTo>
                    <a:pt x="46" y="257"/>
                  </a:lnTo>
                  <a:lnTo>
                    <a:pt x="34" y="251"/>
                  </a:lnTo>
                  <a:lnTo>
                    <a:pt x="22" y="243"/>
                  </a:lnTo>
                  <a:lnTo>
                    <a:pt x="12" y="233"/>
                  </a:lnTo>
                  <a:lnTo>
                    <a:pt x="5" y="223"/>
                  </a:lnTo>
                  <a:lnTo>
                    <a:pt x="1" y="213"/>
                  </a:lnTo>
                  <a:lnTo>
                    <a:pt x="0" y="202"/>
                  </a:lnTo>
                  <a:lnTo>
                    <a:pt x="0" y="202"/>
                  </a:lnTo>
                  <a:lnTo>
                    <a:pt x="0" y="193"/>
                  </a:lnTo>
                  <a:lnTo>
                    <a:pt x="1" y="185"/>
                  </a:lnTo>
                  <a:lnTo>
                    <a:pt x="4" y="178"/>
                  </a:lnTo>
                  <a:lnTo>
                    <a:pt x="8" y="172"/>
                  </a:lnTo>
                  <a:lnTo>
                    <a:pt x="12" y="168"/>
                  </a:lnTo>
                  <a:lnTo>
                    <a:pt x="18" y="162"/>
                  </a:lnTo>
                  <a:lnTo>
                    <a:pt x="30" y="154"/>
                  </a:lnTo>
                  <a:lnTo>
                    <a:pt x="30" y="154"/>
                  </a:lnTo>
                  <a:lnTo>
                    <a:pt x="28" y="142"/>
                  </a:lnTo>
                  <a:lnTo>
                    <a:pt x="28" y="142"/>
                  </a:lnTo>
                  <a:lnTo>
                    <a:pt x="30" y="133"/>
                  </a:lnTo>
                  <a:lnTo>
                    <a:pt x="31" y="127"/>
                  </a:lnTo>
                  <a:lnTo>
                    <a:pt x="32" y="120"/>
                  </a:lnTo>
                  <a:lnTo>
                    <a:pt x="37" y="113"/>
                  </a:lnTo>
                  <a:lnTo>
                    <a:pt x="45" y="101"/>
                  </a:lnTo>
                  <a:lnTo>
                    <a:pt x="56" y="90"/>
                  </a:lnTo>
                  <a:lnTo>
                    <a:pt x="69" y="82"/>
                  </a:lnTo>
                  <a:lnTo>
                    <a:pt x="84" y="75"/>
                  </a:lnTo>
                  <a:lnTo>
                    <a:pt x="102" y="71"/>
                  </a:lnTo>
                  <a:lnTo>
                    <a:pt x="120" y="69"/>
                  </a:lnTo>
                  <a:lnTo>
                    <a:pt x="120" y="69"/>
                  </a:lnTo>
                  <a:lnTo>
                    <a:pt x="132" y="69"/>
                  </a:lnTo>
                  <a:lnTo>
                    <a:pt x="144" y="72"/>
                  </a:lnTo>
                  <a:lnTo>
                    <a:pt x="144" y="72"/>
                  </a:lnTo>
                  <a:lnTo>
                    <a:pt x="144" y="67"/>
                  </a:lnTo>
                  <a:lnTo>
                    <a:pt x="144" y="67"/>
                  </a:lnTo>
                  <a:lnTo>
                    <a:pt x="146" y="56"/>
                  </a:lnTo>
                  <a:lnTo>
                    <a:pt x="148" y="45"/>
                  </a:lnTo>
                  <a:lnTo>
                    <a:pt x="152" y="35"/>
                  </a:lnTo>
                  <a:lnTo>
                    <a:pt x="159" y="27"/>
                  </a:lnTo>
                  <a:lnTo>
                    <a:pt x="166" y="19"/>
                  </a:lnTo>
                  <a:lnTo>
                    <a:pt x="176" y="12"/>
                  </a:lnTo>
                  <a:lnTo>
                    <a:pt x="185" y="7"/>
                  </a:lnTo>
                  <a:lnTo>
                    <a:pt x="197" y="1"/>
                  </a:lnTo>
                  <a:lnTo>
                    <a:pt x="197" y="121"/>
                  </a:lnTo>
                  <a:lnTo>
                    <a:pt x="148" y="121"/>
                  </a:lnTo>
                  <a:lnTo>
                    <a:pt x="233" y="228"/>
                  </a:lnTo>
                  <a:lnTo>
                    <a:pt x="319" y="121"/>
                  </a:lnTo>
                  <a:lnTo>
                    <a:pt x="270" y="121"/>
                  </a:lnTo>
                  <a:lnTo>
                    <a:pt x="270" y="0"/>
                  </a:lnTo>
                  <a:lnTo>
                    <a:pt x="270" y="0"/>
                  </a:lnTo>
                  <a:lnTo>
                    <a:pt x="282" y="4"/>
                  </a:lnTo>
                  <a:lnTo>
                    <a:pt x="293" y="11"/>
                  </a:lnTo>
                  <a:lnTo>
                    <a:pt x="302" y="18"/>
                  </a:lnTo>
                  <a:lnTo>
                    <a:pt x="310" y="26"/>
                  </a:lnTo>
                  <a:lnTo>
                    <a:pt x="317" y="34"/>
                  </a:lnTo>
                  <a:lnTo>
                    <a:pt x="323" y="45"/>
                  </a:lnTo>
                  <a:lnTo>
                    <a:pt x="325" y="54"/>
                  </a:lnTo>
                  <a:lnTo>
                    <a:pt x="327" y="67"/>
                  </a:lnTo>
                  <a:lnTo>
                    <a:pt x="327" y="67"/>
                  </a:lnTo>
                  <a:lnTo>
                    <a:pt x="327" y="71"/>
                  </a:lnTo>
                  <a:lnTo>
                    <a:pt x="327" y="71"/>
                  </a:lnTo>
                  <a:lnTo>
                    <a:pt x="336" y="69"/>
                  </a:lnTo>
                  <a:lnTo>
                    <a:pt x="346" y="69"/>
                  </a:lnTo>
                  <a:lnTo>
                    <a:pt x="346" y="69"/>
                  </a:lnTo>
                  <a:lnTo>
                    <a:pt x="365" y="71"/>
                  </a:lnTo>
                  <a:lnTo>
                    <a:pt x="381" y="75"/>
                  </a:lnTo>
                  <a:lnTo>
                    <a:pt x="398" y="82"/>
                  </a:lnTo>
                  <a:lnTo>
                    <a:pt x="411" y="90"/>
                  </a:lnTo>
                  <a:lnTo>
                    <a:pt x="422" y="101"/>
                  </a:lnTo>
                  <a:lnTo>
                    <a:pt x="430" y="113"/>
                  </a:lnTo>
                  <a:lnTo>
                    <a:pt x="433" y="120"/>
                  </a:lnTo>
                  <a:lnTo>
                    <a:pt x="436" y="127"/>
                  </a:lnTo>
                  <a:lnTo>
                    <a:pt x="437" y="133"/>
                  </a:lnTo>
                  <a:lnTo>
                    <a:pt x="437" y="142"/>
                  </a:lnTo>
                  <a:lnTo>
                    <a:pt x="437" y="142"/>
                  </a:lnTo>
                  <a:lnTo>
                    <a:pt x="436" y="154"/>
                  </a:lnTo>
                  <a:lnTo>
                    <a:pt x="436" y="154"/>
                  </a:lnTo>
                  <a:lnTo>
                    <a:pt x="448" y="162"/>
                  </a:lnTo>
                  <a:lnTo>
                    <a:pt x="454" y="168"/>
                  </a:lnTo>
                  <a:lnTo>
                    <a:pt x="459" y="172"/>
                  </a:lnTo>
                  <a:lnTo>
                    <a:pt x="462" y="178"/>
                  </a:lnTo>
                  <a:lnTo>
                    <a:pt x="464" y="185"/>
                  </a:lnTo>
                  <a:lnTo>
                    <a:pt x="466" y="193"/>
                  </a:lnTo>
                  <a:lnTo>
                    <a:pt x="467" y="202"/>
                  </a:lnTo>
                  <a:lnTo>
                    <a:pt x="467" y="202"/>
                  </a:lnTo>
                  <a:lnTo>
                    <a:pt x="466" y="213"/>
                  </a:lnTo>
                  <a:lnTo>
                    <a:pt x="460" y="223"/>
                  </a:lnTo>
                  <a:lnTo>
                    <a:pt x="454" y="233"/>
                  </a:lnTo>
                  <a:lnTo>
                    <a:pt x="444" y="243"/>
                  </a:lnTo>
                  <a:lnTo>
                    <a:pt x="433" y="251"/>
                  </a:lnTo>
                  <a:lnTo>
                    <a:pt x="419" y="257"/>
                  </a:lnTo>
                  <a:lnTo>
                    <a:pt x="406" y="262"/>
                  </a:lnTo>
                  <a:lnTo>
                    <a:pt x="389" y="263"/>
                  </a:lnTo>
                  <a:lnTo>
                    <a:pt x="76" y="263"/>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16" name="Rectangle 15"/>
            <p:cNvSpPr/>
            <p:nvPr/>
          </p:nvSpPr>
          <p:spPr>
            <a:xfrm>
              <a:off x="6143636" y="2357436"/>
              <a:ext cx="254046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grpSp>
        <p:nvGrpSpPr>
          <p:cNvPr id="10" name="Group 27"/>
          <p:cNvGrpSpPr/>
          <p:nvPr/>
        </p:nvGrpSpPr>
        <p:grpSpPr>
          <a:xfrm>
            <a:off x="4572000" y="2714626"/>
            <a:ext cx="1143008" cy="1071570"/>
            <a:chOff x="4572000" y="2714626"/>
            <a:chExt cx="1143008" cy="1071570"/>
          </a:xfrm>
        </p:grpSpPr>
        <p:sp>
          <p:nvSpPr>
            <p:cNvPr id="14" name="Rectangle 13"/>
            <p:cNvSpPr/>
            <p:nvPr/>
          </p:nvSpPr>
          <p:spPr>
            <a:xfrm>
              <a:off x="4572000" y="271462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4984817" y="3056006"/>
              <a:ext cx="397674" cy="397670"/>
              <a:chOff x="4870563" y="3884444"/>
              <a:chExt cx="366051" cy="366050"/>
            </a:xfrm>
            <a:solidFill>
              <a:schemeClr val="bg1"/>
            </a:solidFill>
          </p:grpSpPr>
          <p:sp>
            <p:nvSpPr>
              <p:cNvPr id="17" name="AutoShape 56"/>
              <p:cNvSpPr/>
              <p:nvPr/>
            </p:nvSpPr>
            <p:spPr bwMode="auto">
              <a:xfrm>
                <a:off x="4870563"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AutoShape 57"/>
              <p:cNvSpPr/>
              <p:nvPr/>
            </p:nvSpPr>
            <p:spPr bwMode="auto">
              <a:xfrm>
                <a:off x="5122106"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58"/>
              <p:cNvSpPr/>
              <p:nvPr/>
            </p:nvSpPr>
            <p:spPr bwMode="auto">
              <a:xfrm>
                <a:off x="4996334" y="3884444"/>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5" name="Group 28"/>
          <p:cNvGrpSpPr/>
          <p:nvPr/>
        </p:nvGrpSpPr>
        <p:grpSpPr>
          <a:xfrm>
            <a:off x="3428992" y="2714626"/>
            <a:ext cx="1143008" cy="1071570"/>
            <a:chOff x="3428992" y="2714626"/>
            <a:chExt cx="1143008" cy="1071570"/>
          </a:xfrm>
        </p:grpSpPr>
        <p:sp>
          <p:nvSpPr>
            <p:cNvPr id="12" name="Rectangle 11"/>
            <p:cNvSpPr/>
            <p:nvPr/>
          </p:nvSpPr>
          <p:spPr>
            <a:xfrm>
              <a:off x="3428992" y="271462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59"/>
            <p:cNvSpPr/>
            <p:nvPr/>
          </p:nvSpPr>
          <p:spPr bwMode="auto">
            <a:xfrm>
              <a:off x="3770344" y="3056005"/>
              <a:ext cx="398352" cy="39767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26" name="Group 26"/>
          <p:cNvGrpSpPr/>
          <p:nvPr/>
        </p:nvGrpSpPr>
        <p:grpSpPr>
          <a:xfrm>
            <a:off x="4572000" y="1643056"/>
            <a:ext cx="1143008" cy="1071570"/>
            <a:chOff x="4572000" y="1643056"/>
            <a:chExt cx="1143008" cy="1071570"/>
          </a:xfrm>
        </p:grpSpPr>
        <p:sp>
          <p:nvSpPr>
            <p:cNvPr id="13" name="Rectangle 12"/>
            <p:cNvSpPr/>
            <p:nvPr/>
          </p:nvSpPr>
          <p:spPr>
            <a:xfrm>
              <a:off x="4572000" y="1643056"/>
              <a:ext cx="1143008" cy="107157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4"/>
            <p:cNvGrpSpPr/>
            <p:nvPr/>
          </p:nvGrpSpPr>
          <p:grpSpPr>
            <a:xfrm>
              <a:off x="4984790" y="1965928"/>
              <a:ext cx="398352" cy="373200"/>
              <a:chOff x="3357554" y="4643452"/>
              <a:chExt cx="366676" cy="343525"/>
            </a:xfrm>
            <a:solidFill>
              <a:schemeClr val="bg1"/>
            </a:solidFill>
          </p:grpSpPr>
          <p:sp>
            <p:nvSpPr>
              <p:cNvPr id="21" name="AutoShape 110"/>
              <p:cNvSpPr/>
              <p:nvPr/>
            </p:nvSpPr>
            <p:spPr bwMode="auto">
              <a:xfrm>
                <a:off x="3403860" y="4689131"/>
                <a:ext cx="274069" cy="18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1"/>
              <p:cNvSpPr/>
              <p:nvPr/>
            </p:nvSpPr>
            <p:spPr bwMode="auto">
              <a:xfrm>
                <a:off x="3357554" y="4643452"/>
                <a:ext cx="366676"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8" name="Group 29"/>
          <p:cNvGrpSpPr/>
          <p:nvPr/>
        </p:nvGrpSpPr>
        <p:grpSpPr>
          <a:xfrm>
            <a:off x="3428992" y="1643056"/>
            <a:ext cx="1143008" cy="1071570"/>
            <a:chOff x="3428992" y="1643056"/>
            <a:chExt cx="1143008" cy="1071570"/>
          </a:xfrm>
        </p:grpSpPr>
        <p:sp>
          <p:nvSpPr>
            <p:cNvPr id="11" name="Rectangle 10"/>
            <p:cNvSpPr/>
            <p:nvPr/>
          </p:nvSpPr>
          <p:spPr>
            <a:xfrm>
              <a:off x="3428992" y="1643056"/>
              <a:ext cx="1143008" cy="10715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AutoShape 112"/>
            <p:cNvSpPr/>
            <p:nvPr/>
          </p:nvSpPr>
          <p:spPr bwMode="auto">
            <a:xfrm>
              <a:off x="3770371" y="1964927"/>
              <a:ext cx="397672" cy="398352"/>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Left)">
                                      <p:cBhvr>
                                        <p:cTn id="14" dur="500"/>
                                        <p:tgtEl>
                                          <p:spTgt spid="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slide(fromTop)">
                                      <p:cBhvr>
                                        <p:cTn id="18" dur="500"/>
                                        <p:tgtEl>
                                          <p:spTgt spid="28"/>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slide(fromTop)">
                                      <p:cBhvr>
                                        <p:cTn id="22" dur="500"/>
                                        <p:tgtEl>
                                          <p:spTgt spid="2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slide(fromTop)">
                                      <p:cBhvr>
                                        <p:cTn id="26" dur="500"/>
                                        <p:tgtEl>
                                          <p:spTgt spid="2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Top)">
                                      <p:cBhvr>
                                        <p:cTn id="30" dur="500"/>
                                        <p:tgtEl>
                                          <p:spTgt spid="10"/>
                                        </p:tgtEl>
                                      </p:cBhvr>
                                    </p:animEffect>
                                  </p:childTnLst>
                                </p:cTn>
                              </p:par>
                            </p:childTnLst>
                          </p:cTn>
                        </p:par>
                        <p:par>
                          <p:cTn id="31" fill="hold">
                            <p:stCondLst>
                              <p:cond delay="3000"/>
                            </p:stCondLst>
                            <p:childTnLst>
                              <p:par>
                                <p:cTn id="32" presetID="12" presetClass="entr" presetSubtype="4"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slide(fromBottom)">
                                      <p:cBhvr>
                                        <p:cTn id="34" dur="500"/>
                                        <p:tgtEl>
                                          <p:spTgt spid="3"/>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slide(fromTop)">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TIMELINE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35768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50082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4" name="Straight Connector 23"/>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214546" y="4572014"/>
            <a:ext cx="69294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26"/>
          <p:cNvGrpSpPr/>
          <p:nvPr/>
        </p:nvGrpSpPr>
        <p:grpSpPr>
          <a:xfrm>
            <a:off x="1142976" y="1500180"/>
            <a:ext cx="6357982" cy="2207052"/>
            <a:chOff x="1142976" y="1500180"/>
            <a:chExt cx="6357982" cy="2207052"/>
          </a:xfrm>
        </p:grpSpPr>
        <p:sp>
          <p:nvSpPr>
            <p:cNvPr id="10" name="Oval 9"/>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286248" y="2786064"/>
              <a:ext cx="3214710" cy="784830"/>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3286116"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sp>
          <p:nvSpPr>
            <p:cNvPr id="21" name="AutoShape 112"/>
            <p:cNvSpPr/>
            <p:nvPr/>
          </p:nvSpPr>
          <p:spPr bwMode="auto">
            <a:xfrm>
              <a:off x="1885348" y="2242233"/>
              <a:ext cx="738694" cy="73995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9" name="Group 27"/>
          <p:cNvGrpSpPr/>
          <p:nvPr/>
        </p:nvGrpSpPr>
        <p:grpSpPr>
          <a:xfrm>
            <a:off x="4357686" y="4214824"/>
            <a:ext cx="663938" cy="663938"/>
            <a:chOff x="4357686" y="4214824"/>
            <a:chExt cx="663938" cy="663938"/>
          </a:xfrm>
        </p:grpSpPr>
        <p:sp>
          <p:nvSpPr>
            <p:cNvPr id="29" name="Oval 28"/>
            <p:cNvSpPr/>
            <p:nvPr/>
          </p:nvSpPr>
          <p:spPr>
            <a:xfrm>
              <a:off x="4357686"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4357686"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70%</a:t>
              </a:r>
              <a:endParaRPr lang="en-US" dirty="0">
                <a:solidFill>
                  <a:schemeClr val="bg1"/>
                </a:solidFill>
                <a:latin typeface="Open Sans" pitchFamily="34" charset="0"/>
                <a:ea typeface="Open Sans" pitchFamily="34" charset="0"/>
                <a:cs typeface="Open Sans" pitchFamily="34" charset="0"/>
              </a:endParaRPr>
            </a:p>
          </p:txBody>
        </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Top)">
                                      <p:cBhvr>
                                        <p:cTn id="14" dur="500"/>
                                        <p:tgtEl>
                                          <p:spTgt spid="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Top)">
                                      <p:cBhvr>
                                        <p:cTn id="18" dur="500"/>
                                        <p:tgtEl>
                                          <p:spTgt spid="2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slide(fromLeft)">
                                      <p:cBhvr>
                                        <p:cTn id="22" dur="500"/>
                                        <p:tgtEl>
                                          <p:spTgt spid="2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Left)">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3688893" y="857238"/>
            <a:ext cx="1766214" cy="1766214"/>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500298" y="3214692"/>
            <a:ext cx="4143404" cy="860425"/>
          </a:xfrm>
          <a:prstGeom prst="rect">
            <a:avLst/>
          </a:prstGeom>
        </p:spPr>
        <p:txBody>
          <a:bodyPr wrap="square">
            <a:spAutoFit/>
          </a:bodyPr>
          <a:lstStyle/>
          <a:p>
            <a:pPr algn="ct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Lorem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ipsum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dolor sit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amet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consectetur</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adipiscing</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elit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Curabitur</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elementum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posuere</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pretium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Quisque</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nibh</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dolor,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dignissim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ac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dignissim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ut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luctus</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ac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urna</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Aliquam</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aliquet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non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massa</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quis</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tincidunt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Mauris</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ullamcorper</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justo</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tristique</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dui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posuere</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tincidunt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In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nec</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lacus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laoreet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orci</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varius</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imperdiet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sit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amet</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 in </a:t>
            </a:r>
            <a:r>
              <a:rPr lang="en-US" sz="1000" dirty="0" err="1" smtClean="0">
                <a:solidFill>
                  <a:schemeClr val="bg1">
                    <a:lumMod val="65000"/>
                  </a:schemeClr>
                </a:solidFill>
                <a:latin typeface="Arial Unicode MS" panose="020B0604020202020204" charset="-122"/>
                <a:ea typeface="Arial Unicode MS" panose="020B0604020202020204" charset="-122"/>
                <a:cs typeface="Open Sans Light" pitchFamily="34" charset="0"/>
              </a:rPr>
              <a:t>augue</a:t>
            </a:r>
            <a:r>
              <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rPr>
              <a:t>.</a:t>
            </a:r>
            <a:endParaRPr lang="en-US" sz="1000" dirty="0" smtClean="0">
              <a:solidFill>
                <a:schemeClr val="bg1">
                  <a:lumMod val="65000"/>
                </a:schemeClr>
              </a:solidFill>
              <a:latin typeface="Arial Unicode MS" panose="020B0604020202020204" charset="-122"/>
              <a:ea typeface="Arial Unicode MS" panose="020B0604020202020204" charset="-122"/>
              <a:cs typeface="Open Sans Light" pitchFamily="34" charset="0"/>
            </a:endParaRPr>
          </a:p>
        </p:txBody>
      </p:sp>
      <p:grpSp>
        <p:nvGrpSpPr>
          <p:cNvPr id="2" name="Group 7"/>
          <p:cNvGrpSpPr/>
          <p:nvPr/>
        </p:nvGrpSpPr>
        <p:grpSpPr>
          <a:xfrm>
            <a:off x="3428992" y="2714626"/>
            <a:ext cx="2286016" cy="398780"/>
            <a:chOff x="3428992" y="2714626"/>
            <a:chExt cx="2286016" cy="398780"/>
          </a:xfrm>
        </p:grpSpPr>
        <p:sp>
          <p:nvSpPr>
            <p:cNvPr id="21" name="Rectangle 20"/>
            <p:cNvSpPr/>
            <p:nvPr/>
          </p:nvSpPr>
          <p:spPr>
            <a:xfrm>
              <a:off x="3428992" y="2714626"/>
              <a:ext cx="2286016" cy="398780"/>
            </a:xfrm>
            <a:prstGeom prst="rect">
              <a:avLst/>
            </a:prstGeom>
          </p:spPr>
          <p:txBody>
            <a:bodyPr wrap="square">
              <a:spAutoFit/>
            </a:bodyPr>
            <a:lstStyle/>
            <a:p>
              <a:pPr algn="ctr"/>
              <a:r>
                <a:rPr lang="en-US" sz="2000" dirty="0" smtClean="0">
                  <a:solidFill>
                    <a:schemeClr val="bg1">
                      <a:lumMod val="75000"/>
                    </a:schemeClr>
                  </a:solidFill>
                  <a:latin typeface="Arial Unicode MS" panose="020B0604020202020204" charset="-122"/>
                  <a:ea typeface="Arial Unicode MS" panose="020B0604020202020204" charset="-122"/>
                  <a:cs typeface="Open Sans" pitchFamily="34" charset="0"/>
                </a:rPr>
                <a:t>WELCOME</a:t>
              </a:r>
              <a:endParaRPr lang="en-US" sz="2000" dirty="0" smtClean="0">
                <a:solidFill>
                  <a:schemeClr val="bg1">
                    <a:lumMod val="75000"/>
                  </a:schemeClr>
                </a:solidFill>
                <a:latin typeface="Arial Unicode MS" panose="020B0604020202020204" charset="-122"/>
                <a:ea typeface="Arial Unicode MS" panose="020B0604020202020204" charset="-122"/>
                <a:cs typeface="Open Sans" pitchFamily="34" charset="0"/>
              </a:endParaRPr>
            </a:p>
          </p:txBody>
        </p:sp>
        <p:cxnSp>
          <p:nvCxnSpPr>
            <p:cNvPr id="26" name="Straight Connector 25"/>
            <p:cNvCxnSpPr/>
            <p:nvPr/>
          </p:nvCxnSpPr>
          <p:spPr>
            <a:xfrm rot="5400000">
              <a:off x="5394728" y="2916651"/>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3537340" y="2916651"/>
              <a:ext cx="213520" cy="158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7" name="Rectangle 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lide(fromTop)">
                                      <p:cBhvr>
                                        <p:cTn id="7" dur="500"/>
                                        <p:tgtEl>
                                          <p:spTgt spid="9"/>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4"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slide(fromBottom)">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a:off x="0" y="4572014"/>
            <a:ext cx="914400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1322365"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5537207"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53"/>
          <p:cNvGrpSpPr/>
          <p:nvPr/>
        </p:nvGrpSpPr>
        <p:grpSpPr>
          <a:xfrm>
            <a:off x="714348" y="1500180"/>
            <a:ext cx="3786214" cy="2311429"/>
            <a:chOff x="714348" y="1500180"/>
            <a:chExt cx="3786214" cy="2311429"/>
          </a:xfrm>
        </p:grpSpPr>
        <p:sp>
          <p:nvSpPr>
            <p:cNvPr id="20" name="Oval 19"/>
            <p:cNvSpPr/>
            <p:nvPr/>
          </p:nvSpPr>
          <p:spPr>
            <a:xfrm>
              <a:off x="2714612"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14348"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8926" y="2857502"/>
              <a:ext cx="1571636" cy="954107"/>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a:t>
              </a:r>
              <a:endParaRPr lang="en-US" sz="800" dirty="0" smtClean="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2857488"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grpSp>
          <p:nvGrpSpPr>
            <p:cNvPr id="3" name="Group 31"/>
            <p:cNvGrpSpPr/>
            <p:nvPr/>
          </p:nvGrpSpPr>
          <p:grpSpPr>
            <a:xfrm>
              <a:off x="1500166" y="2214560"/>
              <a:ext cx="719822" cy="719818"/>
              <a:chOff x="7820919" y="1285866"/>
              <a:chExt cx="366051" cy="366050"/>
            </a:xfrm>
            <a:solidFill>
              <a:schemeClr val="bg1"/>
            </a:solidFill>
          </p:grpSpPr>
          <p:sp>
            <p:nvSpPr>
              <p:cNvPr id="34" name="AutoShape 56"/>
              <p:cNvSpPr/>
              <p:nvPr/>
            </p:nvSpPr>
            <p:spPr bwMode="auto">
              <a:xfrm>
                <a:off x="7820919"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57"/>
              <p:cNvSpPr/>
              <p:nvPr/>
            </p:nvSpPr>
            <p:spPr bwMode="auto">
              <a:xfrm>
                <a:off x="8072462"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8"/>
              <p:cNvSpPr/>
              <p:nvPr/>
            </p:nvSpPr>
            <p:spPr bwMode="auto">
              <a:xfrm>
                <a:off x="7946690" y="1285866"/>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52"/>
          <p:cNvGrpSpPr/>
          <p:nvPr/>
        </p:nvGrpSpPr>
        <p:grpSpPr>
          <a:xfrm>
            <a:off x="4857752" y="1500180"/>
            <a:ext cx="3786214" cy="2311429"/>
            <a:chOff x="4857752" y="1500180"/>
            <a:chExt cx="3786214" cy="2311429"/>
          </a:xfrm>
        </p:grpSpPr>
        <p:sp>
          <p:nvSpPr>
            <p:cNvPr id="28" name="Oval 27"/>
            <p:cNvSpPr/>
            <p:nvPr/>
          </p:nvSpPr>
          <p:spPr>
            <a:xfrm>
              <a:off x="6858016"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4857752"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7072330" y="2857502"/>
              <a:ext cx="1571636" cy="954107"/>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a:t>
              </a:r>
              <a:endParaRPr lang="en-US" sz="800" dirty="0" smtClean="0">
                <a:solidFill>
                  <a:schemeClr val="bg1">
                    <a:lumMod val="65000"/>
                  </a:schemeClr>
                </a:solidFill>
                <a:latin typeface="Open Sans" pitchFamily="34" charset="0"/>
                <a:ea typeface="Open Sans" pitchFamily="34" charset="0"/>
                <a:cs typeface="Open Sans" pitchFamily="34" charset="0"/>
              </a:endParaRPr>
            </a:p>
          </p:txBody>
        </p:sp>
        <p:sp>
          <p:nvSpPr>
            <p:cNvPr id="31" name="Rectangle 30"/>
            <p:cNvSpPr/>
            <p:nvPr/>
          </p:nvSpPr>
          <p:spPr>
            <a:xfrm>
              <a:off x="7000892"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grpSp>
          <p:nvGrpSpPr>
            <p:cNvPr id="5" name="Group 39"/>
            <p:cNvGrpSpPr/>
            <p:nvPr/>
          </p:nvGrpSpPr>
          <p:grpSpPr>
            <a:xfrm>
              <a:off x="5643570" y="2214560"/>
              <a:ext cx="721048" cy="675526"/>
              <a:chOff x="6161950" y="1908129"/>
              <a:chExt cx="658596" cy="617016"/>
            </a:xfrm>
            <a:solidFill>
              <a:schemeClr val="bg1"/>
            </a:solidFill>
          </p:grpSpPr>
          <p:sp>
            <p:nvSpPr>
              <p:cNvPr id="41" name="AutoShape 110"/>
              <p:cNvSpPr/>
              <p:nvPr/>
            </p:nvSpPr>
            <p:spPr bwMode="auto">
              <a:xfrm>
                <a:off x="6245119" y="2017573"/>
                <a:ext cx="492264" cy="3292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111"/>
              <p:cNvSpPr/>
              <p:nvPr/>
            </p:nvSpPr>
            <p:spPr bwMode="auto">
              <a:xfrm>
                <a:off x="6161950" y="1908129"/>
                <a:ext cx="658596" cy="617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50"/>
          <p:cNvGrpSpPr/>
          <p:nvPr/>
        </p:nvGrpSpPr>
        <p:grpSpPr>
          <a:xfrm>
            <a:off x="3000364" y="4214824"/>
            <a:ext cx="663938" cy="663938"/>
            <a:chOff x="3000364" y="4214824"/>
            <a:chExt cx="663938" cy="663938"/>
          </a:xfrm>
        </p:grpSpPr>
        <p:sp>
          <p:nvSpPr>
            <p:cNvPr id="35" name="Oval 34"/>
            <p:cNvSpPr/>
            <p:nvPr/>
          </p:nvSpPr>
          <p:spPr>
            <a:xfrm>
              <a:off x="3000364"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3000364"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80%</a:t>
              </a:r>
              <a:endParaRPr lang="en-US" dirty="0">
                <a:solidFill>
                  <a:schemeClr val="bg1"/>
                </a:solidFill>
                <a:latin typeface="Open Sans" pitchFamily="34" charset="0"/>
                <a:ea typeface="Open Sans" pitchFamily="34" charset="0"/>
                <a:cs typeface="Open Sans" pitchFamily="34" charset="0"/>
              </a:endParaRPr>
            </a:p>
          </p:txBody>
        </p:sp>
      </p:grpSp>
      <p:grpSp>
        <p:nvGrpSpPr>
          <p:cNvPr id="7" name="Group 51"/>
          <p:cNvGrpSpPr/>
          <p:nvPr/>
        </p:nvGrpSpPr>
        <p:grpSpPr>
          <a:xfrm>
            <a:off x="7143768" y="4214824"/>
            <a:ext cx="663938" cy="663938"/>
            <a:chOff x="7143768" y="4214824"/>
            <a:chExt cx="663938" cy="663938"/>
          </a:xfrm>
        </p:grpSpPr>
        <p:sp>
          <p:nvSpPr>
            <p:cNvPr id="36" name="Oval 35"/>
            <p:cNvSpPr/>
            <p:nvPr/>
          </p:nvSpPr>
          <p:spPr>
            <a:xfrm>
              <a:off x="7143768" y="4214824"/>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7143768" y="4357700"/>
              <a:ext cx="638316"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90%</a:t>
              </a:r>
              <a:endParaRPr lang="en-US" dirty="0">
                <a:solidFill>
                  <a:schemeClr val="bg1"/>
                </a:solidFill>
                <a:latin typeface="Open Sans" pitchFamily="34" charset="0"/>
                <a:ea typeface="Open Sans" pitchFamily="34" charset="0"/>
                <a:cs typeface="Open Sans" pitchFamily="34" charset="0"/>
              </a:endParaRPr>
            </a:p>
          </p:txBody>
        </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19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Left)">
                                      <p:cBhvr>
                                        <p:cTn id="7" dur="500"/>
                                        <p:tgtEl>
                                          <p:spTgt spid="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slide(fromBottom)">
                                      <p:cBhvr>
                                        <p:cTn id="11" dur="500"/>
                                        <p:tgtEl>
                                          <p:spTgt spid="9"/>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slide(fromBottom)">
                                      <p:cBhvr>
                                        <p:cTn id="15" dur="500"/>
                                        <p:tgtEl>
                                          <p:spTgt spid="2"/>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slide(fromLeft)">
                                      <p:cBhvr>
                                        <p:cTn id="19" dur="500"/>
                                        <p:tgtEl>
                                          <p:spTgt spid="6"/>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lide(fromBottom)">
                                      <p:cBhvr>
                                        <p:cTn id="23" dur="500"/>
                                        <p:tgtEl>
                                          <p:spTgt spid="33"/>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slide(fromBottom)">
                                      <p:cBhvr>
                                        <p:cTn id="27" dur="500"/>
                                        <p:tgtEl>
                                          <p:spTgt spid="4"/>
                                        </p:tgtEl>
                                      </p:cBhvr>
                                    </p:animEffect>
                                  </p:childTnLst>
                                </p:cTn>
                              </p:par>
                            </p:childTnLst>
                          </p:cTn>
                        </p:par>
                        <p:par>
                          <p:cTn id="28" fill="hold">
                            <p:stCondLst>
                              <p:cond delay="3000"/>
                            </p:stCondLst>
                            <p:childTnLst>
                              <p:par>
                                <p:cTn id="29" presetID="12" presetClass="entr" presetSubtype="8"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slide(fromLeft)">
                                      <p:cBhvr>
                                        <p:cTn id="3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rot="5400000">
            <a:off x="1750993" y="4106873"/>
            <a:ext cx="92869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0" y="4572014"/>
            <a:ext cx="43576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25"/>
          <p:cNvGrpSpPr/>
          <p:nvPr/>
        </p:nvGrpSpPr>
        <p:grpSpPr>
          <a:xfrm>
            <a:off x="1142976" y="1500180"/>
            <a:ext cx="6072230" cy="2209214"/>
            <a:chOff x="1142976" y="1500180"/>
            <a:chExt cx="6072230" cy="2209214"/>
          </a:xfrm>
        </p:grpSpPr>
        <p:sp>
          <p:nvSpPr>
            <p:cNvPr id="10" name="Rectangle 9"/>
            <p:cNvSpPr/>
            <p:nvPr/>
          </p:nvSpPr>
          <p:spPr>
            <a:xfrm>
              <a:off x="4286248" y="2786064"/>
              <a:ext cx="2928958" cy="9233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Praesent sodales odio sit amet odio tristi Praesent sodales odio sit amet odio tristi Lorem ipsum dolor sit amet consectetur adipiscing Praesent sodales odio sit amet odio tristi Praesent sodales odio sit amet odio tristi Lorem ipsum dolor sit amet consectetur adipiscing</a:t>
              </a:r>
              <a:endParaRPr lang="en-US" sz="900" dirty="0" smtClean="0">
                <a:solidFill>
                  <a:schemeClr val="bg1">
                    <a:lumMod val="65000"/>
                  </a:schemeClr>
                </a:solidFill>
                <a:latin typeface="Open Sans" pitchFamily="34" charset="0"/>
                <a:ea typeface="Open Sans" pitchFamily="34" charset="0"/>
                <a:cs typeface="Open Sans" pitchFamily="34" charset="0"/>
              </a:endParaRPr>
            </a:p>
          </p:txBody>
        </p:sp>
        <p:grpSp>
          <p:nvGrpSpPr>
            <p:cNvPr id="3" name="Group 23"/>
            <p:cNvGrpSpPr/>
            <p:nvPr/>
          </p:nvGrpSpPr>
          <p:grpSpPr>
            <a:xfrm>
              <a:off x="1142976" y="1500180"/>
              <a:ext cx="3053696" cy="2207052"/>
              <a:chOff x="1142976" y="1500180"/>
              <a:chExt cx="3053696" cy="2207052"/>
            </a:xfrm>
          </p:grpSpPr>
          <p:sp>
            <p:nvSpPr>
              <p:cNvPr id="8" name="Oval 7"/>
              <p:cNvSpPr/>
              <p:nvPr/>
            </p:nvSpPr>
            <p:spPr>
              <a:xfrm>
                <a:off x="3143240" y="1714494"/>
                <a:ext cx="1053432" cy="1053432"/>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1142976" y="1500180"/>
                <a:ext cx="2207052" cy="22070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286116" y="2071684"/>
                <a:ext cx="898003"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STEP 2</a:t>
                </a:r>
                <a:endParaRPr lang="en-US" dirty="0">
                  <a:solidFill>
                    <a:schemeClr val="bg1"/>
                  </a:solidFill>
                  <a:latin typeface="Open Sans" pitchFamily="34" charset="0"/>
                  <a:ea typeface="Open Sans" pitchFamily="34" charset="0"/>
                  <a:cs typeface="Open Sans" pitchFamily="34" charset="0"/>
                </a:endParaRPr>
              </a:p>
            </p:txBody>
          </p:sp>
          <p:sp>
            <p:nvSpPr>
              <p:cNvPr id="15" name="AutoShape 59"/>
              <p:cNvSpPr/>
              <p:nvPr/>
            </p:nvSpPr>
            <p:spPr bwMode="auto">
              <a:xfrm>
                <a:off x="1857356" y="2214560"/>
                <a:ext cx="721048" cy="71981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 name="Group 24"/>
          <p:cNvGrpSpPr/>
          <p:nvPr/>
        </p:nvGrpSpPr>
        <p:grpSpPr>
          <a:xfrm>
            <a:off x="4357686" y="4123819"/>
            <a:ext cx="663938" cy="663938"/>
            <a:chOff x="4357686" y="4123819"/>
            <a:chExt cx="663938" cy="663938"/>
          </a:xfrm>
        </p:grpSpPr>
        <p:sp>
          <p:nvSpPr>
            <p:cNvPr id="18" name="Oval 17"/>
            <p:cNvSpPr/>
            <p:nvPr/>
          </p:nvSpPr>
          <p:spPr>
            <a:xfrm>
              <a:off x="4357686" y="4123819"/>
              <a:ext cx="663938" cy="663938"/>
            </a:xfrm>
            <a:prstGeom prst="ellipse">
              <a:avLst/>
            </a:prstGeom>
            <a:solidFill>
              <a:schemeClr val="accent2"/>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357691" y="4286262"/>
              <a:ext cx="638315" cy="369332"/>
            </a:xfrm>
            <a:prstGeom prst="rect">
              <a:avLst/>
            </a:prstGeom>
          </p:spPr>
          <p:txBody>
            <a:bodyPr wrap="none">
              <a:spAutoFit/>
            </a:bodyPr>
            <a:lstStyle/>
            <a:p>
              <a:pPr algn="r"/>
              <a:r>
                <a:rPr lang="en-US" dirty="0" smtClean="0">
                  <a:solidFill>
                    <a:schemeClr val="bg1"/>
                  </a:solidFill>
                  <a:latin typeface="Open Sans" pitchFamily="34" charset="0"/>
                  <a:ea typeface="Open Sans" pitchFamily="34" charset="0"/>
                  <a:cs typeface="Open Sans" pitchFamily="34" charset="0"/>
                </a:rPr>
                <a:t>85%</a:t>
              </a:r>
              <a:endParaRPr lang="en-US" dirty="0">
                <a:solidFill>
                  <a:schemeClr val="bg1"/>
                </a:solidFill>
                <a:latin typeface="Open Sans" pitchFamily="34" charset="0"/>
                <a:ea typeface="Open Sans" pitchFamily="34" charset="0"/>
                <a:cs typeface="Open Sans" pitchFamily="34" charset="0"/>
              </a:endParaRPr>
            </a:p>
          </p:txBody>
        </p:sp>
      </p:gr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lide(fromLeft)">
                                      <p:cBhvr>
                                        <p:cTn id="7" dur="500"/>
                                        <p:tgtEl>
                                          <p:spTgt spid="13"/>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slide(fromBottom)">
                                      <p:cBhvr>
                                        <p:cTn id="11" dur="500"/>
                                        <p:tgtEl>
                                          <p:spTgt spid="12"/>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slide(fromBottom)">
                                      <p:cBhvr>
                                        <p:cTn id="15" dur="500"/>
                                        <p:tgtEl>
                                          <p:spTgt spid="2"/>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Left)">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7"/>
          <p:cNvGrpSpPr/>
          <p:nvPr/>
        </p:nvGrpSpPr>
        <p:grpSpPr>
          <a:xfrm>
            <a:off x="857224" y="142876"/>
            <a:ext cx="7429552" cy="492443"/>
            <a:chOff x="857224" y="142876"/>
            <a:chExt cx="7429552" cy="492443"/>
          </a:xfrm>
        </p:grpSpPr>
        <p:sp>
          <p:nvSpPr>
            <p:cNvPr id="29" name="Rectangle 28"/>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0" name="Straight Connector 29"/>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7"/>
          <p:cNvGrpSpPr/>
          <p:nvPr/>
        </p:nvGrpSpPr>
        <p:grpSpPr>
          <a:xfrm>
            <a:off x="540204" y="1000114"/>
            <a:ext cx="1571636" cy="3401777"/>
            <a:chOff x="540204" y="1000114"/>
            <a:chExt cx="1571636" cy="3401777"/>
          </a:xfrm>
        </p:grpSpPr>
        <p:sp>
          <p:nvSpPr>
            <p:cNvPr id="33" name="Rectangle 32"/>
            <p:cNvSpPr/>
            <p:nvPr/>
          </p:nvSpPr>
          <p:spPr>
            <a:xfrm>
              <a:off x="571504"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4" name="Rectangle 33"/>
            <p:cNvSpPr/>
            <p:nvPr/>
          </p:nvSpPr>
          <p:spPr>
            <a:xfrm>
              <a:off x="540204"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35" name="Rectangle 34"/>
            <p:cNvSpPr/>
            <p:nvPr/>
          </p:nvSpPr>
          <p:spPr>
            <a:xfrm>
              <a:off x="611642"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1</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4" name="Group 48"/>
          <p:cNvGrpSpPr/>
          <p:nvPr/>
        </p:nvGrpSpPr>
        <p:grpSpPr>
          <a:xfrm>
            <a:off x="2714612" y="1000114"/>
            <a:ext cx="1571636" cy="3401777"/>
            <a:chOff x="2714612" y="1000114"/>
            <a:chExt cx="1571636" cy="3401777"/>
          </a:xfrm>
        </p:grpSpPr>
        <p:sp>
          <p:nvSpPr>
            <p:cNvPr id="39" name="Rectangle 38"/>
            <p:cNvSpPr/>
            <p:nvPr/>
          </p:nvSpPr>
          <p:spPr>
            <a:xfrm>
              <a:off x="2745912"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2714612"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1" name="Rectangle 40"/>
            <p:cNvSpPr/>
            <p:nvPr/>
          </p:nvSpPr>
          <p:spPr>
            <a:xfrm>
              <a:off x="2786050"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2</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5" name="Group 49"/>
          <p:cNvGrpSpPr/>
          <p:nvPr/>
        </p:nvGrpSpPr>
        <p:grpSpPr>
          <a:xfrm>
            <a:off x="4929190" y="1000114"/>
            <a:ext cx="1571636" cy="3401777"/>
            <a:chOff x="4929190" y="1000114"/>
            <a:chExt cx="1571636" cy="3401777"/>
          </a:xfrm>
        </p:grpSpPr>
        <p:sp>
          <p:nvSpPr>
            <p:cNvPr id="42" name="Rectangle 41"/>
            <p:cNvSpPr/>
            <p:nvPr/>
          </p:nvSpPr>
          <p:spPr>
            <a:xfrm>
              <a:off x="4960490"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3" name="Rectangle 42"/>
            <p:cNvSpPr/>
            <p:nvPr/>
          </p:nvSpPr>
          <p:spPr>
            <a:xfrm>
              <a:off x="4929190"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4" name="Rectangle 43"/>
            <p:cNvSpPr/>
            <p:nvPr/>
          </p:nvSpPr>
          <p:spPr>
            <a:xfrm>
              <a:off x="5000628"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3</a:t>
              </a:r>
              <a:endParaRPr lang="en-US" sz="9600" dirty="0">
                <a:solidFill>
                  <a:schemeClr val="accent2"/>
                </a:solidFill>
                <a:latin typeface="Open Sans Light" pitchFamily="34" charset="0"/>
                <a:ea typeface="Open Sans Light" pitchFamily="34" charset="0"/>
                <a:cs typeface="Open Sans Light" pitchFamily="34" charset="0"/>
              </a:endParaRPr>
            </a:p>
          </p:txBody>
        </p:sp>
      </p:grpSp>
      <p:grpSp>
        <p:nvGrpSpPr>
          <p:cNvPr id="6" name="Group 50"/>
          <p:cNvGrpSpPr/>
          <p:nvPr/>
        </p:nvGrpSpPr>
        <p:grpSpPr>
          <a:xfrm>
            <a:off x="7143768" y="1000114"/>
            <a:ext cx="1571636" cy="3401777"/>
            <a:chOff x="7143768" y="1000114"/>
            <a:chExt cx="1571636" cy="3401777"/>
          </a:xfrm>
        </p:grpSpPr>
        <p:sp>
          <p:nvSpPr>
            <p:cNvPr id="45" name="Rectangle 44"/>
            <p:cNvSpPr/>
            <p:nvPr/>
          </p:nvSpPr>
          <p:spPr>
            <a:xfrm>
              <a:off x="7175068" y="2786064"/>
              <a:ext cx="1540336" cy="1615827"/>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6" name="Rectangle 45"/>
            <p:cNvSpPr/>
            <p:nvPr/>
          </p:nvSpPr>
          <p:spPr>
            <a:xfrm>
              <a:off x="7143768" y="2357436"/>
              <a:ext cx="1357322" cy="400110"/>
            </a:xfrm>
            <a:prstGeom prst="rect">
              <a:avLst/>
            </a:prstGeom>
          </p:spPr>
          <p:txBody>
            <a:bodyPr wrap="square">
              <a:spAutoFit/>
            </a:bodyPr>
            <a:lstStyle/>
            <a:p>
              <a:r>
                <a:rPr lang="en-US" sz="2000" dirty="0" smtClean="0">
                  <a:solidFill>
                    <a:schemeClr val="accent2"/>
                  </a:solidFill>
                  <a:latin typeface="Open Sans" pitchFamily="34" charset="0"/>
                  <a:ea typeface="Open Sans" pitchFamily="34" charset="0"/>
                  <a:cs typeface="Open Sans" pitchFamily="34" charset="0"/>
                </a:rPr>
                <a:t>Services</a:t>
              </a:r>
              <a:endParaRPr lang="en-US" sz="2000" dirty="0">
                <a:solidFill>
                  <a:schemeClr val="accent2"/>
                </a:solidFill>
                <a:latin typeface="Open Sans Light" pitchFamily="34" charset="0"/>
                <a:ea typeface="Open Sans Light" pitchFamily="34" charset="0"/>
                <a:cs typeface="Open Sans Light" pitchFamily="34" charset="0"/>
              </a:endParaRPr>
            </a:p>
          </p:txBody>
        </p:sp>
        <p:sp>
          <p:nvSpPr>
            <p:cNvPr id="47" name="Rectangle 46"/>
            <p:cNvSpPr/>
            <p:nvPr/>
          </p:nvSpPr>
          <p:spPr>
            <a:xfrm>
              <a:off x="7215206" y="1000114"/>
              <a:ext cx="570374" cy="1569660"/>
            </a:xfrm>
            <a:prstGeom prst="rect">
              <a:avLst/>
            </a:prstGeom>
          </p:spPr>
          <p:txBody>
            <a:bodyPr wrap="square">
              <a:spAutoFit/>
            </a:bodyPr>
            <a:lstStyle/>
            <a:p>
              <a:pPr algn="ctr"/>
              <a:r>
                <a:rPr lang="en-US" sz="9600" dirty="0" smtClean="0">
                  <a:solidFill>
                    <a:schemeClr val="accent2"/>
                  </a:solidFill>
                  <a:latin typeface="Open Sans Light" pitchFamily="34" charset="0"/>
                  <a:ea typeface="Open Sans Light" pitchFamily="34" charset="0"/>
                  <a:cs typeface="Open Sans Light" pitchFamily="34" charset="0"/>
                </a:rPr>
                <a:t>4</a:t>
              </a:r>
              <a:endParaRPr lang="en-US" sz="9600" dirty="0">
                <a:solidFill>
                  <a:schemeClr val="accent2"/>
                </a:solidFill>
                <a:latin typeface="Open Sans Light" pitchFamily="34" charset="0"/>
                <a:ea typeface="Open Sans Light" pitchFamily="34" charset="0"/>
                <a:cs typeface="Open Sans Light" pitchFamily="34" charset="0"/>
              </a:endParaRPr>
            </a:p>
          </p:txBody>
        </p:sp>
      </p:gr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slide(fromTop)">
                                      <p:cBhvr>
                                        <p:cTn id="10" dur="500"/>
                                        <p:tgtEl>
                                          <p:spTgt spid="27"/>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Top)">
                                      <p:cBhvr>
                                        <p:cTn id="18" dur="500"/>
                                        <p:tgtEl>
                                          <p:spTgt spid="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OUR PROCESS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37"/>
          <p:cNvGrpSpPr/>
          <p:nvPr/>
        </p:nvGrpSpPr>
        <p:grpSpPr>
          <a:xfrm>
            <a:off x="2285015" y="2000246"/>
            <a:ext cx="2145078" cy="1853297"/>
            <a:chOff x="2285015" y="2000246"/>
            <a:chExt cx="2145078" cy="1853297"/>
          </a:xfrm>
        </p:grpSpPr>
        <p:cxnSp>
          <p:nvCxnSpPr>
            <p:cNvPr id="35" name="Straight Connector 34"/>
            <p:cNvCxnSpPr>
              <a:stCxn id="8" idx="0"/>
            </p:cNvCxnSpPr>
            <p:nvPr/>
          </p:nvCxnSpPr>
          <p:spPr>
            <a:xfrm rot="16200000" flipV="1">
              <a:off x="2819724" y="1466507"/>
              <a:ext cx="4091" cy="107157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1" name="Group 33"/>
            <p:cNvGrpSpPr/>
            <p:nvPr/>
          </p:nvGrpSpPr>
          <p:grpSpPr>
            <a:xfrm>
              <a:off x="2285015" y="2004337"/>
              <a:ext cx="2145078" cy="1849206"/>
              <a:chOff x="2285015" y="2004337"/>
              <a:chExt cx="2145078" cy="1849206"/>
            </a:xfrm>
          </p:grpSpPr>
          <p:sp>
            <p:nvSpPr>
              <p:cNvPr id="8" name="Isosceles Triangle 7"/>
              <p:cNvSpPr/>
              <p:nvPr/>
            </p:nvSpPr>
            <p:spPr>
              <a:xfrm>
                <a:off x="2285015" y="2004337"/>
                <a:ext cx="2145078" cy="184920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utoShape 112"/>
              <p:cNvSpPr/>
              <p:nvPr/>
            </p:nvSpPr>
            <p:spPr bwMode="auto">
              <a:xfrm>
                <a:off x="3143240" y="2857502"/>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Rectangle 39"/>
              <p:cNvSpPr/>
              <p:nvPr/>
            </p:nvSpPr>
            <p:spPr>
              <a:xfrm>
                <a:off x="2786050" y="3429006"/>
                <a:ext cx="98135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Personality</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12" name="Group 46"/>
          <p:cNvGrpSpPr/>
          <p:nvPr/>
        </p:nvGrpSpPr>
        <p:grpSpPr>
          <a:xfrm>
            <a:off x="4572000" y="2000247"/>
            <a:ext cx="2145078" cy="1853296"/>
            <a:chOff x="4572000" y="2000247"/>
            <a:chExt cx="2145078" cy="1853296"/>
          </a:xfrm>
        </p:grpSpPr>
        <p:cxnSp>
          <p:nvCxnSpPr>
            <p:cNvPr id="39" name="Straight Connector 38"/>
            <p:cNvCxnSpPr>
              <a:stCxn id="10" idx="0"/>
            </p:cNvCxnSpPr>
            <p:nvPr/>
          </p:nvCxnSpPr>
          <p:spPr>
            <a:xfrm rot="5400000" flipH="1" flipV="1">
              <a:off x="6142075" y="1502711"/>
              <a:ext cx="4091" cy="999163"/>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7" name="Group 31"/>
            <p:cNvGrpSpPr/>
            <p:nvPr/>
          </p:nvGrpSpPr>
          <p:grpSpPr>
            <a:xfrm>
              <a:off x="4572000" y="2004337"/>
              <a:ext cx="2145078" cy="1849206"/>
              <a:chOff x="4572000" y="2004337"/>
              <a:chExt cx="2145078" cy="1849206"/>
            </a:xfrm>
          </p:grpSpPr>
          <p:sp>
            <p:nvSpPr>
              <p:cNvPr id="10" name="Isosceles Triangle 9"/>
              <p:cNvSpPr/>
              <p:nvPr/>
            </p:nvSpPr>
            <p:spPr>
              <a:xfrm>
                <a:off x="4572000" y="2004337"/>
                <a:ext cx="2145078" cy="1849206"/>
              </a:xfrm>
              <a:prstGeom prst="triangl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AutoShape 59"/>
              <p:cNvSpPr/>
              <p:nvPr/>
            </p:nvSpPr>
            <p:spPr bwMode="auto">
              <a:xfrm>
                <a:off x="5429256" y="2786064"/>
                <a:ext cx="366676" cy="3660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Rectangle 40"/>
              <p:cNvSpPr/>
              <p:nvPr/>
            </p:nvSpPr>
            <p:spPr>
              <a:xfrm>
                <a:off x="5286380" y="3429006"/>
                <a:ext cx="72808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Identity</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18" name="Group 36"/>
          <p:cNvGrpSpPr/>
          <p:nvPr/>
        </p:nvGrpSpPr>
        <p:grpSpPr>
          <a:xfrm>
            <a:off x="3929058" y="1500180"/>
            <a:ext cx="1126100" cy="2355078"/>
            <a:chOff x="3929058" y="1500180"/>
            <a:chExt cx="1126100" cy="2355078"/>
          </a:xfrm>
        </p:grpSpPr>
        <p:grpSp>
          <p:nvGrpSpPr>
            <p:cNvPr id="19" name="Group 32"/>
            <p:cNvGrpSpPr/>
            <p:nvPr/>
          </p:nvGrpSpPr>
          <p:grpSpPr>
            <a:xfrm>
              <a:off x="3929058" y="2884482"/>
              <a:ext cx="1126100" cy="970776"/>
              <a:chOff x="3929058" y="2884482"/>
              <a:chExt cx="1126100" cy="970776"/>
            </a:xfrm>
          </p:grpSpPr>
          <p:sp>
            <p:nvSpPr>
              <p:cNvPr id="9" name="Isosceles Triangle 8"/>
              <p:cNvSpPr/>
              <p:nvPr/>
            </p:nvSpPr>
            <p:spPr>
              <a:xfrm>
                <a:off x="3929058" y="2884482"/>
                <a:ext cx="1126100" cy="970776"/>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26"/>
              <p:cNvGrpSpPr/>
              <p:nvPr/>
            </p:nvGrpSpPr>
            <p:grpSpPr>
              <a:xfrm>
                <a:off x="4286248" y="3429006"/>
                <a:ext cx="366051" cy="297846"/>
                <a:chOff x="7730164" y="3530664"/>
                <a:chExt cx="366051" cy="297846"/>
              </a:xfrm>
              <a:solidFill>
                <a:schemeClr val="bg1"/>
              </a:solidFill>
            </p:grpSpPr>
            <p:sp>
              <p:nvSpPr>
                <p:cNvPr id="15" name="AutoShape 5"/>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6"/>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cxnSp>
          <p:nvCxnSpPr>
            <p:cNvPr id="29" name="Straight Connector 28"/>
            <p:cNvCxnSpPr>
              <a:stCxn id="9" idx="0"/>
            </p:cNvCxnSpPr>
            <p:nvPr/>
          </p:nvCxnSpPr>
          <p:spPr>
            <a:xfrm rot="5400000" flipH="1" flipV="1">
              <a:off x="4054217" y="2438137"/>
              <a:ext cx="884236" cy="8454"/>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4071934" y="1500180"/>
              <a:ext cx="79861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Actuality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29"/>
          <p:cNvGrpSpPr/>
          <p:nvPr/>
        </p:nvGrpSpPr>
        <p:grpSpPr>
          <a:xfrm>
            <a:off x="571472" y="1714494"/>
            <a:ext cx="1643074" cy="1116749"/>
            <a:chOff x="571472" y="1714494"/>
            <a:chExt cx="1643074" cy="1116749"/>
          </a:xfrm>
        </p:grpSpPr>
        <p:sp>
          <p:nvSpPr>
            <p:cNvPr id="43" name="Rectangle 42"/>
            <p:cNvSpPr/>
            <p:nvPr/>
          </p:nvSpPr>
          <p:spPr>
            <a:xfrm>
              <a:off x="571472" y="1714494"/>
              <a:ext cx="98135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Personality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4" name="Rectangle 43"/>
            <p:cNvSpPr/>
            <p:nvPr/>
          </p:nvSpPr>
          <p:spPr>
            <a:xfrm>
              <a:off x="571472" y="2000246"/>
              <a:ext cx="1643074"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22" name="Group 30"/>
          <p:cNvGrpSpPr/>
          <p:nvPr/>
        </p:nvGrpSpPr>
        <p:grpSpPr>
          <a:xfrm>
            <a:off x="6715140" y="1714494"/>
            <a:ext cx="1643074" cy="1116749"/>
            <a:chOff x="6715140" y="1714494"/>
            <a:chExt cx="1643074" cy="1116749"/>
          </a:xfrm>
        </p:grpSpPr>
        <p:sp>
          <p:nvSpPr>
            <p:cNvPr id="45" name="Rectangle 44"/>
            <p:cNvSpPr/>
            <p:nvPr/>
          </p:nvSpPr>
          <p:spPr>
            <a:xfrm>
              <a:off x="7286644" y="1714494"/>
              <a:ext cx="981359"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Personality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6" name="Rectangle 45"/>
            <p:cNvSpPr/>
            <p:nvPr/>
          </p:nvSpPr>
          <p:spPr>
            <a:xfrm>
              <a:off x="6715140" y="2000246"/>
              <a:ext cx="1643074" cy="830997"/>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8" name="Rectangle 2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Right)">
                                      <p:cBhvr>
                                        <p:cTn id="18" dur="500"/>
                                        <p:tgtEl>
                                          <p:spTgt spid="2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Bottom)">
                                      <p:cBhvr>
                                        <p:cTn id="22" dur="500"/>
                                        <p:tgtEl>
                                          <p:spTgt spid="18"/>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slide(fromLeft)">
                                      <p:cBhvr>
                                        <p:cTn id="30" dur="500"/>
                                        <p:tgtEl>
                                          <p:spTgt spid="22"/>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slide(fromLeft)">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6858016" y="1659316"/>
            <a:ext cx="1784804" cy="2768834"/>
            <a:chOff x="6858016" y="1659316"/>
            <a:chExt cx="1784804" cy="2768834"/>
          </a:xfrm>
        </p:grpSpPr>
        <p:grpSp>
          <p:nvGrpSpPr>
            <p:cNvPr id="3" name="Group 49"/>
            <p:cNvGrpSpPr/>
            <p:nvPr/>
          </p:nvGrpSpPr>
          <p:grpSpPr>
            <a:xfrm>
              <a:off x="6858016" y="3357568"/>
              <a:ext cx="1643074" cy="1070582"/>
              <a:chOff x="6858016" y="3357568"/>
              <a:chExt cx="1643074" cy="1070582"/>
            </a:xfrm>
          </p:grpSpPr>
          <p:sp>
            <p:nvSpPr>
              <p:cNvPr id="23" name="Rectangle 22"/>
              <p:cNvSpPr/>
              <p:nvPr/>
            </p:nvSpPr>
            <p:spPr>
              <a:xfrm>
                <a:off x="6858016"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4" name="Rectangle 23"/>
              <p:cNvSpPr/>
              <p:nvPr/>
            </p:nvSpPr>
            <p:spPr>
              <a:xfrm>
                <a:off x="7072330" y="3357568"/>
                <a:ext cx="122020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Document File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1" name="Rectangle 10"/>
            <p:cNvSpPr/>
            <p:nvPr/>
          </p:nvSpPr>
          <p:spPr>
            <a:xfrm rot="2700000">
              <a:off x="7088589" y="1659316"/>
              <a:ext cx="1113306" cy="1113306"/>
            </a:xfrm>
            <a:prstGeom prst="rect">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rot="13500000">
              <a:off x="8038786" y="2080739"/>
              <a:ext cx="94761" cy="111330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9"/>
            <p:cNvGrpSpPr/>
            <p:nvPr/>
          </p:nvGrpSpPr>
          <p:grpSpPr>
            <a:xfrm>
              <a:off x="7429520" y="2000246"/>
              <a:ext cx="366050" cy="355413"/>
              <a:chOff x="6251143" y="1082816"/>
              <a:chExt cx="366050" cy="355413"/>
            </a:xfrm>
            <a:solidFill>
              <a:schemeClr val="accent6"/>
            </a:solidFill>
          </p:grpSpPr>
          <p:sp>
            <p:nvSpPr>
              <p:cNvPr id="25" name="AutoShape 16"/>
              <p:cNvSpPr/>
              <p:nvPr/>
            </p:nvSpPr>
            <p:spPr bwMode="auto">
              <a:xfrm>
                <a:off x="6434481" y="1277418"/>
                <a:ext cx="45678" cy="46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7"/>
              <p:cNvSpPr/>
              <p:nvPr/>
            </p:nvSpPr>
            <p:spPr bwMode="auto">
              <a:xfrm>
                <a:off x="6251143" y="1082816"/>
                <a:ext cx="366050" cy="355413"/>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55"/>
          <p:cNvGrpSpPr/>
          <p:nvPr/>
        </p:nvGrpSpPr>
        <p:grpSpPr>
          <a:xfrm>
            <a:off x="4786314" y="1227299"/>
            <a:ext cx="1643074" cy="3200851"/>
            <a:chOff x="4786314" y="1227299"/>
            <a:chExt cx="1643074" cy="3200851"/>
          </a:xfrm>
        </p:grpSpPr>
        <p:grpSp>
          <p:nvGrpSpPr>
            <p:cNvPr id="6" name="Group 48"/>
            <p:cNvGrpSpPr/>
            <p:nvPr/>
          </p:nvGrpSpPr>
          <p:grpSpPr>
            <a:xfrm>
              <a:off x="4786314" y="3357568"/>
              <a:ext cx="1643074" cy="1070582"/>
              <a:chOff x="4786314" y="3357568"/>
              <a:chExt cx="1643074" cy="1070582"/>
            </a:xfrm>
          </p:grpSpPr>
          <p:sp>
            <p:nvSpPr>
              <p:cNvPr id="21" name="Rectangle 20"/>
              <p:cNvSpPr/>
              <p:nvPr/>
            </p:nvSpPr>
            <p:spPr>
              <a:xfrm>
                <a:off x="4786314"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072066" y="3357568"/>
                <a:ext cx="111601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Calendar List</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0" name="Rectangle 9"/>
            <p:cNvSpPr/>
            <p:nvPr/>
          </p:nvSpPr>
          <p:spPr>
            <a:xfrm rot="2700000">
              <a:off x="5016887" y="1659315"/>
              <a:ext cx="1113306" cy="1113306"/>
            </a:xfrm>
            <a:prstGeom prst="rect">
              <a:avLst/>
            </a:prstGeom>
            <a:solidFill>
              <a:schemeClr val="bg1"/>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rot="8100000">
              <a:off x="5954712" y="1227299"/>
              <a:ext cx="94761" cy="111330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8"/>
            <p:cNvGrpSpPr/>
            <p:nvPr/>
          </p:nvGrpSpPr>
          <p:grpSpPr>
            <a:xfrm>
              <a:off x="5357818" y="2000246"/>
              <a:ext cx="366050" cy="366676"/>
              <a:chOff x="5519041" y="1071552"/>
              <a:chExt cx="366050" cy="366676"/>
            </a:xfrm>
            <a:solidFill>
              <a:schemeClr val="accent4"/>
            </a:solidFill>
          </p:grpSpPr>
          <p:sp>
            <p:nvSpPr>
              <p:cNvPr id="27" name="AutoShape 18"/>
              <p:cNvSpPr/>
              <p:nvPr/>
            </p:nvSpPr>
            <p:spPr bwMode="auto">
              <a:xfrm>
                <a:off x="5519041" y="1071552"/>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19"/>
              <p:cNvSpPr/>
              <p:nvPr/>
            </p:nvSpPr>
            <p:spPr bwMode="auto">
              <a:xfrm>
                <a:off x="5599134"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20"/>
              <p:cNvSpPr/>
              <p:nvPr/>
            </p:nvSpPr>
            <p:spPr bwMode="auto">
              <a:xfrm>
                <a:off x="5599134"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21"/>
              <p:cNvSpPr/>
              <p:nvPr/>
            </p:nvSpPr>
            <p:spPr bwMode="auto">
              <a:xfrm>
                <a:off x="5599134"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22"/>
              <p:cNvSpPr/>
              <p:nvPr/>
            </p:nvSpPr>
            <p:spPr bwMode="auto">
              <a:xfrm>
                <a:off x="5679227"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23"/>
              <p:cNvSpPr/>
              <p:nvPr/>
            </p:nvSpPr>
            <p:spPr bwMode="auto">
              <a:xfrm>
                <a:off x="5679227"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24"/>
              <p:cNvSpPr/>
              <p:nvPr/>
            </p:nvSpPr>
            <p:spPr bwMode="auto">
              <a:xfrm>
                <a:off x="5679227"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25"/>
              <p:cNvSpPr/>
              <p:nvPr/>
            </p:nvSpPr>
            <p:spPr bwMode="auto">
              <a:xfrm>
                <a:off x="5759321" y="1323722"/>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26"/>
              <p:cNvSpPr/>
              <p:nvPr/>
            </p:nvSpPr>
            <p:spPr bwMode="auto">
              <a:xfrm>
                <a:off x="5759321" y="1266155"/>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27"/>
              <p:cNvSpPr/>
              <p:nvPr/>
            </p:nvSpPr>
            <p:spPr bwMode="auto">
              <a:xfrm>
                <a:off x="5759321" y="1209213"/>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56"/>
          <p:cNvGrpSpPr/>
          <p:nvPr/>
        </p:nvGrpSpPr>
        <p:grpSpPr>
          <a:xfrm>
            <a:off x="571472" y="1659313"/>
            <a:ext cx="1643074" cy="2768837"/>
            <a:chOff x="571472" y="1659313"/>
            <a:chExt cx="1643074" cy="2768837"/>
          </a:xfrm>
        </p:grpSpPr>
        <p:grpSp>
          <p:nvGrpSpPr>
            <p:cNvPr id="39" name="Group 46"/>
            <p:cNvGrpSpPr/>
            <p:nvPr/>
          </p:nvGrpSpPr>
          <p:grpSpPr>
            <a:xfrm>
              <a:off x="571472" y="3357568"/>
              <a:ext cx="1643074" cy="1070582"/>
              <a:chOff x="571472" y="3357568"/>
              <a:chExt cx="1643074" cy="1070582"/>
            </a:xfrm>
          </p:grpSpPr>
          <p:sp>
            <p:nvSpPr>
              <p:cNvPr id="17" name="Rectangle 16"/>
              <p:cNvSpPr/>
              <p:nvPr/>
            </p:nvSpPr>
            <p:spPr>
              <a:xfrm>
                <a:off x="571472"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857224" y="3357568"/>
                <a:ext cx="106471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Shop Online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8" name="Rectangle 7"/>
            <p:cNvSpPr/>
            <p:nvPr/>
          </p:nvSpPr>
          <p:spPr>
            <a:xfrm rot="2700000">
              <a:off x="944922" y="1659313"/>
              <a:ext cx="1113306" cy="1113306"/>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rot="2700000">
              <a:off x="506439" y="2604190"/>
              <a:ext cx="1113306" cy="1020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AutoShape 28"/>
            <p:cNvSpPr/>
            <p:nvPr/>
          </p:nvSpPr>
          <p:spPr bwMode="auto">
            <a:xfrm>
              <a:off x="1285852" y="2000246"/>
              <a:ext cx="366676"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40" name="Group 57"/>
          <p:cNvGrpSpPr/>
          <p:nvPr/>
        </p:nvGrpSpPr>
        <p:grpSpPr>
          <a:xfrm>
            <a:off x="2554002" y="1659314"/>
            <a:ext cx="1732246" cy="2768836"/>
            <a:chOff x="2554002" y="1659314"/>
            <a:chExt cx="1732246" cy="2768836"/>
          </a:xfrm>
        </p:grpSpPr>
        <p:grpSp>
          <p:nvGrpSpPr>
            <p:cNvPr id="42" name="Group 47"/>
            <p:cNvGrpSpPr/>
            <p:nvPr/>
          </p:nvGrpSpPr>
          <p:grpSpPr>
            <a:xfrm>
              <a:off x="2643174" y="3357568"/>
              <a:ext cx="1643074" cy="1070582"/>
              <a:chOff x="2643174" y="3357568"/>
              <a:chExt cx="1643074" cy="1070582"/>
            </a:xfrm>
          </p:grpSpPr>
          <p:sp>
            <p:nvSpPr>
              <p:cNvPr id="19" name="Rectangle 18"/>
              <p:cNvSpPr/>
              <p:nvPr/>
            </p:nvSpPr>
            <p:spPr>
              <a:xfrm>
                <a:off x="2643174" y="3643320"/>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786050" y="3357568"/>
                <a:ext cx="135178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Research Online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9" name="Rectangle 8"/>
            <p:cNvSpPr/>
            <p:nvPr/>
          </p:nvSpPr>
          <p:spPr>
            <a:xfrm rot="2700000">
              <a:off x="2986644" y="1659314"/>
              <a:ext cx="1113306" cy="1113306"/>
            </a:xfrm>
            <a:prstGeom prst="rect">
              <a:avLst/>
            </a:prstGeom>
            <a:solidFill>
              <a:schemeClr val="bg1"/>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rot="2700000">
              <a:off x="3063274" y="1231258"/>
              <a:ext cx="94761" cy="111330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utoShape 100"/>
            <p:cNvSpPr/>
            <p:nvPr/>
          </p:nvSpPr>
          <p:spPr bwMode="auto">
            <a:xfrm>
              <a:off x="3357554" y="2000246"/>
              <a:ext cx="32037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accent2">
                <a:lumMod val="60000"/>
                <a:lumOff val="4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41" name="Rectangle 4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6" name="Group 41"/>
          <p:cNvGrpSpPr/>
          <p:nvPr/>
        </p:nvGrpSpPr>
        <p:grpSpPr>
          <a:xfrm>
            <a:off x="857224" y="142876"/>
            <a:ext cx="7429552" cy="492443"/>
            <a:chOff x="857224" y="142876"/>
            <a:chExt cx="7429552" cy="492443"/>
          </a:xfrm>
        </p:grpSpPr>
        <p:sp>
          <p:nvSpPr>
            <p:cNvPr id="43" name="Rectangle 4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OUR PROCESS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1" name="Rectangle 5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slide(fromTop)">
                                      <p:cBhvr>
                                        <p:cTn id="7" dur="500"/>
                                        <p:tgtEl>
                                          <p:spTgt spid="4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slide(fromTop)">
                                      <p:cBhvr>
                                        <p:cTn id="10" dur="500"/>
                                        <p:tgtEl>
                                          <p:spTgt spid="41"/>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slide(fromTop)">
                                      <p:cBhvr>
                                        <p:cTn id="14" dur="500"/>
                                        <p:tgtEl>
                                          <p:spTgt spid="1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slide(fromTop)">
                                      <p:cBhvr>
                                        <p:cTn id="18" dur="500"/>
                                        <p:tgtEl>
                                          <p:spTgt spid="40"/>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slide(fromTop)">
                                      <p:cBhvr>
                                        <p:cTn id="2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CHEVRON LIST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6" name="Straight Connector 15"/>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1"/>
          <p:cNvGrpSpPr/>
          <p:nvPr/>
        </p:nvGrpSpPr>
        <p:grpSpPr>
          <a:xfrm>
            <a:off x="1357290" y="3786196"/>
            <a:ext cx="6572296" cy="911188"/>
            <a:chOff x="1357290" y="3786196"/>
            <a:chExt cx="6572296" cy="911188"/>
          </a:xfrm>
        </p:grpSpPr>
        <p:sp>
          <p:nvSpPr>
            <p:cNvPr id="48" name="Rectangle 47"/>
            <p:cNvSpPr/>
            <p:nvPr/>
          </p:nvSpPr>
          <p:spPr>
            <a:xfrm>
              <a:off x="4143372" y="3786196"/>
              <a:ext cx="10018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Searching</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1357290" y="4143386"/>
              <a:ext cx="6572296" cy="553998"/>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65"/>
          <p:cNvGrpSpPr/>
          <p:nvPr/>
        </p:nvGrpSpPr>
        <p:grpSpPr>
          <a:xfrm>
            <a:off x="776308" y="1714494"/>
            <a:ext cx="1571636" cy="1766888"/>
            <a:chOff x="776308" y="1714494"/>
            <a:chExt cx="1571636" cy="1766888"/>
          </a:xfrm>
        </p:grpSpPr>
        <p:sp>
          <p:nvSpPr>
            <p:cNvPr id="26" name="Rectangle 25"/>
            <p:cNvSpPr/>
            <p:nvPr/>
          </p:nvSpPr>
          <p:spPr>
            <a:xfrm>
              <a:off x="785786" y="1714494"/>
              <a:ext cx="1559376" cy="15593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p:cNvSpPr/>
            <p:nvPr/>
          </p:nvSpPr>
          <p:spPr>
            <a:xfrm rot="10800000">
              <a:off x="776308" y="3267068"/>
              <a:ext cx="1571636" cy="214314"/>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121441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61"/>
            <p:cNvGrpSpPr/>
            <p:nvPr/>
          </p:nvGrpSpPr>
          <p:grpSpPr>
            <a:xfrm>
              <a:off x="1394979" y="2156112"/>
              <a:ext cx="366050" cy="366050"/>
              <a:chOff x="2357422" y="4357700"/>
              <a:chExt cx="366050" cy="366050"/>
            </a:xfrm>
            <a:solidFill>
              <a:schemeClr val="bg1"/>
            </a:solidFill>
          </p:grpSpPr>
          <p:sp>
            <p:nvSpPr>
              <p:cNvPr id="50" name="AutoShape 126"/>
              <p:cNvSpPr/>
              <p:nvPr/>
            </p:nvSpPr>
            <p:spPr bwMode="auto">
              <a:xfrm>
                <a:off x="2357422" y="4357700"/>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1" name="AutoShape 127"/>
              <p:cNvSpPr/>
              <p:nvPr/>
            </p:nvSpPr>
            <p:spPr bwMode="auto">
              <a:xfrm>
                <a:off x="2505719" y="4414642"/>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6"/>
          <p:cNvGrpSpPr/>
          <p:nvPr/>
        </p:nvGrpSpPr>
        <p:grpSpPr>
          <a:xfrm>
            <a:off x="2295462" y="1714494"/>
            <a:ext cx="1559376" cy="1559376"/>
            <a:chOff x="2295462" y="1714494"/>
            <a:chExt cx="1559376" cy="1559376"/>
          </a:xfrm>
        </p:grpSpPr>
        <p:sp>
          <p:nvSpPr>
            <p:cNvPr id="30" name="Rectangle 29"/>
            <p:cNvSpPr/>
            <p:nvPr/>
          </p:nvSpPr>
          <p:spPr>
            <a:xfrm>
              <a:off x="2295462" y="1714494"/>
              <a:ext cx="1559376" cy="15593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2724819"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714612" y="2857502"/>
              <a:ext cx="705771" cy="276999"/>
            </a:xfrm>
            <a:prstGeom prst="rect">
              <a:avLst/>
            </a:prstGeom>
          </p:spPr>
          <p:txBody>
            <a:bodyPr wrap="none">
              <a:spAutoFit/>
            </a:bodyPr>
            <a:lstStyle/>
            <a:p>
              <a:pPr algn="ctr"/>
              <a:r>
                <a:rPr lang="en-US" sz="1200" dirty="0" err="1" smtClean="0">
                  <a:solidFill>
                    <a:schemeClr val="bg1"/>
                  </a:solidFill>
                  <a:latin typeface="Open Sans" pitchFamily="34" charset="0"/>
                  <a:ea typeface="Open Sans" pitchFamily="34" charset="0"/>
                  <a:cs typeface="Open Sans" pitchFamily="34" charset="0"/>
                </a:rPr>
                <a:t>Keygen</a:t>
              </a:r>
              <a:endParaRPr lang="en-US" sz="1200" dirty="0">
                <a:solidFill>
                  <a:schemeClr val="bg1"/>
                </a:solidFill>
                <a:latin typeface="Open Sans" pitchFamily="34" charset="0"/>
                <a:ea typeface="Open Sans" pitchFamily="34" charset="0"/>
                <a:cs typeface="Open Sans" pitchFamily="34" charset="0"/>
              </a:endParaRPr>
            </a:p>
          </p:txBody>
        </p:sp>
        <p:grpSp>
          <p:nvGrpSpPr>
            <p:cNvPr id="7" name="Group 62"/>
            <p:cNvGrpSpPr/>
            <p:nvPr/>
          </p:nvGrpSpPr>
          <p:grpSpPr>
            <a:xfrm>
              <a:off x="2904257" y="2158708"/>
              <a:ext cx="366676" cy="366050"/>
              <a:chOff x="142844" y="2786064"/>
              <a:chExt cx="366676" cy="366050"/>
            </a:xfrm>
            <a:solidFill>
              <a:schemeClr val="bg1"/>
            </a:solidFill>
          </p:grpSpPr>
          <p:sp>
            <p:nvSpPr>
              <p:cNvPr id="52" name="AutoShape 128"/>
              <p:cNvSpPr/>
              <p:nvPr/>
            </p:nvSpPr>
            <p:spPr bwMode="auto">
              <a:xfrm>
                <a:off x="142844" y="278606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3" name="AutoShape 129"/>
              <p:cNvSpPr/>
              <p:nvPr/>
            </p:nvSpPr>
            <p:spPr bwMode="auto">
              <a:xfrm>
                <a:off x="371860" y="283174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69"/>
          <p:cNvGrpSpPr/>
          <p:nvPr/>
        </p:nvGrpSpPr>
        <p:grpSpPr>
          <a:xfrm>
            <a:off x="6969168" y="1714494"/>
            <a:ext cx="1559376" cy="1559376"/>
            <a:chOff x="6969168" y="1714494"/>
            <a:chExt cx="1559376" cy="1559376"/>
          </a:xfrm>
        </p:grpSpPr>
        <p:sp>
          <p:nvSpPr>
            <p:cNvPr id="38" name="Rectangle 37"/>
            <p:cNvSpPr/>
            <p:nvPr/>
          </p:nvSpPr>
          <p:spPr>
            <a:xfrm>
              <a:off x="6969168" y="1714494"/>
              <a:ext cx="1559376" cy="155937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7429520"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7500958" y="2857502"/>
              <a:ext cx="649538"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Delete</a:t>
              </a:r>
              <a:endParaRPr lang="en-US" sz="1200" dirty="0">
                <a:solidFill>
                  <a:schemeClr val="bg1"/>
                </a:solidFill>
                <a:latin typeface="Open Sans" pitchFamily="34" charset="0"/>
                <a:ea typeface="Open Sans" pitchFamily="34" charset="0"/>
                <a:cs typeface="Open Sans" pitchFamily="34" charset="0"/>
              </a:endParaRPr>
            </a:p>
          </p:txBody>
        </p:sp>
        <p:grpSp>
          <p:nvGrpSpPr>
            <p:cNvPr id="9" name="Group 64"/>
            <p:cNvGrpSpPr/>
            <p:nvPr/>
          </p:nvGrpSpPr>
          <p:grpSpPr>
            <a:xfrm>
              <a:off x="7629435" y="2156112"/>
              <a:ext cx="320373" cy="366050"/>
              <a:chOff x="183020" y="4357700"/>
              <a:chExt cx="320373" cy="366050"/>
            </a:xfrm>
            <a:solidFill>
              <a:schemeClr val="bg1"/>
            </a:solidFill>
          </p:grpSpPr>
          <p:sp>
            <p:nvSpPr>
              <p:cNvPr id="54" name="AutoShape 131"/>
              <p:cNvSpPr/>
              <p:nvPr/>
            </p:nvSpPr>
            <p:spPr bwMode="auto">
              <a:xfrm>
                <a:off x="183020" y="435770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5" name="AutoShape 132"/>
              <p:cNvSpPr/>
              <p:nvPr/>
            </p:nvSpPr>
            <p:spPr bwMode="auto">
              <a:xfrm>
                <a:off x="25184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3"/>
              <p:cNvSpPr/>
              <p:nvPr/>
            </p:nvSpPr>
            <p:spPr bwMode="auto">
              <a:xfrm>
                <a:off x="320678"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4"/>
              <p:cNvSpPr/>
              <p:nvPr/>
            </p:nvSpPr>
            <p:spPr bwMode="auto">
              <a:xfrm>
                <a:off x="388883" y="4505998"/>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67"/>
          <p:cNvGrpSpPr/>
          <p:nvPr/>
        </p:nvGrpSpPr>
        <p:grpSpPr>
          <a:xfrm>
            <a:off x="3857620" y="1714494"/>
            <a:ext cx="1559376" cy="1559376"/>
            <a:chOff x="3857620" y="1714494"/>
            <a:chExt cx="1559376" cy="1559376"/>
          </a:xfrm>
        </p:grpSpPr>
        <p:sp>
          <p:nvSpPr>
            <p:cNvPr id="33" name="Rectangle 32"/>
            <p:cNvSpPr/>
            <p:nvPr/>
          </p:nvSpPr>
          <p:spPr>
            <a:xfrm>
              <a:off x="3857620" y="1714494"/>
              <a:ext cx="1559376" cy="15593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4276041"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4286248" y="2857502"/>
              <a:ext cx="72007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Sounds</a:t>
              </a:r>
              <a:endParaRPr lang="en-US" sz="1200" dirty="0">
                <a:solidFill>
                  <a:schemeClr val="bg1"/>
                </a:solidFill>
                <a:latin typeface="Open Sans" pitchFamily="34" charset="0"/>
                <a:ea typeface="Open Sans" pitchFamily="34" charset="0"/>
                <a:cs typeface="Open Sans" pitchFamily="34" charset="0"/>
              </a:endParaRPr>
            </a:p>
          </p:txBody>
        </p:sp>
        <p:grpSp>
          <p:nvGrpSpPr>
            <p:cNvPr id="12" name="Group 63"/>
            <p:cNvGrpSpPr/>
            <p:nvPr/>
          </p:nvGrpSpPr>
          <p:grpSpPr>
            <a:xfrm>
              <a:off x="4448143" y="2167639"/>
              <a:ext cx="366052" cy="366051"/>
              <a:chOff x="4448143" y="2167639"/>
              <a:chExt cx="366052" cy="366051"/>
            </a:xfrm>
            <a:solidFill>
              <a:schemeClr val="bg1"/>
            </a:solidFill>
          </p:grpSpPr>
          <p:sp>
            <p:nvSpPr>
              <p:cNvPr id="58" name="AutoShape 136"/>
              <p:cNvSpPr/>
              <p:nvPr/>
            </p:nvSpPr>
            <p:spPr bwMode="auto">
              <a:xfrm>
                <a:off x="4642744" y="2213318"/>
                <a:ext cx="120140" cy="120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9" name="AutoShape 137"/>
              <p:cNvSpPr/>
              <p:nvPr/>
            </p:nvSpPr>
            <p:spPr bwMode="auto">
              <a:xfrm>
                <a:off x="4448143" y="2167639"/>
                <a:ext cx="366050" cy="366051"/>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0" name="AutoShape 138"/>
              <p:cNvSpPr/>
              <p:nvPr/>
            </p:nvSpPr>
            <p:spPr bwMode="auto">
              <a:xfrm>
                <a:off x="4642746" y="2167639"/>
                <a:ext cx="171449" cy="17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3" name="Group 68"/>
          <p:cNvGrpSpPr/>
          <p:nvPr/>
        </p:nvGrpSpPr>
        <p:grpSpPr>
          <a:xfrm>
            <a:off x="5413372" y="1714488"/>
            <a:ext cx="1559376" cy="1559376"/>
            <a:chOff x="5413372" y="1714488"/>
            <a:chExt cx="1559376" cy="1559376"/>
          </a:xfrm>
        </p:grpSpPr>
        <p:sp>
          <p:nvSpPr>
            <p:cNvPr id="36" name="Rectangle 35"/>
            <p:cNvSpPr/>
            <p:nvPr/>
          </p:nvSpPr>
          <p:spPr>
            <a:xfrm>
              <a:off x="5413372" y="1714488"/>
              <a:ext cx="1559376" cy="15593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5857884" y="2000246"/>
              <a:ext cx="693966" cy="693966"/>
            </a:xfrm>
            <a:prstGeom prst="ellipse">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6000760" y="2857502"/>
              <a:ext cx="47160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Star</a:t>
              </a:r>
              <a:endParaRPr lang="en-US" sz="1200" dirty="0">
                <a:solidFill>
                  <a:schemeClr val="bg1"/>
                </a:solidFill>
                <a:latin typeface="Open Sans" pitchFamily="34" charset="0"/>
                <a:ea typeface="Open Sans" pitchFamily="34" charset="0"/>
                <a:cs typeface="Open Sans" pitchFamily="34" charset="0"/>
              </a:endParaRPr>
            </a:p>
          </p:txBody>
        </p:sp>
        <p:sp>
          <p:nvSpPr>
            <p:cNvPr id="61" name="AutoShape 139"/>
            <p:cNvSpPr/>
            <p:nvPr/>
          </p:nvSpPr>
          <p:spPr bwMode="auto">
            <a:xfrm>
              <a:off x="6034506" y="2149455"/>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71" name="Rectangle 7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slide(fromTop)">
                                      <p:cBhvr>
                                        <p:cTn id="10" dur="500"/>
                                        <p:tgtEl>
                                          <p:spTgt spid="11"/>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Top)">
                                      <p:cBhvr>
                                        <p:cTn id="14" dur="500"/>
                                        <p:tgtEl>
                                          <p:spTgt spid="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Top)">
                                      <p:cBhvr>
                                        <p:cTn id="18" dur="500"/>
                                        <p:tgtEl>
                                          <p:spTgt spid="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Top)">
                                      <p:cBhvr>
                                        <p:cTn id="22" dur="500"/>
                                        <p:tgtEl>
                                          <p:spTgt spid="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slide(fromTop)">
                                      <p:cBhvr>
                                        <p:cTn id="26" dur="500"/>
                                        <p:tgtEl>
                                          <p:spTgt spid="10"/>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slide(fromTop)">
                                      <p:cBhvr>
                                        <p:cTn id="30" dur="500"/>
                                        <p:tgtEl>
                                          <p:spTgt spid="13"/>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lide(fromTop)">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7" name="Group 40"/>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solidFill>
              <a:schemeClr val="accent2">
                <a:lumMod val="20000"/>
                <a:lumOff val="8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Rectangle 15"/>
            <p:cNvSpPr/>
            <p:nvPr/>
          </p:nvSpPr>
          <p:spPr>
            <a:xfrm>
              <a:off x="6715140" y="171449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2" name="Group 34"/>
            <p:cNvGrpSpPr/>
            <p:nvPr/>
          </p:nvGrpSpPr>
          <p:grpSpPr>
            <a:xfrm>
              <a:off x="7286644" y="2786064"/>
              <a:ext cx="516256" cy="517136"/>
              <a:chOff x="6998061" y="3496249"/>
              <a:chExt cx="366051" cy="366676"/>
            </a:xfrm>
            <a:solidFill>
              <a:schemeClr val="bg1"/>
            </a:solidFill>
          </p:grpSpPr>
          <p:sp>
            <p:nvSpPr>
              <p:cNvPr id="17" name="AutoShape 7"/>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8"/>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0" name="AutoShape 9"/>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 name="AutoShape 10"/>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11"/>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2"/>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AutoShape 13"/>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14"/>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5"/>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4" name="Group 39"/>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solidFill>
              <a:schemeClr val="accent2">
                <a:lumMod val="40000"/>
                <a:lumOff val="6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Rectangle 12"/>
            <p:cNvSpPr/>
            <p:nvPr/>
          </p:nvSpPr>
          <p:spPr>
            <a:xfrm>
              <a:off x="4786314" y="278606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5" name="Group 33"/>
            <p:cNvGrpSpPr/>
            <p:nvPr/>
          </p:nvGrpSpPr>
          <p:grpSpPr>
            <a:xfrm>
              <a:off x="5357818" y="1928808"/>
              <a:ext cx="517136" cy="451834"/>
              <a:chOff x="4800505" y="2786674"/>
              <a:chExt cx="366676" cy="320373"/>
            </a:xfrm>
            <a:solidFill>
              <a:schemeClr val="bg1"/>
            </a:solidFill>
          </p:grpSpPr>
          <p:sp>
            <p:nvSpPr>
              <p:cNvPr id="27" name="AutoShape 43"/>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44"/>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45"/>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6" name="Group 37"/>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solidFill>
              <a:schemeClr val="accent2"/>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3"/>
            <p:cNvSpPr/>
            <p:nvPr/>
          </p:nvSpPr>
          <p:spPr>
            <a:xfrm>
              <a:off x="928662" y="278606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7" name="Group 35"/>
            <p:cNvGrpSpPr/>
            <p:nvPr/>
          </p:nvGrpSpPr>
          <p:grpSpPr>
            <a:xfrm>
              <a:off x="1571604" y="1857370"/>
              <a:ext cx="387410" cy="517136"/>
              <a:chOff x="1868971" y="2767277"/>
              <a:chExt cx="274694" cy="366676"/>
            </a:xfrm>
            <a:solidFill>
              <a:schemeClr val="bg1"/>
            </a:solidFill>
          </p:grpSpPr>
          <p:sp>
            <p:nvSpPr>
              <p:cNvPr id="30" name="AutoShape 115"/>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116"/>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38" name="Group 38"/>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solidFill>
              <a:schemeClr val="accent2">
                <a:lumMod val="60000"/>
                <a:lumOff val="40000"/>
              </a:schemeClr>
            </a:solidFill>
            <a:ln w="381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Rectangle 14"/>
            <p:cNvSpPr/>
            <p:nvPr/>
          </p:nvSpPr>
          <p:spPr>
            <a:xfrm>
              <a:off x="2857488" y="1714494"/>
              <a:ext cx="1643074"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9" name="Group 36"/>
            <p:cNvGrpSpPr/>
            <p:nvPr/>
          </p:nvGrpSpPr>
          <p:grpSpPr>
            <a:xfrm>
              <a:off x="3425328" y="2857502"/>
              <a:ext cx="516256" cy="387410"/>
              <a:chOff x="359092" y="2813581"/>
              <a:chExt cx="366051" cy="274694"/>
            </a:xfrm>
            <a:solidFill>
              <a:schemeClr val="bg1"/>
            </a:solidFill>
          </p:grpSpPr>
          <p:sp>
            <p:nvSpPr>
              <p:cNvPr id="32" name="AutoShape 118"/>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119"/>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slide(fromBottom)">
                                      <p:cBhvr>
                                        <p:cTn id="14" dur="500"/>
                                        <p:tgtEl>
                                          <p:spTgt spid="36"/>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8"/>
                                        </p:tgtEl>
                                        <p:attrNameLst>
                                          <p:attrName>style.visibility</p:attrName>
                                        </p:attrNameLst>
                                      </p:cBhvr>
                                      <p:to>
                                        <p:strVal val="visible"/>
                                      </p:to>
                                    </p:set>
                                    <p:animEffect transition="in" filter="slide(fromTop)">
                                      <p:cBhvr>
                                        <p:cTn id="18" dur="500"/>
                                        <p:tgtEl>
                                          <p:spTgt spid="38"/>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slide(fromBottom)">
                                      <p:cBhvr>
                                        <p:cTn id="22" dur="500"/>
                                        <p:tgtEl>
                                          <p:spTgt spid="34"/>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Top)">
                                      <p:cBhvr>
                                        <p:cTn id="26" dur="500"/>
                                        <p:tgtEl>
                                          <p:spTgt spid="7"/>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slide(from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9" name="Straight Connector 8"/>
          <p:cNvCxnSpPr/>
          <p:nvPr/>
        </p:nvCxnSpPr>
        <p:spPr>
          <a:xfrm rot="5400000">
            <a:off x="2785258" y="2928942"/>
            <a:ext cx="3572693" cy="793"/>
          </a:xfrm>
          <a:prstGeom prst="line">
            <a:avLst/>
          </a:prstGeom>
          <a:ln w="12700">
            <a:solidFill>
              <a:schemeClr val="bg1">
                <a:lumMod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7" name="Group 100"/>
          <p:cNvGrpSpPr/>
          <p:nvPr/>
        </p:nvGrpSpPr>
        <p:grpSpPr>
          <a:xfrm>
            <a:off x="3993750" y="2774961"/>
            <a:ext cx="1149754" cy="85726"/>
            <a:chOff x="3993750" y="2774961"/>
            <a:chExt cx="1149754" cy="85726"/>
          </a:xfrm>
        </p:grpSpPr>
        <p:cxnSp>
          <p:nvCxnSpPr>
            <p:cNvPr id="49" name="Straight Connector 48"/>
            <p:cNvCxnSpPr>
              <a:stCxn id="23" idx="3"/>
              <a:endCxn id="24" idx="1"/>
            </p:cNvCxnSpPr>
            <p:nvPr/>
          </p:nvCxnSpPr>
          <p:spPr>
            <a:xfrm>
              <a:off x="3993750" y="281839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2" name="Oval 51"/>
            <p:cNvSpPr/>
            <p:nvPr/>
          </p:nvSpPr>
          <p:spPr>
            <a:xfrm>
              <a:off x="4529137" y="2774961"/>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99"/>
          <p:cNvGrpSpPr/>
          <p:nvPr/>
        </p:nvGrpSpPr>
        <p:grpSpPr>
          <a:xfrm>
            <a:off x="3993750" y="1708160"/>
            <a:ext cx="1149754" cy="85726"/>
            <a:chOff x="3993750" y="1708160"/>
            <a:chExt cx="1149754" cy="85726"/>
          </a:xfrm>
        </p:grpSpPr>
        <p:cxnSp>
          <p:nvCxnSpPr>
            <p:cNvPr id="46" name="Straight Connector 45"/>
            <p:cNvCxnSpPr>
              <a:stCxn id="14" idx="3"/>
              <a:endCxn id="17" idx="1"/>
            </p:cNvCxnSpPr>
            <p:nvPr/>
          </p:nvCxnSpPr>
          <p:spPr>
            <a:xfrm>
              <a:off x="3993750" y="1746824"/>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4529137" y="17081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101"/>
          <p:cNvGrpSpPr/>
          <p:nvPr/>
        </p:nvGrpSpPr>
        <p:grpSpPr>
          <a:xfrm>
            <a:off x="3993750" y="3917960"/>
            <a:ext cx="1149754" cy="85726"/>
            <a:chOff x="3993750" y="3917960"/>
            <a:chExt cx="1149754" cy="85726"/>
          </a:xfrm>
        </p:grpSpPr>
        <p:cxnSp>
          <p:nvCxnSpPr>
            <p:cNvPr id="51" name="Straight Connector 50"/>
            <p:cNvCxnSpPr>
              <a:stCxn id="27" idx="3"/>
              <a:endCxn id="28" idx="1"/>
            </p:cNvCxnSpPr>
            <p:nvPr/>
          </p:nvCxnSpPr>
          <p:spPr>
            <a:xfrm>
              <a:off x="3993750" y="3961402"/>
              <a:ext cx="114975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4" name="Oval 53"/>
            <p:cNvSpPr/>
            <p:nvPr/>
          </p:nvSpPr>
          <p:spPr>
            <a:xfrm>
              <a:off x="4529137" y="3917960"/>
              <a:ext cx="85726" cy="8572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95"/>
          <p:cNvGrpSpPr/>
          <p:nvPr/>
        </p:nvGrpSpPr>
        <p:grpSpPr>
          <a:xfrm>
            <a:off x="357158" y="2428874"/>
            <a:ext cx="3636592" cy="747417"/>
            <a:chOff x="357158" y="2428874"/>
            <a:chExt cx="3636592" cy="747417"/>
          </a:xfrm>
        </p:grpSpPr>
        <p:grpSp>
          <p:nvGrpSpPr>
            <p:cNvPr id="12" name="Group 88"/>
            <p:cNvGrpSpPr/>
            <p:nvPr/>
          </p:nvGrpSpPr>
          <p:grpSpPr>
            <a:xfrm>
              <a:off x="357158" y="2428874"/>
              <a:ext cx="2643206" cy="747417"/>
              <a:chOff x="357158" y="2428874"/>
              <a:chExt cx="2643206" cy="747417"/>
            </a:xfrm>
          </p:grpSpPr>
          <p:sp>
            <p:nvSpPr>
              <p:cNvPr id="32" name="Rectangle 31"/>
              <p:cNvSpPr/>
              <p:nvPr/>
            </p:nvSpPr>
            <p:spPr>
              <a:xfrm>
                <a:off x="357158" y="2714626"/>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3" name="Rectangle 32"/>
              <p:cNvSpPr/>
              <p:nvPr/>
            </p:nvSpPr>
            <p:spPr>
              <a:xfrm>
                <a:off x="1975148" y="2428874"/>
                <a:ext cx="988347"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Team Work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3" name="Group 84"/>
            <p:cNvGrpSpPr/>
            <p:nvPr/>
          </p:nvGrpSpPr>
          <p:grpSpPr>
            <a:xfrm>
              <a:off x="3357554" y="2500312"/>
              <a:ext cx="636196" cy="636164"/>
              <a:chOff x="3357554" y="2500312"/>
              <a:chExt cx="636196" cy="636164"/>
            </a:xfrm>
          </p:grpSpPr>
          <p:sp>
            <p:nvSpPr>
              <p:cNvPr id="23" name="Rectangle 22"/>
              <p:cNvSpPr/>
              <p:nvPr/>
            </p:nvSpPr>
            <p:spPr>
              <a:xfrm>
                <a:off x="3357554" y="2500312"/>
                <a:ext cx="636196" cy="6361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23"/>
              <p:cNvSpPr>
                <a:spLocks noEditPoints="1"/>
              </p:cNvSpPr>
              <p:nvPr/>
            </p:nvSpPr>
            <p:spPr bwMode="auto">
              <a:xfrm>
                <a:off x="3477620" y="2660940"/>
                <a:ext cx="389082" cy="322810"/>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5" name="Group 93"/>
          <p:cNvGrpSpPr/>
          <p:nvPr/>
        </p:nvGrpSpPr>
        <p:grpSpPr>
          <a:xfrm>
            <a:off x="357158" y="1357304"/>
            <a:ext cx="3636592" cy="747417"/>
            <a:chOff x="357158" y="1357304"/>
            <a:chExt cx="3636592" cy="747417"/>
          </a:xfrm>
        </p:grpSpPr>
        <p:grpSp>
          <p:nvGrpSpPr>
            <p:cNvPr id="16" name="Group 89"/>
            <p:cNvGrpSpPr/>
            <p:nvPr/>
          </p:nvGrpSpPr>
          <p:grpSpPr>
            <a:xfrm>
              <a:off x="357158" y="1357304"/>
              <a:ext cx="2643206" cy="747417"/>
              <a:chOff x="357158" y="1357304"/>
              <a:chExt cx="2643206" cy="747417"/>
            </a:xfrm>
          </p:grpSpPr>
          <p:sp>
            <p:nvSpPr>
              <p:cNvPr id="30" name="Rectangle 29"/>
              <p:cNvSpPr/>
              <p:nvPr/>
            </p:nvSpPr>
            <p:spPr>
              <a:xfrm>
                <a:off x="357158" y="1643056"/>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Rectangle 30"/>
              <p:cNvSpPr/>
              <p:nvPr/>
            </p:nvSpPr>
            <p:spPr>
              <a:xfrm>
                <a:off x="2192002" y="1357304"/>
                <a:ext cx="771493"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Strategy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83"/>
            <p:cNvGrpSpPr/>
            <p:nvPr/>
          </p:nvGrpSpPr>
          <p:grpSpPr>
            <a:xfrm>
              <a:off x="3357554" y="1428742"/>
              <a:ext cx="636196" cy="636164"/>
              <a:chOff x="3357554" y="1428742"/>
              <a:chExt cx="636196" cy="636164"/>
            </a:xfrm>
          </p:grpSpPr>
          <p:sp>
            <p:nvSpPr>
              <p:cNvPr id="14" name="Rectangle 13"/>
              <p:cNvSpPr/>
              <p:nvPr/>
            </p:nvSpPr>
            <p:spPr>
              <a:xfrm>
                <a:off x="3357554" y="1428742"/>
                <a:ext cx="636196" cy="63616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100"/>
              <p:cNvSpPr/>
              <p:nvPr/>
            </p:nvSpPr>
            <p:spPr bwMode="auto">
              <a:xfrm>
                <a:off x="3500430" y="1571618"/>
                <a:ext cx="303570" cy="342050"/>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9" name="Group 98"/>
          <p:cNvGrpSpPr/>
          <p:nvPr/>
        </p:nvGrpSpPr>
        <p:grpSpPr>
          <a:xfrm>
            <a:off x="5143504" y="3571882"/>
            <a:ext cx="3643338" cy="747417"/>
            <a:chOff x="5143504" y="3571882"/>
            <a:chExt cx="3643338" cy="747417"/>
          </a:xfrm>
        </p:grpSpPr>
        <p:grpSp>
          <p:nvGrpSpPr>
            <p:cNvPr id="20" name="Group 92"/>
            <p:cNvGrpSpPr/>
            <p:nvPr/>
          </p:nvGrpSpPr>
          <p:grpSpPr>
            <a:xfrm>
              <a:off x="6143636" y="3571882"/>
              <a:ext cx="2643206" cy="747417"/>
              <a:chOff x="6143636" y="3571882"/>
              <a:chExt cx="2643206" cy="747417"/>
            </a:xfrm>
          </p:grpSpPr>
          <p:sp>
            <p:nvSpPr>
              <p:cNvPr id="40" name="Rectangle 39"/>
              <p:cNvSpPr/>
              <p:nvPr/>
            </p:nvSpPr>
            <p:spPr>
              <a:xfrm>
                <a:off x="6143636" y="3857634"/>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6143636" y="3571882"/>
                <a:ext cx="98616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Base home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85"/>
            <p:cNvGrpSpPr/>
            <p:nvPr/>
          </p:nvGrpSpPr>
          <p:grpSpPr>
            <a:xfrm>
              <a:off x="5143504" y="3643320"/>
              <a:ext cx="636196" cy="636164"/>
              <a:chOff x="5143504" y="3643320"/>
              <a:chExt cx="636196" cy="636164"/>
            </a:xfrm>
          </p:grpSpPr>
          <p:sp>
            <p:nvSpPr>
              <p:cNvPr id="28" name="Rectangle 27"/>
              <p:cNvSpPr/>
              <p:nvPr/>
            </p:nvSpPr>
            <p:spPr>
              <a:xfrm>
                <a:off x="5143504" y="3643320"/>
                <a:ext cx="636196" cy="63616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107"/>
              <p:cNvSpPr>
                <a:spLocks noEditPoints="1"/>
              </p:cNvSpPr>
              <p:nvPr/>
            </p:nvSpPr>
            <p:spPr bwMode="auto">
              <a:xfrm>
                <a:off x="5286380" y="3786196"/>
                <a:ext cx="365566" cy="314258"/>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2" name="Group 97"/>
          <p:cNvGrpSpPr/>
          <p:nvPr/>
        </p:nvGrpSpPr>
        <p:grpSpPr>
          <a:xfrm>
            <a:off x="357158" y="3571882"/>
            <a:ext cx="3636592" cy="747417"/>
            <a:chOff x="357158" y="3571882"/>
            <a:chExt cx="3636592" cy="747417"/>
          </a:xfrm>
        </p:grpSpPr>
        <p:grpSp>
          <p:nvGrpSpPr>
            <p:cNvPr id="25" name="Group 87"/>
            <p:cNvGrpSpPr/>
            <p:nvPr/>
          </p:nvGrpSpPr>
          <p:grpSpPr>
            <a:xfrm>
              <a:off x="357158" y="3571882"/>
              <a:ext cx="2643206" cy="747417"/>
              <a:chOff x="357158" y="3571882"/>
              <a:chExt cx="2643206" cy="747417"/>
            </a:xfrm>
          </p:grpSpPr>
          <p:sp>
            <p:nvSpPr>
              <p:cNvPr id="34" name="Rectangle 33"/>
              <p:cNvSpPr/>
              <p:nvPr/>
            </p:nvSpPr>
            <p:spPr>
              <a:xfrm>
                <a:off x="357158" y="3857634"/>
                <a:ext cx="2643206"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2485479" y="3571882"/>
                <a:ext cx="478015"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Link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86"/>
            <p:cNvGrpSpPr/>
            <p:nvPr/>
          </p:nvGrpSpPr>
          <p:grpSpPr>
            <a:xfrm>
              <a:off x="3357554" y="3643320"/>
              <a:ext cx="636196" cy="636164"/>
              <a:chOff x="3357554" y="3643320"/>
              <a:chExt cx="636196" cy="636164"/>
            </a:xfrm>
          </p:grpSpPr>
          <p:sp>
            <p:nvSpPr>
              <p:cNvPr id="27" name="Rectangle 26"/>
              <p:cNvSpPr/>
              <p:nvPr/>
            </p:nvSpPr>
            <p:spPr>
              <a:xfrm>
                <a:off x="3357554" y="3643320"/>
                <a:ext cx="636196" cy="63616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67"/>
              <p:cNvGrpSpPr/>
              <p:nvPr/>
            </p:nvGrpSpPr>
            <p:grpSpPr>
              <a:xfrm>
                <a:off x="3428992" y="3857634"/>
                <a:ext cx="503238" cy="177800"/>
                <a:chOff x="1441430" y="4357700"/>
                <a:chExt cx="503238" cy="177800"/>
              </a:xfrm>
              <a:solidFill>
                <a:schemeClr val="bg1"/>
              </a:solidFill>
            </p:grpSpPr>
            <p:sp>
              <p:nvSpPr>
                <p:cNvPr id="64"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vert="horz" wrap="square" lIns="91440" tIns="45720" rIns="91440" bIns="45720" numCol="1" anchor="t" anchorCtr="0" compatLnSpc="1"/>
                <a:lstStyle/>
                <a:p>
                  <a:endParaRPr lang="en-US"/>
                </a:p>
              </p:txBody>
            </p:sp>
            <p:sp>
              <p:nvSpPr>
                <p:cNvPr id="65"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vert="horz" wrap="square" lIns="91440" tIns="45720" rIns="91440" bIns="45720" numCol="1" anchor="t" anchorCtr="0" compatLnSpc="1"/>
                <a:lstStyle/>
                <a:p>
                  <a:endParaRPr lang="en-US"/>
                </a:p>
              </p:txBody>
            </p:sp>
          </p:grpSp>
        </p:grpSp>
      </p:grpSp>
      <p:grpSp>
        <p:nvGrpSpPr>
          <p:cNvPr id="42" name="Group 94"/>
          <p:cNvGrpSpPr/>
          <p:nvPr/>
        </p:nvGrpSpPr>
        <p:grpSpPr>
          <a:xfrm>
            <a:off x="5143504" y="1357304"/>
            <a:ext cx="3643338" cy="747417"/>
            <a:chOff x="5143504" y="1357304"/>
            <a:chExt cx="3643338" cy="747417"/>
          </a:xfrm>
        </p:grpSpPr>
        <p:grpSp>
          <p:nvGrpSpPr>
            <p:cNvPr id="43" name="Group 90"/>
            <p:cNvGrpSpPr/>
            <p:nvPr/>
          </p:nvGrpSpPr>
          <p:grpSpPr>
            <a:xfrm>
              <a:off x="6143636" y="1357304"/>
              <a:ext cx="2643206" cy="747417"/>
              <a:chOff x="6143636" y="1357304"/>
              <a:chExt cx="2643206" cy="747417"/>
            </a:xfrm>
          </p:grpSpPr>
          <p:sp>
            <p:nvSpPr>
              <p:cNvPr id="36" name="Rectangle 35"/>
              <p:cNvSpPr/>
              <p:nvPr/>
            </p:nvSpPr>
            <p:spPr>
              <a:xfrm>
                <a:off x="6143636" y="1643056"/>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6143636" y="1357304"/>
                <a:ext cx="1220206"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File Document</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44" name="Group 82"/>
            <p:cNvGrpSpPr/>
            <p:nvPr/>
          </p:nvGrpSpPr>
          <p:grpSpPr>
            <a:xfrm>
              <a:off x="5143504" y="1428742"/>
              <a:ext cx="636196" cy="636164"/>
              <a:chOff x="5143504" y="1428742"/>
              <a:chExt cx="636196" cy="636164"/>
            </a:xfrm>
          </p:grpSpPr>
          <p:sp>
            <p:nvSpPr>
              <p:cNvPr id="17" name="Rectangle 16"/>
              <p:cNvSpPr/>
              <p:nvPr/>
            </p:nvSpPr>
            <p:spPr>
              <a:xfrm>
                <a:off x="5143504" y="1428742"/>
                <a:ext cx="636196" cy="63616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68"/>
              <p:cNvGrpSpPr/>
              <p:nvPr/>
            </p:nvGrpSpPr>
            <p:grpSpPr>
              <a:xfrm>
                <a:off x="5301319" y="1581456"/>
                <a:ext cx="337042" cy="337616"/>
                <a:chOff x="6998061" y="3496249"/>
                <a:chExt cx="366051" cy="366676"/>
              </a:xfrm>
              <a:solidFill>
                <a:schemeClr val="bg1"/>
              </a:solidFill>
            </p:grpSpPr>
            <p:sp>
              <p:nvSpPr>
                <p:cNvPr id="70" name="AutoShape 7"/>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8"/>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9"/>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10"/>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4" name="AutoShape 11"/>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12"/>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6" name="AutoShape 13"/>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14"/>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15"/>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47" name="Group 96"/>
          <p:cNvGrpSpPr/>
          <p:nvPr/>
        </p:nvGrpSpPr>
        <p:grpSpPr>
          <a:xfrm>
            <a:off x="5143504" y="2428874"/>
            <a:ext cx="3643338" cy="747417"/>
            <a:chOff x="5143504" y="2428874"/>
            <a:chExt cx="3643338" cy="747417"/>
          </a:xfrm>
        </p:grpSpPr>
        <p:grpSp>
          <p:nvGrpSpPr>
            <p:cNvPr id="48" name="Group 91"/>
            <p:cNvGrpSpPr/>
            <p:nvPr/>
          </p:nvGrpSpPr>
          <p:grpSpPr>
            <a:xfrm>
              <a:off x="6143636" y="2428874"/>
              <a:ext cx="2643206" cy="747417"/>
              <a:chOff x="6143636" y="2428874"/>
              <a:chExt cx="2643206" cy="747417"/>
            </a:xfrm>
          </p:grpSpPr>
          <p:sp>
            <p:nvSpPr>
              <p:cNvPr id="38" name="Rectangle 37"/>
              <p:cNvSpPr/>
              <p:nvPr/>
            </p:nvSpPr>
            <p:spPr>
              <a:xfrm>
                <a:off x="6143636" y="2714626"/>
                <a:ext cx="2643206"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6143636" y="2428874"/>
                <a:ext cx="68159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Private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0" name="Group 81"/>
            <p:cNvGrpSpPr/>
            <p:nvPr/>
          </p:nvGrpSpPr>
          <p:grpSpPr>
            <a:xfrm>
              <a:off x="5143504" y="2500312"/>
              <a:ext cx="636196" cy="636164"/>
              <a:chOff x="5143504" y="2500312"/>
              <a:chExt cx="636196" cy="636164"/>
            </a:xfrm>
          </p:grpSpPr>
          <p:sp>
            <p:nvSpPr>
              <p:cNvPr id="24" name="Rectangle 23"/>
              <p:cNvSpPr/>
              <p:nvPr/>
            </p:nvSpPr>
            <p:spPr>
              <a:xfrm>
                <a:off x="5143504" y="2500312"/>
                <a:ext cx="636196" cy="63616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78"/>
              <p:cNvGrpSpPr/>
              <p:nvPr/>
            </p:nvGrpSpPr>
            <p:grpSpPr>
              <a:xfrm>
                <a:off x="5333133" y="2643188"/>
                <a:ext cx="272454" cy="363686"/>
                <a:chOff x="1868971" y="2767277"/>
                <a:chExt cx="274694" cy="366676"/>
              </a:xfrm>
              <a:solidFill>
                <a:schemeClr val="bg1"/>
              </a:solidFill>
            </p:grpSpPr>
            <p:sp>
              <p:nvSpPr>
                <p:cNvPr id="80" name="AutoShape 115"/>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1" name="AutoShape 116"/>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67" name="Rectangle 6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Top)">
                                      <p:cBhvr>
                                        <p:cTn id="14" dur="500"/>
                                        <p:tgtEl>
                                          <p:spTgt spid="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slide(fromRight)">
                                      <p:cBhvr>
                                        <p:cTn id="22" dur="500"/>
                                        <p:tgtEl>
                                          <p:spTgt spid="15"/>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slide(fromLeft)">
                                      <p:cBhvr>
                                        <p:cTn id="26" dur="500"/>
                                        <p:tgtEl>
                                          <p:spTgt spid="42"/>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slide(fromLeft)">
                                      <p:cBhvr>
                                        <p:cTn id="30" dur="500"/>
                                        <p:tgtEl>
                                          <p:spTgt spid="7"/>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Right)">
                                      <p:cBhvr>
                                        <p:cTn id="34" dur="500"/>
                                        <p:tgtEl>
                                          <p:spTgt spid="11"/>
                                        </p:tgtEl>
                                      </p:cBhvr>
                                    </p:animEffect>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slide(fromLeft)">
                                      <p:cBhvr>
                                        <p:cTn id="38" dur="500"/>
                                        <p:tgtEl>
                                          <p:spTgt spid="47"/>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slide(fromLeft)">
                                      <p:cBhvr>
                                        <p:cTn id="42" dur="500"/>
                                        <p:tgtEl>
                                          <p:spTgt spid="10"/>
                                        </p:tgtEl>
                                      </p:cBhvr>
                                    </p:animEffect>
                                  </p:childTnLst>
                                </p:cTn>
                              </p:par>
                            </p:childTnLst>
                          </p:cTn>
                        </p:par>
                        <p:par>
                          <p:cTn id="43" fill="hold">
                            <p:stCondLst>
                              <p:cond delay="4500"/>
                            </p:stCondLst>
                            <p:childTnLst>
                              <p:par>
                                <p:cTn id="44" presetID="12" presetClass="entr" presetSubtype="2"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slide(fromRight)">
                                      <p:cBhvr>
                                        <p:cTn id="46" dur="500"/>
                                        <p:tgtEl>
                                          <p:spTgt spid="22"/>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slide(fromLeft)">
                                      <p:cBhvr>
                                        <p:cTn id="5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07"/>
          <p:cNvGrpSpPr/>
          <p:nvPr/>
        </p:nvGrpSpPr>
        <p:grpSpPr>
          <a:xfrm>
            <a:off x="4500562" y="1643056"/>
            <a:ext cx="3857652" cy="1218964"/>
            <a:chOff x="4500562" y="1643056"/>
            <a:chExt cx="3857652" cy="1218964"/>
          </a:xfrm>
        </p:grpSpPr>
        <p:sp>
          <p:nvSpPr>
            <p:cNvPr id="15" name="Rectangle 14"/>
            <p:cNvSpPr/>
            <p:nvPr/>
          </p:nvSpPr>
          <p:spPr>
            <a:xfrm>
              <a:off x="4500562" y="164305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4500562" y="2000246"/>
              <a:ext cx="3857652" cy="861774"/>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18" name="Freeform 26"/>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4" name="Group 98"/>
          <p:cNvGrpSpPr/>
          <p:nvPr/>
        </p:nvGrpSpPr>
        <p:grpSpPr>
          <a:xfrm>
            <a:off x="428596" y="1357304"/>
            <a:ext cx="3031676" cy="3031676"/>
            <a:chOff x="428596" y="1357304"/>
            <a:chExt cx="3031676" cy="3031676"/>
          </a:xfrm>
        </p:grpSpPr>
        <p:sp>
          <p:nvSpPr>
            <p:cNvPr id="8" name="Oval 7"/>
            <p:cNvSpPr/>
            <p:nvPr/>
          </p:nvSpPr>
          <p:spPr>
            <a:xfrm>
              <a:off x="428596" y="1357304"/>
              <a:ext cx="3031676" cy="30316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928662" y="1714494"/>
              <a:ext cx="925253" cy="369332"/>
            </a:xfrm>
            <a:prstGeom prst="rect">
              <a:avLst/>
            </a:prstGeom>
          </p:spPr>
          <p:txBody>
            <a:bodyPr wrap="none">
              <a:spAutoFit/>
            </a:bodyPr>
            <a:lstStyle/>
            <a:p>
              <a:r>
                <a:rPr lang="en-US" b="1" dirty="0" smtClean="0">
                  <a:solidFill>
                    <a:schemeClr val="bg1">
                      <a:lumMod val="65000"/>
                    </a:schemeClr>
                  </a:solidFill>
                  <a:latin typeface="Open Sans" pitchFamily="34" charset="0"/>
                  <a:ea typeface="Open Sans" pitchFamily="34" charset="0"/>
                  <a:cs typeface="Open Sans" pitchFamily="34" charset="0"/>
                </a:rPr>
                <a:t>Idea..?</a:t>
              </a:r>
              <a:endParaRPr lang="en-US" b="1"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19"/>
            <p:cNvGrpSpPr/>
            <p:nvPr/>
          </p:nvGrpSpPr>
          <p:grpSpPr>
            <a:xfrm>
              <a:off x="543090" y="2405823"/>
              <a:ext cx="2329721" cy="1766692"/>
              <a:chOff x="543090" y="2405823"/>
              <a:chExt cx="2329721" cy="1766692"/>
            </a:xfrm>
          </p:grpSpPr>
          <p:sp>
            <p:nvSpPr>
              <p:cNvPr id="21" name="Freeform 7"/>
              <p:cNvSpPr/>
              <p:nvPr/>
            </p:nvSpPr>
            <p:spPr bwMode="auto">
              <a:xfrm rot="1800000">
                <a:off x="1513918" y="2733611"/>
                <a:ext cx="25758" cy="24587"/>
              </a:xfrm>
              <a:custGeom>
                <a:avLst/>
                <a:gdLst/>
                <a:ahLst/>
                <a:cxnLst>
                  <a:cxn ang="0">
                    <a:pos x="0" y="44"/>
                  </a:cxn>
                  <a:cxn ang="0">
                    <a:pos x="7" y="0"/>
                  </a:cxn>
                  <a:cxn ang="0">
                    <a:pos x="7" y="0"/>
                  </a:cxn>
                  <a:cxn ang="0">
                    <a:pos x="19" y="7"/>
                  </a:cxn>
                  <a:cxn ang="0">
                    <a:pos x="31" y="11"/>
                  </a:cxn>
                  <a:cxn ang="0">
                    <a:pos x="38" y="14"/>
                  </a:cxn>
                  <a:cxn ang="0">
                    <a:pos x="43" y="14"/>
                  </a:cxn>
                  <a:cxn ang="0">
                    <a:pos x="43" y="14"/>
                  </a:cxn>
                  <a:cxn ang="0">
                    <a:pos x="0" y="44"/>
                  </a:cxn>
                  <a:cxn ang="0">
                    <a:pos x="0" y="44"/>
                  </a:cxn>
                </a:cxnLst>
                <a:rect l="0" t="0" r="r" b="b"/>
                <a:pathLst>
                  <a:path w="43" h="44">
                    <a:moveTo>
                      <a:pt x="0" y="44"/>
                    </a:moveTo>
                    <a:lnTo>
                      <a:pt x="7" y="0"/>
                    </a:lnTo>
                    <a:lnTo>
                      <a:pt x="7" y="0"/>
                    </a:lnTo>
                    <a:lnTo>
                      <a:pt x="19" y="7"/>
                    </a:lnTo>
                    <a:lnTo>
                      <a:pt x="31" y="11"/>
                    </a:lnTo>
                    <a:lnTo>
                      <a:pt x="38" y="14"/>
                    </a:lnTo>
                    <a:lnTo>
                      <a:pt x="43" y="14"/>
                    </a:lnTo>
                    <a:lnTo>
                      <a:pt x="43" y="14"/>
                    </a:lnTo>
                    <a:lnTo>
                      <a:pt x="0" y="44"/>
                    </a:lnTo>
                    <a:lnTo>
                      <a:pt x="0" y="44"/>
                    </a:lnTo>
                    <a:close/>
                  </a:path>
                </a:pathLst>
              </a:custGeom>
              <a:noFill/>
              <a:ln w="1">
                <a:solidFill>
                  <a:srgbClr val="000000"/>
                </a:solidFill>
                <a:prstDash val="solid"/>
                <a:round/>
              </a:ln>
            </p:spPr>
            <p:txBody>
              <a:bodyPr vert="horz" wrap="square" lIns="91440" tIns="45720" rIns="91440" bIns="45720" numCol="1" anchor="t" anchorCtr="0" compatLnSpc="1"/>
              <a:lstStyle/>
              <a:p>
                <a:endParaRPr lang="en-US"/>
              </a:p>
            </p:txBody>
          </p:sp>
          <p:sp>
            <p:nvSpPr>
              <p:cNvPr id="22" name="Freeform 8"/>
              <p:cNvSpPr/>
              <p:nvPr/>
            </p:nvSpPr>
            <p:spPr bwMode="auto">
              <a:xfrm rot="1800000">
                <a:off x="695193" y="2407120"/>
                <a:ext cx="899178" cy="909715"/>
              </a:xfrm>
              <a:custGeom>
                <a:avLst/>
                <a:gdLst/>
                <a:ahLst/>
                <a:cxnLst>
                  <a:cxn ang="0">
                    <a:pos x="436" y="1512"/>
                  </a:cxn>
                  <a:cxn ang="0">
                    <a:pos x="500" y="1451"/>
                  </a:cxn>
                  <a:cxn ang="0">
                    <a:pos x="553" y="1387"/>
                  </a:cxn>
                  <a:cxn ang="0">
                    <a:pos x="604" y="1324"/>
                  </a:cxn>
                  <a:cxn ang="0">
                    <a:pos x="699" y="1217"/>
                  </a:cxn>
                  <a:cxn ang="0">
                    <a:pos x="894" y="1018"/>
                  </a:cxn>
                  <a:cxn ang="0">
                    <a:pos x="955" y="948"/>
                  </a:cxn>
                  <a:cxn ang="0">
                    <a:pos x="987" y="884"/>
                  </a:cxn>
                  <a:cxn ang="0">
                    <a:pos x="1018" y="787"/>
                  </a:cxn>
                  <a:cxn ang="0">
                    <a:pos x="1026" y="804"/>
                  </a:cxn>
                  <a:cxn ang="0">
                    <a:pos x="1047" y="823"/>
                  </a:cxn>
                  <a:cxn ang="0">
                    <a:pos x="1067" y="824"/>
                  </a:cxn>
                  <a:cxn ang="0">
                    <a:pos x="1083" y="819"/>
                  </a:cxn>
                  <a:cxn ang="0">
                    <a:pos x="1106" y="800"/>
                  </a:cxn>
                  <a:cxn ang="0">
                    <a:pos x="1134" y="757"/>
                  </a:cxn>
                  <a:cxn ang="0">
                    <a:pos x="1147" y="715"/>
                  </a:cxn>
                  <a:cxn ang="0">
                    <a:pos x="1168" y="725"/>
                  </a:cxn>
                  <a:cxn ang="0">
                    <a:pos x="1201" y="729"/>
                  </a:cxn>
                  <a:cxn ang="0">
                    <a:pos x="1220" y="722"/>
                  </a:cxn>
                  <a:cxn ang="0">
                    <a:pos x="1232" y="710"/>
                  </a:cxn>
                  <a:cxn ang="0">
                    <a:pos x="1248" y="668"/>
                  </a:cxn>
                  <a:cxn ang="0">
                    <a:pos x="1262" y="571"/>
                  </a:cxn>
                  <a:cxn ang="0">
                    <a:pos x="1304" y="519"/>
                  </a:cxn>
                  <a:cxn ang="0">
                    <a:pos x="1387" y="447"/>
                  </a:cxn>
                  <a:cxn ang="0">
                    <a:pos x="1446" y="384"/>
                  </a:cxn>
                  <a:cxn ang="0">
                    <a:pos x="1462" y="361"/>
                  </a:cxn>
                  <a:cxn ang="0">
                    <a:pos x="1500" y="350"/>
                  </a:cxn>
                  <a:cxn ang="0">
                    <a:pos x="1526" y="335"/>
                  </a:cxn>
                  <a:cxn ang="0">
                    <a:pos x="1537" y="317"/>
                  </a:cxn>
                  <a:cxn ang="0">
                    <a:pos x="1536" y="302"/>
                  </a:cxn>
                  <a:cxn ang="0">
                    <a:pos x="1525" y="278"/>
                  </a:cxn>
                  <a:cxn ang="0">
                    <a:pos x="1461" y="216"/>
                  </a:cxn>
                  <a:cxn ang="0">
                    <a:pos x="1429" y="189"/>
                  </a:cxn>
                  <a:cxn ang="0">
                    <a:pos x="1379" y="148"/>
                  </a:cxn>
                  <a:cxn ang="0">
                    <a:pos x="1308" y="109"/>
                  </a:cxn>
                  <a:cxn ang="0">
                    <a:pos x="1251" y="84"/>
                  </a:cxn>
                  <a:cxn ang="0">
                    <a:pos x="1136" y="30"/>
                  </a:cxn>
                  <a:cxn ang="0">
                    <a:pos x="1081" y="4"/>
                  </a:cxn>
                  <a:cxn ang="0">
                    <a:pos x="1055" y="0"/>
                  </a:cxn>
                  <a:cxn ang="0">
                    <a:pos x="1008" y="9"/>
                  </a:cxn>
                  <a:cxn ang="0">
                    <a:pos x="815" y="67"/>
                  </a:cxn>
                  <a:cxn ang="0">
                    <a:pos x="747" y="83"/>
                  </a:cxn>
                  <a:cxn ang="0">
                    <a:pos x="568" y="127"/>
                  </a:cxn>
                  <a:cxn ang="0">
                    <a:pos x="525" y="147"/>
                  </a:cxn>
                  <a:cxn ang="0">
                    <a:pos x="492" y="182"/>
                  </a:cxn>
                  <a:cxn ang="0">
                    <a:pos x="463" y="230"/>
                  </a:cxn>
                  <a:cxn ang="0">
                    <a:pos x="442" y="316"/>
                  </a:cxn>
                  <a:cxn ang="0">
                    <a:pos x="409" y="512"/>
                  </a:cxn>
                  <a:cxn ang="0">
                    <a:pos x="356" y="770"/>
                  </a:cxn>
                  <a:cxn ang="0">
                    <a:pos x="326" y="877"/>
                  </a:cxn>
                  <a:cxn ang="0">
                    <a:pos x="305" y="933"/>
                  </a:cxn>
                  <a:cxn ang="0">
                    <a:pos x="263" y="1016"/>
                  </a:cxn>
                  <a:cxn ang="0">
                    <a:pos x="150" y="1200"/>
                  </a:cxn>
                  <a:cxn ang="0">
                    <a:pos x="44" y="1553"/>
                  </a:cxn>
                </a:cxnLst>
                <a:rect l="0" t="0" r="r" b="b"/>
                <a:pathLst>
                  <a:path w="1537" h="1553">
                    <a:moveTo>
                      <a:pt x="388" y="1553"/>
                    </a:moveTo>
                    <a:lnTo>
                      <a:pt x="388" y="1553"/>
                    </a:lnTo>
                    <a:lnTo>
                      <a:pt x="436" y="1512"/>
                    </a:lnTo>
                    <a:lnTo>
                      <a:pt x="459" y="1492"/>
                    </a:lnTo>
                    <a:lnTo>
                      <a:pt x="481" y="1472"/>
                    </a:lnTo>
                    <a:lnTo>
                      <a:pt x="500" y="1451"/>
                    </a:lnTo>
                    <a:lnTo>
                      <a:pt x="519" y="1431"/>
                    </a:lnTo>
                    <a:lnTo>
                      <a:pt x="537" y="1409"/>
                    </a:lnTo>
                    <a:lnTo>
                      <a:pt x="553" y="1387"/>
                    </a:lnTo>
                    <a:lnTo>
                      <a:pt x="553" y="1387"/>
                    </a:lnTo>
                    <a:lnTo>
                      <a:pt x="579" y="1354"/>
                    </a:lnTo>
                    <a:lnTo>
                      <a:pt x="604" y="1324"/>
                    </a:lnTo>
                    <a:lnTo>
                      <a:pt x="628" y="1296"/>
                    </a:lnTo>
                    <a:lnTo>
                      <a:pt x="651" y="1268"/>
                    </a:lnTo>
                    <a:lnTo>
                      <a:pt x="699" y="1217"/>
                    </a:lnTo>
                    <a:lnTo>
                      <a:pt x="747" y="1169"/>
                    </a:lnTo>
                    <a:lnTo>
                      <a:pt x="844" y="1072"/>
                    </a:lnTo>
                    <a:lnTo>
                      <a:pt x="894" y="1018"/>
                    </a:lnTo>
                    <a:lnTo>
                      <a:pt x="947" y="958"/>
                    </a:lnTo>
                    <a:lnTo>
                      <a:pt x="947" y="958"/>
                    </a:lnTo>
                    <a:lnTo>
                      <a:pt x="955" y="948"/>
                    </a:lnTo>
                    <a:lnTo>
                      <a:pt x="962" y="939"/>
                    </a:lnTo>
                    <a:lnTo>
                      <a:pt x="974" y="913"/>
                    </a:lnTo>
                    <a:lnTo>
                      <a:pt x="987" y="884"/>
                    </a:lnTo>
                    <a:lnTo>
                      <a:pt x="997" y="857"/>
                    </a:lnTo>
                    <a:lnTo>
                      <a:pt x="1012" y="808"/>
                    </a:lnTo>
                    <a:lnTo>
                      <a:pt x="1018" y="787"/>
                    </a:lnTo>
                    <a:lnTo>
                      <a:pt x="1018" y="787"/>
                    </a:lnTo>
                    <a:lnTo>
                      <a:pt x="1022" y="796"/>
                    </a:lnTo>
                    <a:lnTo>
                      <a:pt x="1026" y="804"/>
                    </a:lnTo>
                    <a:lnTo>
                      <a:pt x="1033" y="812"/>
                    </a:lnTo>
                    <a:lnTo>
                      <a:pt x="1042" y="820"/>
                    </a:lnTo>
                    <a:lnTo>
                      <a:pt x="1047" y="823"/>
                    </a:lnTo>
                    <a:lnTo>
                      <a:pt x="1053" y="824"/>
                    </a:lnTo>
                    <a:lnTo>
                      <a:pt x="1060" y="824"/>
                    </a:lnTo>
                    <a:lnTo>
                      <a:pt x="1067" y="824"/>
                    </a:lnTo>
                    <a:lnTo>
                      <a:pt x="1075" y="822"/>
                    </a:lnTo>
                    <a:lnTo>
                      <a:pt x="1083" y="819"/>
                    </a:lnTo>
                    <a:lnTo>
                      <a:pt x="1083" y="819"/>
                    </a:lnTo>
                    <a:lnTo>
                      <a:pt x="1092" y="813"/>
                    </a:lnTo>
                    <a:lnTo>
                      <a:pt x="1100" y="807"/>
                    </a:lnTo>
                    <a:lnTo>
                      <a:pt x="1106" y="800"/>
                    </a:lnTo>
                    <a:lnTo>
                      <a:pt x="1113" y="792"/>
                    </a:lnTo>
                    <a:lnTo>
                      <a:pt x="1124" y="775"/>
                    </a:lnTo>
                    <a:lnTo>
                      <a:pt x="1134" y="757"/>
                    </a:lnTo>
                    <a:lnTo>
                      <a:pt x="1139" y="741"/>
                    </a:lnTo>
                    <a:lnTo>
                      <a:pt x="1145" y="729"/>
                    </a:lnTo>
                    <a:lnTo>
                      <a:pt x="1147" y="715"/>
                    </a:lnTo>
                    <a:lnTo>
                      <a:pt x="1147" y="715"/>
                    </a:lnTo>
                    <a:lnTo>
                      <a:pt x="1157" y="721"/>
                    </a:lnTo>
                    <a:lnTo>
                      <a:pt x="1168" y="725"/>
                    </a:lnTo>
                    <a:lnTo>
                      <a:pt x="1180" y="729"/>
                    </a:lnTo>
                    <a:lnTo>
                      <a:pt x="1194" y="730"/>
                    </a:lnTo>
                    <a:lnTo>
                      <a:pt x="1201" y="729"/>
                    </a:lnTo>
                    <a:lnTo>
                      <a:pt x="1207" y="727"/>
                    </a:lnTo>
                    <a:lnTo>
                      <a:pt x="1214" y="726"/>
                    </a:lnTo>
                    <a:lnTo>
                      <a:pt x="1220" y="722"/>
                    </a:lnTo>
                    <a:lnTo>
                      <a:pt x="1226" y="717"/>
                    </a:lnTo>
                    <a:lnTo>
                      <a:pt x="1232" y="710"/>
                    </a:lnTo>
                    <a:lnTo>
                      <a:pt x="1232" y="710"/>
                    </a:lnTo>
                    <a:lnTo>
                      <a:pt x="1236" y="700"/>
                    </a:lnTo>
                    <a:lnTo>
                      <a:pt x="1240" y="691"/>
                    </a:lnTo>
                    <a:lnTo>
                      <a:pt x="1248" y="668"/>
                    </a:lnTo>
                    <a:lnTo>
                      <a:pt x="1254" y="642"/>
                    </a:lnTo>
                    <a:lnTo>
                      <a:pt x="1258" y="616"/>
                    </a:lnTo>
                    <a:lnTo>
                      <a:pt x="1262" y="571"/>
                    </a:lnTo>
                    <a:lnTo>
                      <a:pt x="1263" y="553"/>
                    </a:lnTo>
                    <a:lnTo>
                      <a:pt x="1263" y="553"/>
                    </a:lnTo>
                    <a:lnTo>
                      <a:pt x="1304" y="519"/>
                    </a:lnTo>
                    <a:lnTo>
                      <a:pt x="1344" y="486"/>
                    </a:lnTo>
                    <a:lnTo>
                      <a:pt x="1387" y="447"/>
                    </a:lnTo>
                    <a:lnTo>
                      <a:pt x="1387" y="447"/>
                    </a:lnTo>
                    <a:lnTo>
                      <a:pt x="1406" y="428"/>
                    </a:lnTo>
                    <a:lnTo>
                      <a:pt x="1423" y="411"/>
                    </a:lnTo>
                    <a:lnTo>
                      <a:pt x="1446" y="384"/>
                    </a:lnTo>
                    <a:lnTo>
                      <a:pt x="1458" y="366"/>
                    </a:lnTo>
                    <a:lnTo>
                      <a:pt x="1462" y="361"/>
                    </a:lnTo>
                    <a:lnTo>
                      <a:pt x="1462" y="361"/>
                    </a:lnTo>
                    <a:lnTo>
                      <a:pt x="1474" y="358"/>
                    </a:lnTo>
                    <a:lnTo>
                      <a:pt x="1487" y="355"/>
                    </a:lnTo>
                    <a:lnTo>
                      <a:pt x="1500" y="350"/>
                    </a:lnTo>
                    <a:lnTo>
                      <a:pt x="1514" y="343"/>
                    </a:lnTo>
                    <a:lnTo>
                      <a:pt x="1521" y="339"/>
                    </a:lnTo>
                    <a:lnTo>
                      <a:pt x="1526" y="335"/>
                    </a:lnTo>
                    <a:lnTo>
                      <a:pt x="1530" y="330"/>
                    </a:lnTo>
                    <a:lnTo>
                      <a:pt x="1534" y="323"/>
                    </a:lnTo>
                    <a:lnTo>
                      <a:pt x="1537" y="317"/>
                    </a:lnTo>
                    <a:lnTo>
                      <a:pt x="1537" y="309"/>
                    </a:lnTo>
                    <a:lnTo>
                      <a:pt x="1537" y="309"/>
                    </a:lnTo>
                    <a:lnTo>
                      <a:pt x="1536" y="302"/>
                    </a:lnTo>
                    <a:lnTo>
                      <a:pt x="1534" y="294"/>
                    </a:lnTo>
                    <a:lnTo>
                      <a:pt x="1530" y="286"/>
                    </a:lnTo>
                    <a:lnTo>
                      <a:pt x="1525" y="278"/>
                    </a:lnTo>
                    <a:lnTo>
                      <a:pt x="1513" y="263"/>
                    </a:lnTo>
                    <a:lnTo>
                      <a:pt x="1496" y="246"/>
                    </a:lnTo>
                    <a:lnTo>
                      <a:pt x="1461" y="216"/>
                    </a:lnTo>
                    <a:lnTo>
                      <a:pt x="1444" y="203"/>
                    </a:lnTo>
                    <a:lnTo>
                      <a:pt x="1429" y="189"/>
                    </a:lnTo>
                    <a:lnTo>
                      <a:pt x="1429" y="189"/>
                    </a:lnTo>
                    <a:lnTo>
                      <a:pt x="1416" y="176"/>
                    </a:lnTo>
                    <a:lnTo>
                      <a:pt x="1398" y="162"/>
                    </a:lnTo>
                    <a:lnTo>
                      <a:pt x="1379" y="148"/>
                    </a:lnTo>
                    <a:lnTo>
                      <a:pt x="1357" y="135"/>
                    </a:lnTo>
                    <a:lnTo>
                      <a:pt x="1334" y="121"/>
                    </a:lnTo>
                    <a:lnTo>
                      <a:pt x="1308" y="109"/>
                    </a:lnTo>
                    <a:lnTo>
                      <a:pt x="1280" y="97"/>
                    </a:lnTo>
                    <a:lnTo>
                      <a:pt x="1251" y="84"/>
                    </a:lnTo>
                    <a:lnTo>
                      <a:pt x="1251" y="84"/>
                    </a:lnTo>
                    <a:lnTo>
                      <a:pt x="1221" y="72"/>
                    </a:lnTo>
                    <a:lnTo>
                      <a:pt x="1191" y="58"/>
                    </a:lnTo>
                    <a:lnTo>
                      <a:pt x="1136" y="30"/>
                    </a:lnTo>
                    <a:lnTo>
                      <a:pt x="1113" y="18"/>
                    </a:lnTo>
                    <a:lnTo>
                      <a:pt x="1090" y="8"/>
                    </a:lnTo>
                    <a:lnTo>
                      <a:pt x="1081" y="4"/>
                    </a:lnTo>
                    <a:lnTo>
                      <a:pt x="1071" y="1"/>
                    </a:lnTo>
                    <a:lnTo>
                      <a:pt x="1062" y="0"/>
                    </a:lnTo>
                    <a:lnTo>
                      <a:pt x="1055" y="0"/>
                    </a:lnTo>
                    <a:lnTo>
                      <a:pt x="1055" y="0"/>
                    </a:lnTo>
                    <a:lnTo>
                      <a:pt x="1036" y="4"/>
                    </a:lnTo>
                    <a:lnTo>
                      <a:pt x="1008" y="9"/>
                    </a:lnTo>
                    <a:lnTo>
                      <a:pt x="944" y="27"/>
                    </a:lnTo>
                    <a:lnTo>
                      <a:pt x="875" y="47"/>
                    </a:lnTo>
                    <a:lnTo>
                      <a:pt x="815" y="67"/>
                    </a:lnTo>
                    <a:lnTo>
                      <a:pt x="815" y="67"/>
                    </a:lnTo>
                    <a:lnTo>
                      <a:pt x="785" y="75"/>
                    </a:lnTo>
                    <a:lnTo>
                      <a:pt x="747" y="83"/>
                    </a:lnTo>
                    <a:lnTo>
                      <a:pt x="654" y="103"/>
                    </a:lnTo>
                    <a:lnTo>
                      <a:pt x="609" y="114"/>
                    </a:lnTo>
                    <a:lnTo>
                      <a:pt x="568" y="127"/>
                    </a:lnTo>
                    <a:lnTo>
                      <a:pt x="551" y="133"/>
                    </a:lnTo>
                    <a:lnTo>
                      <a:pt x="536" y="140"/>
                    </a:lnTo>
                    <a:lnTo>
                      <a:pt x="525" y="147"/>
                    </a:lnTo>
                    <a:lnTo>
                      <a:pt x="517" y="155"/>
                    </a:lnTo>
                    <a:lnTo>
                      <a:pt x="517" y="155"/>
                    </a:lnTo>
                    <a:lnTo>
                      <a:pt x="492" y="182"/>
                    </a:lnTo>
                    <a:lnTo>
                      <a:pt x="482" y="196"/>
                    </a:lnTo>
                    <a:lnTo>
                      <a:pt x="473" y="211"/>
                    </a:lnTo>
                    <a:lnTo>
                      <a:pt x="463" y="230"/>
                    </a:lnTo>
                    <a:lnTo>
                      <a:pt x="455" y="252"/>
                    </a:lnTo>
                    <a:lnTo>
                      <a:pt x="448" y="281"/>
                    </a:lnTo>
                    <a:lnTo>
                      <a:pt x="442" y="316"/>
                    </a:lnTo>
                    <a:lnTo>
                      <a:pt x="442" y="316"/>
                    </a:lnTo>
                    <a:lnTo>
                      <a:pt x="423" y="433"/>
                    </a:lnTo>
                    <a:lnTo>
                      <a:pt x="409" y="512"/>
                    </a:lnTo>
                    <a:lnTo>
                      <a:pt x="393" y="598"/>
                    </a:lnTo>
                    <a:lnTo>
                      <a:pt x="375" y="685"/>
                    </a:lnTo>
                    <a:lnTo>
                      <a:pt x="356" y="770"/>
                    </a:lnTo>
                    <a:lnTo>
                      <a:pt x="346" y="809"/>
                    </a:lnTo>
                    <a:lnTo>
                      <a:pt x="337" y="845"/>
                    </a:lnTo>
                    <a:lnTo>
                      <a:pt x="326" y="877"/>
                    </a:lnTo>
                    <a:lnTo>
                      <a:pt x="316" y="906"/>
                    </a:lnTo>
                    <a:lnTo>
                      <a:pt x="316" y="906"/>
                    </a:lnTo>
                    <a:lnTo>
                      <a:pt x="305" y="933"/>
                    </a:lnTo>
                    <a:lnTo>
                      <a:pt x="292" y="961"/>
                    </a:lnTo>
                    <a:lnTo>
                      <a:pt x="278" y="988"/>
                    </a:lnTo>
                    <a:lnTo>
                      <a:pt x="263" y="1016"/>
                    </a:lnTo>
                    <a:lnTo>
                      <a:pt x="230" y="1074"/>
                    </a:lnTo>
                    <a:lnTo>
                      <a:pt x="192" y="1135"/>
                    </a:lnTo>
                    <a:lnTo>
                      <a:pt x="150" y="1200"/>
                    </a:lnTo>
                    <a:lnTo>
                      <a:pt x="102" y="1267"/>
                    </a:lnTo>
                    <a:lnTo>
                      <a:pt x="0" y="1416"/>
                    </a:lnTo>
                    <a:lnTo>
                      <a:pt x="44" y="1553"/>
                    </a:lnTo>
                    <a:lnTo>
                      <a:pt x="388" y="1553"/>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3" name="Freeform 9"/>
              <p:cNvSpPr/>
              <p:nvPr/>
            </p:nvSpPr>
            <p:spPr bwMode="auto">
              <a:xfrm rot="1800000">
                <a:off x="1286622" y="2846927"/>
                <a:ext cx="144009" cy="158058"/>
              </a:xfrm>
              <a:custGeom>
                <a:avLst/>
                <a:gdLst/>
                <a:ahLst/>
                <a:cxnLst>
                  <a:cxn ang="0">
                    <a:pos x="0" y="234"/>
                  </a:cxn>
                  <a:cxn ang="0">
                    <a:pos x="0" y="234"/>
                  </a:cxn>
                  <a:cxn ang="0">
                    <a:pos x="4" y="243"/>
                  </a:cxn>
                  <a:cxn ang="0">
                    <a:pos x="8" y="251"/>
                  </a:cxn>
                  <a:cxn ang="0">
                    <a:pos x="15" y="259"/>
                  </a:cxn>
                  <a:cxn ang="0">
                    <a:pos x="24" y="267"/>
                  </a:cxn>
                  <a:cxn ang="0">
                    <a:pos x="29" y="270"/>
                  </a:cxn>
                  <a:cxn ang="0">
                    <a:pos x="35" y="271"/>
                  </a:cxn>
                  <a:cxn ang="0">
                    <a:pos x="42" y="271"/>
                  </a:cxn>
                  <a:cxn ang="0">
                    <a:pos x="49" y="271"/>
                  </a:cxn>
                  <a:cxn ang="0">
                    <a:pos x="57" y="269"/>
                  </a:cxn>
                  <a:cxn ang="0">
                    <a:pos x="65" y="266"/>
                  </a:cxn>
                  <a:cxn ang="0">
                    <a:pos x="65" y="266"/>
                  </a:cxn>
                  <a:cxn ang="0">
                    <a:pos x="74" y="260"/>
                  </a:cxn>
                  <a:cxn ang="0">
                    <a:pos x="82" y="254"/>
                  </a:cxn>
                  <a:cxn ang="0">
                    <a:pos x="88" y="247"/>
                  </a:cxn>
                  <a:cxn ang="0">
                    <a:pos x="95" y="239"/>
                  </a:cxn>
                  <a:cxn ang="0">
                    <a:pos x="106" y="222"/>
                  </a:cxn>
                  <a:cxn ang="0">
                    <a:pos x="116" y="204"/>
                  </a:cxn>
                  <a:cxn ang="0">
                    <a:pos x="121" y="188"/>
                  </a:cxn>
                  <a:cxn ang="0">
                    <a:pos x="127" y="176"/>
                  </a:cxn>
                  <a:cxn ang="0">
                    <a:pos x="129" y="162"/>
                  </a:cxn>
                  <a:cxn ang="0">
                    <a:pos x="129" y="162"/>
                  </a:cxn>
                  <a:cxn ang="0">
                    <a:pos x="139" y="168"/>
                  </a:cxn>
                  <a:cxn ang="0">
                    <a:pos x="150" y="172"/>
                  </a:cxn>
                  <a:cxn ang="0">
                    <a:pos x="162" y="176"/>
                  </a:cxn>
                  <a:cxn ang="0">
                    <a:pos x="176" y="177"/>
                  </a:cxn>
                  <a:cxn ang="0">
                    <a:pos x="183" y="176"/>
                  </a:cxn>
                  <a:cxn ang="0">
                    <a:pos x="189" y="174"/>
                  </a:cxn>
                  <a:cxn ang="0">
                    <a:pos x="196" y="173"/>
                  </a:cxn>
                  <a:cxn ang="0">
                    <a:pos x="202" y="169"/>
                  </a:cxn>
                  <a:cxn ang="0">
                    <a:pos x="208" y="164"/>
                  </a:cxn>
                  <a:cxn ang="0">
                    <a:pos x="214" y="157"/>
                  </a:cxn>
                  <a:cxn ang="0">
                    <a:pos x="214" y="157"/>
                  </a:cxn>
                  <a:cxn ang="0">
                    <a:pos x="218" y="147"/>
                  </a:cxn>
                  <a:cxn ang="0">
                    <a:pos x="222" y="138"/>
                  </a:cxn>
                  <a:cxn ang="0">
                    <a:pos x="230" y="115"/>
                  </a:cxn>
                  <a:cxn ang="0">
                    <a:pos x="236" y="89"/>
                  </a:cxn>
                  <a:cxn ang="0">
                    <a:pos x="240" y="63"/>
                  </a:cxn>
                  <a:cxn ang="0">
                    <a:pos x="244" y="18"/>
                  </a:cxn>
                  <a:cxn ang="0">
                    <a:pos x="245" y="0"/>
                  </a:cxn>
                  <a:cxn ang="0">
                    <a:pos x="245" y="0"/>
                  </a:cxn>
                  <a:cxn ang="0">
                    <a:pos x="192" y="42"/>
                  </a:cxn>
                  <a:cxn ang="0">
                    <a:pos x="158" y="71"/>
                  </a:cxn>
                  <a:cxn ang="0">
                    <a:pos x="121" y="102"/>
                  </a:cxn>
                  <a:cxn ang="0">
                    <a:pos x="84" y="136"/>
                  </a:cxn>
                  <a:cxn ang="0">
                    <a:pos x="50" y="170"/>
                  </a:cxn>
                  <a:cxn ang="0">
                    <a:pos x="35" y="187"/>
                  </a:cxn>
                  <a:cxn ang="0">
                    <a:pos x="22" y="204"/>
                  </a:cxn>
                  <a:cxn ang="0">
                    <a:pos x="9" y="219"/>
                  </a:cxn>
                  <a:cxn ang="0">
                    <a:pos x="0" y="234"/>
                  </a:cxn>
                  <a:cxn ang="0">
                    <a:pos x="0" y="234"/>
                  </a:cxn>
                </a:cxnLst>
                <a:rect l="0" t="0" r="r" b="b"/>
                <a:pathLst>
                  <a:path w="245" h="271">
                    <a:moveTo>
                      <a:pt x="0" y="234"/>
                    </a:moveTo>
                    <a:lnTo>
                      <a:pt x="0" y="234"/>
                    </a:lnTo>
                    <a:lnTo>
                      <a:pt x="4" y="243"/>
                    </a:lnTo>
                    <a:lnTo>
                      <a:pt x="8" y="251"/>
                    </a:lnTo>
                    <a:lnTo>
                      <a:pt x="15" y="259"/>
                    </a:lnTo>
                    <a:lnTo>
                      <a:pt x="24" y="267"/>
                    </a:lnTo>
                    <a:lnTo>
                      <a:pt x="29" y="270"/>
                    </a:lnTo>
                    <a:lnTo>
                      <a:pt x="35" y="271"/>
                    </a:lnTo>
                    <a:lnTo>
                      <a:pt x="42" y="271"/>
                    </a:lnTo>
                    <a:lnTo>
                      <a:pt x="49" y="271"/>
                    </a:lnTo>
                    <a:lnTo>
                      <a:pt x="57" y="269"/>
                    </a:lnTo>
                    <a:lnTo>
                      <a:pt x="65" y="266"/>
                    </a:lnTo>
                    <a:lnTo>
                      <a:pt x="65" y="266"/>
                    </a:lnTo>
                    <a:lnTo>
                      <a:pt x="74" y="260"/>
                    </a:lnTo>
                    <a:lnTo>
                      <a:pt x="82" y="254"/>
                    </a:lnTo>
                    <a:lnTo>
                      <a:pt x="88" y="247"/>
                    </a:lnTo>
                    <a:lnTo>
                      <a:pt x="95" y="239"/>
                    </a:lnTo>
                    <a:lnTo>
                      <a:pt x="106" y="222"/>
                    </a:lnTo>
                    <a:lnTo>
                      <a:pt x="116" y="204"/>
                    </a:lnTo>
                    <a:lnTo>
                      <a:pt x="121" y="188"/>
                    </a:lnTo>
                    <a:lnTo>
                      <a:pt x="127" y="176"/>
                    </a:lnTo>
                    <a:lnTo>
                      <a:pt x="129" y="162"/>
                    </a:lnTo>
                    <a:lnTo>
                      <a:pt x="129" y="162"/>
                    </a:lnTo>
                    <a:lnTo>
                      <a:pt x="139" y="168"/>
                    </a:lnTo>
                    <a:lnTo>
                      <a:pt x="150" y="172"/>
                    </a:lnTo>
                    <a:lnTo>
                      <a:pt x="162" y="176"/>
                    </a:lnTo>
                    <a:lnTo>
                      <a:pt x="176" y="177"/>
                    </a:lnTo>
                    <a:lnTo>
                      <a:pt x="183" y="176"/>
                    </a:lnTo>
                    <a:lnTo>
                      <a:pt x="189" y="174"/>
                    </a:lnTo>
                    <a:lnTo>
                      <a:pt x="196" y="173"/>
                    </a:lnTo>
                    <a:lnTo>
                      <a:pt x="202" y="169"/>
                    </a:lnTo>
                    <a:lnTo>
                      <a:pt x="208" y="164"/>
                    </a:lnTo>
                    <a:lnTo>
                      <a:pt x="214" y="157"/>
                    </a:lnTo>
                    <a:lnTo>
                      <a:pt x="214" y="157"/>
                    </a:lnTo>
                    <a:lnTo>
                      <a:pt x="218" y="147"/>
                    </a:lnTo>
                    <a:lnTo>
                      <a:pt x="222" y="138"/>
                    </a:lnTo>
                    <a:lnTo>
                      <a:pt x="230" y="115"/>
                    </a:lnTo>
                    <a:lnTo>
                      <a:pt x="236" y="89"/>
                    </a:lnTo>
                    <a:lnTo>
                      <a:pt x="240" y="63"/>
                    </a:lnTo>
                    <a:lnTo>
                      <a:pt x="244" y="18"/>
                    </a:lnTo>
                    <a:lnTo>
                      <a:pt x="245" y="0"/>
                    </a:lnTo>
                    <a:lnTo>
                      <a:pt x="245" y="0"/>
                    </a:lnTo>
                    <a:lnTo>
                      <a:pt x="192" y="42"/>
                    </a:lnTo>
                    <a:lnTo>
                      <a:pt x="158" y="71"/>
                    </a:lnTo>
                    <a:lnTo>
                      <a:pt x="121" y="102"/>
                    </a:lnTo>
                    <a:lnTo>
                      <a:pt x="84" y="136"/>
                    </a:lnTo>
                    <a:lnTo>
                      <a:pt x="50" y="170"/>
                    </a:lnTo>
                    <a:lnTo>
                      <a:pt x="35" y="187"/>
                    </a:lnTo>
                    <a:lnTo>
                      <a:pt x="22" y="204"/>
                    </a:lnTo>
                    <a:lnTo>
                      <a:pt x="9" y="219"/>
                    </a:lnTo>
                    <a:lnTo>
                      <a:pt x="0" y="234"/>
                    </a:lnTo>
                    <a:lnTo>
                      <a:pt x="0" y="234"/>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24" name="Freeform 10"/>
              <p:cNvSpPr/>
              <p:nvPr/>
            </p:nvSpPr>
            <p:spPr bwMode="auto">
              <a:xfrm rot="1800000">
                <a:off x="1175785" y="2591544"/>
                <a:ext cx="457785" cy="270456"/>
              </a:xfrm>
              <a:custGeom>
                <a:avLst/>
                <a:gdLst/>
                <a:ahLst/>
                <a:cxnLst>
                  <a:cxn ang="0">
                    <a:pos x="184" y="449"/>
                  </a:cxn>
                  <a:cxn ang="0">
                    <a:pos x="186" y="435"/>
                  </a:cxn>
                  <a:cxn ang="0">
                    <a:pos x="177" y="424"/>
                  </a:cxn>
                  <a:cxn ang="0">
                    <a:pos x="141" y="414"/>
                  </a:cxn>
                  <a:cxn ang="0">
                    <a:pos x="105" y="415"/>
                  </a:cxn>
                  <a:cxn ang="0">
                    <a:pos x="82" y="410"/>
                  </a:cxn>
                  <a:cxn ang="0">
                    <a:pos x="83" y="403"/>
                  </a:cxn>
                  <a:cxn ang="0">
                    <a:pos x="118" y="388"/>
                  </a:cxn>
                  <a:cxn ang="0">
                    <a:pos x="138" y="385"/>
                  </a:cxn>
                  <a:cxn ang="0">
                    <a:pos x="179" y="392"/>
                  </a:cxn>
                  <a:cxn ang="0">
                    <a:pos x="214" y="399"/>
                  </a:cxn>
                  <a:cxn ang="0">
                    <a:pos x="214" y="394"/>
                  </a:cxn>
                  <a:cxn ang="0">
                    <a:pos x="141" y="332"/>
                  </a:cxn>
                  <a:cxn ang="0">
                    <a:pos x="9" y="218"/>
                  </a:cxn>
                  <a:cxn ang="0">
                    <a:pos x="0" y="206"/>
                  </a:cxn>
                  <a:cxn ang="0">
                    <a:pos x="11" y="210"/>
                  </a:cxn>
                  <a:cxn ang="0">
                    <a:pos x="75" y="249"/>
                  </a:cxn>
                  <a:cxn ang="0">
                    <a:pos x="115" y="270"/>
                  </a:cxn>
                  <a:cxn ang="0">
                    <a:pos x="143" y="271"/>
                  </a:cxn>
                  <a:cxn ang="0">
                    <a:pos x="172" y="255"/>
                  </a:cxn>
                  <a:cxn ang="0">
                    <a:pos x="188" y="236"/>
                  </a:cxn>
                  <a:cxn ang="0">
                    <a:pos x="198" y="208"/>
                  </a:cxn>
                  <a:cxn ang="0">
                    <a:pos x="197" y="181"/>
                  </a:cxn>
                  <a:cxn ang="0">
                    <a:pos x="177" y="148"/>
                  </a:cxn>
                  <a:cxn ang="0">
                    <a:pos x="150" y="121"/>
                  </a:cxn>
                  <a:cxn ang="0">
                    <a:pos x="131" y="102"/>
                  </a:cxn>
                  <a:cxn ang="0">
                    <a:pos x="135" y="99"/>
                  </a:cxn>
                  <a:cxn ang="0">
                    <a:pos x="188" y="116"/>
                  </a:cxn>
                  <a:cxn ang="0">
                    <a:pos x="209" y="121"/>
                  </a:cxn>
                  <a:cxn ang="0">
                    <a:pos x="280" y="120"/>
                  </a:cxn>
                  <a:cxn ang="0">
                    <a:pos x="346" y="103"/>
                  </a:cxn>
                  <a:cxn ang="0">
                    <a:pos x="370" y="92"/>
                  </a:cxn>
                  <a:cxn ang="0">
                    <a:pos x="385" y="72"/>
                  </a:cxn>
                  <a:cxn ang="0">
                    <a:pos x="400" y="18"/>
                  </a:cxn>
                  <a:cxn ang="0">
                    <a:pos x="406" y="0"/>
                  </a:cxn>
                  <a:cxn ang="0">
                    <a:pos x="410" y="5"/>
                  </a:cxn>
                  <a:cxn ang="0">
                    <a:pos x="424" y="42"/>
                  </a:cxn>
                  <a:cxn ang="0">
                    <a:pos x="443" y="67"/>
                  </a:cxn>
                  <a:cxn ang="0">
                    <a:pos x="468" y="79"/>
                  </a:cxn>
                  <a:cxn ang="0">
                    <a:pos x="549" y="101"/>
                  </a:cxn>
                  <a:cxn ang="0">
                    <a:pos x="577" y="103"/>
                  </a:cxn>
                  <a:cxn ang="0">
                    <a:pos x="604" y="98"/>
                  </a:cxn>
                  <a:cxn ang="0">
                    <a:pos x="627" y="69"/>
                  </a:cxn>
                  <a:cxn ang="0">
                    <a:pos x="634" y="62"/>
                  </a:cxn>
                  <a:cxn ang="0">
                    <a:pos x="630" y="88"/>
                  </a:cxn>
                  <a:cxn ang="0">
                    <a:pos x="633" y="98"/>
                  </a:cxn>
                  <a:cxn ang="0">
                    <a:pos x="646" y="97"/>
                  </a:cxn>
                  <a:cxn ang="0">
                    <a:pos x="679" y="86"/>
                  </a:cxn>
                  <a:cxn ang="0">
                    <a:pos x="782" y="65"/>
                  </a:cxn>
                  <a:cxn ang="0">
                    <a:pos x="742" y="80"/>
                  </a:cxn>
                  <a:cxn ang="0">
                    <a:pos x="657" y="118"/>
                  </a:cxn>
                  <a:cxn ang="0">
                    <a:pos x="509" y="218"/>
                  </a:cxn>
                  <a:cxn ang="0">
                    <a:pos x="461" y="256"/>
                  </a:cxn>
                  <a:cxn ang="0">
                    <a:pos x="365" y="336"/>
                  </a:cxn>
                  <a:cxn ang="0">
                    <a:pos x="325" y="365"/>
                  </a:cxn>
                  <a:cxn ang="0">
                    <a:pos x="239" y="417"/>
                  </a:cxn>
                  <a:cxn ang="0">
                    <a:pos x="180" y="462"/>
                  </a:cxn>
                </a:cxnLst>
                <a:rect l="0" t="0" r="r" b="b"/>
                <a:pathLst>
                  <a:path w="782" h="462">
                    <a:moveTo>
                      <a:pt x="180" y="462"/>
                    </a:moveTo>
                    <a:lnTo>
                      <a:pt x="180" y="462"/>
                    </a:lnTo>
                    <a:lnTo>
                      <a:pt x="184" y="449"/>
                    </a:lnTo>
                    <a:lnTo>
                      <a:pt x="186" y="444"/>
                    </a:lnTo>
                    <a:lnTo>
                      <a:pt x="186" y="439"/>
                    </a:lnTo>
                    <a:lnTo>
                      <a:pt x="186" y="435"/>
                    </a:lnTo>
                    <a:lnTo>
                      <a:pt x="184" y="430"/>
                    </a:lnTo>
                    <a:lnTo>
                      <a:pt x="182" y="426"/>
                    </a:lnTo>
                    <a:lnTo>
                      <a:pt x="177" y="424"/>
                    </a:lnTo>
                    <a:lnTo>
                      <a:pt x="169" y="418"/>
                    </a:lnTo>
                    <a:lnTo>
                      <a:pt x="157" y="415"/>
                    </a:lnTo>
                    <a:lnTo>
                      <a:pt x="141" y="414"/>
                    </a:lnTo>
                    <a:lnTo>
                      <a:pt x="123" y="414"/>
                    </a:lnTo>
                    <a:lnTo>
                      <a:pt x="123" y="414"/>
                    </a:lnTo>
                    <a:lnTo>
                      <a:pt x="105" y="415"/>
                    </a:lnTo>
                    <a:lnTo>
                      <a:pt x="92" y="414"/>
                    </a:lnTo>
                    <a:lnTo>
                      <a:pt x="85" y="411"/>
                    </a:lnTo>
                    <a:lnTo>
                      <a:pt x="82" y="410"/>
                    </a:lnTo>
                    <a:lnTo>
                      <a:pt x="82" y="407"/>
                    </a:lnTo>
                    <a:lnTo>
                      <a:pt x="82" y="406"/>
                    </a:lnTo>
                    <a:lnTo>
                      <a:pt x="83" y="403"/>
                    </a:lnTo>
                    <a:lnTo>
                      <a:pt x="90" y="398"/>
                    </a:lnTo>
                    <a:lnTo>
                      <a:pt x="103" y="394"/>
                    </a:lnTo>
                    <a:lnTo>
                      <a:pt x="118" y="388"/>
                    </a:lnTo>
                    <a:lnTo>
                      <a:pt x="118" y="388"/>
                    </a:lnTo>
                    <a:lnTo>
                      <a:pt x="127" y="387"/>
                    </a:lnTo>
                    <a:lnTo>
                      <a:pt x="138" y="385"/>
                    </a:lnTo>
                    <a:lnTo>
                      <a:pt x="149" y="387"/>
                    </a:lnTo>
                    <a:lnTo>
                      <a:pt x="158" y="388"/>
                    </a:lnTo>
                    <a:lnTo>
                      <a:pt x="179" y="392"/>
                    </a:lnTo>
                    <a:lnTo>
                      <a:pt x="197" y="396"/>
                    </a:lnTo>
                    <a:lnTo>
                      <a:pt x="210" y="399"/>
                    </a:lnTo>
                    <a:lnTo>
                      <a:pt x="214" y="399"/>
                    </a:lnTo>
                    <a:lnTo>
                      <a:pt x="217" y="399"/>
                    </a:lnTo>
                    <a:lnTo>
                      <a:pt x="217" y="398"/>
                    </a:lnTo>
                    <a:lnTo>
                      <a:pt x="214" y="394"/>
                    </a:lnTo>
                    <a:lnTo>
                      <a:pt x="201" y="381"/>
                    </a:lnTo>
                    <a:lnTo>
                      <a:pt x="201" y="381"/>
                    </a:lnTo>
                    <a:lnTo>
                      <a:pt x="141" y="332"/>
                    </a:lnTo>
                    <a:lnTo>
                      <a:pt x="64" y="268"/>
                    </a:lnTo>
                    <a:lnTo>
                      <a:pt x="32" y="240"/>
                    </a:lnTo>
                    <a:lnTo>
                      <a:pt x="9" y="218"/>
                    </a:lnTo>
                    <a:lnTo>
                      <a:pt x="2" y="211"/>
                    </a:lnTo>
                    <a:lnTo>
                      <a:pt x="0" y="207"/>
                    </a:lnTo>
                    <a:lnTo>
                      <a:pt x="0" y="206"/>
                    </a:lnTo>
                    <a:lnTo>
                      <a:pt x="3" y="206"/>
                    </a:lnTo>
                    <a:lnTo>
                      <a:pt x="11" y="210"/>
                    </a:lnTo>
                    <a:lnTo>
                      <a:pt x="11" y="210"/>
                    </a:lnTo>
                    <a:lnTo>
                      <a:pt x="33" y="222"/>
                    </a:lnTo>
                    <a:lnTo>
                      <a:pt x="55" y="236"/>
                    </a:lnTo>
                    <a:lnTo>
                      <a:pt x="75" y="249"/>
                    </a:lnTo>
                    <a:lnTo>
                      <a:pt x="94" y="261"/>
                    </a:lnTo>
                    <a:lnTo>
                      <a:pt x="105" y="266"/>
                    </a:lnTo>
                    <a:lnTo>
                      <a:pt x="115" y="270"/>
                    </a:lnTo>
                    <a:lnTo>
                      <a:pt x="124" y="271"/>
                    </a:lnTo>
                    <a:lnTo>
                      <a:pt x="134" y="272"/>
                    </a:lnTo>
                    <a:lnTo>
                      <a:pt x="143" y="271"/>
                    </a:lnTo>
                    <a:lnTo>
                      <a:pt x="153" y="267"/>
                    </a:lnTo>
                    <a:lnTo>
                      <a:pt x="162" y="261"/>
                    </a:lnTo>
                    <a:lnTo>
                      <a:pt x="172" y="255"/>
                    </a:lnTo>
                    <a:lnTo>
                      <a:pt x="172" y="255"/>
                    </a:lnTo>
                    <a:lnTo>
                      <a:pt x="182" y="245"/>
                    </a:lnTo>
                    <a:lnTo>
                      <a:pt x="188" y="236"/>
                    </a:lnTo>
                    <a:lnTo>
                      <a:pt x="194" y="226"/>
                    </a:lnTo>
                    <a:lnTo>
                      <a:pt x="197" y="218"/>
                    </a:lnTo>
                    <a:lnTo>
                      <a:pt x="198" y="208"/>
                    </a:lnTo>
                    <a:lnTo>
                      <a:pt x="199" y="199"/>
                    </a:lnTo>
                    <a:lnTo>
                      <a:pt x="198" y="191"/>
                    </a:lnTo>
                    <a:lnTo>
                      <a:pt x="197" y="181"/>
                    </a:lnTo>
                    <a:lnTo>
                      <a:pt x="192" y="173"/>
                    </a:lnTo>
                    <a:lnTo>
                      <a:pt x="188" y="165"/>
                    </a:lnTo>
                    <a:lnTo>
                      <a:pt x="177" y="148"/>
                    </a:lnTo>
                    <a:lnTo>
                      <a:pt x="165" y="133"/>
                    </a:lnTo>
                    <a:lnTo>
                      <a:pt x="150" y="121"/>
                    </a:lnTo>
                    <a:lnTo>
                      <a:pt x="150" y="121"/>
                    </a:lnTo>
                    <a:lnTo>
                      <a:pt x="138" y="110"/>
                    </a:lnTo>
                    <a:lnTo>
                      <a:pt x="131" y="103"/>
                    </a:lnTo>
                    <a:lnTo>
                      <a:pt x="131" y="102"/>
                    </a:lnTo>
                    <a:lnTo>
                      <a:pt x="131" y="101"/>
                    </a:lnTo>
                    <a:lnTo>
                      <a:pt x="132" y="99"/>
                    </a:lnTo>
                    <a:lnTo>
                      <a:pt x="135" y="99"/>
                    </a:lnTo>
                    <a:lnTo>
                      <a:pt x="143" y="101"/>
                    </a:lnTo>
                    <a:lnTo>
                      <a:pt x="156" y="103"/>
                    </a:lnTo>
                    <a:lnTo>
                      <a:pt x="188" y="116"/>
                    </a:lnTo>
                    <a:lnTo>
                      <a:pt x="188" y="116"/>
                    </a:lnTo>
                    <a:lnTo>
                      <a:pt x="198" y="118"/>
                    </a:lnTo>
                    <a:lnTo>
                      <a:pt x="209" y="121"/>
                    </a:lnTo>
                    <a:lnTo>
                      <a:pt x="231" y="124"/>
                    </a:lnTo>
                    <a:lnTo>
                      <a:pt x="255" y="122"/>
                    </a:lnTo>
                    <a:lnTo>
                      <a:pt x="280" y="120"/>
                    </a:lnTo>
                    <a:lnTo>
                      <a:pt x="304" y="116"/>
                    </a:lnTo>
                    <a:lnTo>
                      <a:pt x="326" y="110"/>
                    </a:lnTo>
                    <a:lnTo>
                      <a:pt x="346" y="103"/>
                    </a:lnTo>
                    <a:lnTo>
                      <a:pt x="363" y="97"/>
                    </a:lnTo>
                    <a:lnTo>
                      <a:pt x="363" y="97"/>
                    </a:lnTo>
                    <a:lnTo>
                      <a:pt x="370" y="92"/>
                    </a:lnTo>
                    <a:lnTo>
                      <a:pt x="375" y="87"/>
                    </a:lnTo>
                    <a:lnTo>
                      <a:pt x="380" y="80"/>
                    </a:lnTo>
                    <a:lnTo>
                      <a:pt x="385" y="72"/>
                    </a:lnTo>
                    <a:lnTo>
                      <a:pt x="390" y="53"/>
                    </a:lnTo>
                    <a:lnTo>
                      <a:pt x="395" y="34"/>
                    </a:lnTo>
                    <a:lnTo>
                      <a:pt x="400" y="18"/>
                    </a:lnTo>
                    <a:lnTo>
                      <a:pt x="402" y="5"/>
                    </a:lnTo>
                    <a:lnTo>
                      <a:pt x="404" y="3"/>
                    </a:lnTo>
                    <a:lnTo>
                      <a:pt x="406" y="0"/>
                    </a:lnTo>
                    <a:lnTo>
                      <a:pt x="408" y="1"/>
                    </a:lnTo>
                    <a:lnTo>
                      <a:pt x="410" y="5"/>
                    </a:lnTo>
                    <a:lnTo>
                      <a:pt x="410" y="5"/>
                    </a:lnTo>
                    <a:lnTo>
                      <a:pt x="415" y="15"/>
                    </a:lnTo>
                    <a:lnTo>
                      <a:pt x="419" y="24"/>
                    </a:lnTo>
                    <a:lnTo>
                      <a:pt x="424" y="42"/>
                    </a:lnTo>
                    <a:lnTo>
                      <a:pt x="428" y="52"/>
                    </a:lnTo>
                    <a:lnTo>
                      <a:pt x="435" y="60"/>
                    </a:lnTo>
                    <a:lnTo>
                      <a:pt x="443" y="67"/>
                    </a:lnTo>
                    <a:lnTo>
                      <a:pt x="454" y="73"/>
                    </a:lnTo>
                    <a:lnTo>
                      <a:pt x="454" y="73"/>
                    </a:lnTo>
                    <a:lnTo>
                      <a:pt x="468" y="79"/>
                    </a:lnTo>
                    <a:lnTo>
                      <a:pt x="483" y="84"/>
                    </a:lnTo>
                    <a:lnTo>
                      <a:pt x="517" y="94"/>
                    </a:lnTo>
                    <a:lnTo>
                      <a:pt x="549" y="101"/>
                    </a:lnTo>
                    <a:lnTo>
                      <a:pt x="563" y="102"/>
                    </a:lnTo>
                    <a:lnTo>
                      <a:pt x="577" y="103"/>
                    </a:lnTo>
                    <a:lnTo>
                      <a:pt x="577" y="103"/>
                    </a:lnTo>
                    <a:lnTo>
                      <a:pt x="593" y="102"/>
                    </a:lnTo>
                    <a:lnTo>
                      <a:pt x="600" y="101"/>
                    </a:lnTo>
                    <a:lnTo>
                      <a:pt x="604" y="98"/>
                    </a:lnTo>
                    <a:lnTo>
                      <a:pt x="609" y="94"/>
                    </a:lnTo>
                    <a:lnTo>
                      <a:pt x="613" y="88"/>
                    </a:lnTo>
                    <a:lnTo>
                      <a:pt x="627" y="69"/>
                    </a:lnTo>
                    <a:lnTo>
                      <a:pt x="627" y="69"/>
                    </a:lnTo>
                    <a:lnTo>
                      <a:pt x="633" y="62"/>
                    </a:lnTo>
                    <a:lnTo>
                      <a:pt x="634" y="62"/>
                    </a:lnTo>
                    <a:lnTo>
                      <a:pt x="634" y="64"/>
                    </a:lnTo>
                    <a:lnTo>
                      <a:pt x="631" y="79"/>
                    </a:lnTo>
                    <a:lnTo>
                      <a:pt x="630" y="88"/>
                    </a:lnTo>
                    <a:lnTo>
                      <a:pt x="630" y="92"/>
                    </a:lnTo>
                    <a:lnTo>
                      <a:pt x="631" y="95"/>
                    </a:lnTo>
                    <a:lnTo>
                      <a:pt x="633" y="98"/>
                    </a:lnTo>
                    <a:lnTo>
                      <a:pt x="635" y="99"/>
                    </a:lnTo>
                    <a:lnTo>
                      <a:pt x="641" y="99"/>
                    </a:lnTo>
                    <a:lnTo>
                      <a:pt x="646" y="97"/>
                    </a:lnTo>
                    <a:lnTo>
                      <a:pt x="646" y="97"/>
                    </a:lnTo>
                    <a:lnTo>
                      <a:pt x="663" y="91"/>
                    </a:lnTo>
                    <a:lnTo>
                      <a:pt x="679" y="86"/>
                    </a:lnTo>
                    <a:lnTo>
                      <a:pt x="716" y="76"/>
                    </a:lnTo>
                    <a:lnTo>
                      <a:pt x="752" y="69"/>
                    </a:lnTo>
                    <a:lnTo>
                      <a:pt x="782" y="65"/>
                    </a:lnTo>
                    <a:lnTo>
                      <a:pt x="782" y="65"/>
                    </a:lnTo>
                    <a:lnTo>
                      <a:pt x="763" y="72"/>
                    </a:lnTo>
                    <a:lnTo>
                      <a:pt x="742" y="80"/>
                    </a:lnTo>
                    <a:lnTo>
                      <a:pt x="718" y="90"/>
                    </a:lnTo>
                    <a:lnTo>
                      <a:pt x="690" y="102"/>
                    </a:lnTo>
                    <a:lnTo>
                      <a:pt x="657" y="118"/>
                    </a:lnTo>
                    <a:lnTo>
                      <a:pt x="616" y="143"/>
                    </a:lnTo>
                    <a:lnTo>
                      <a:pt x="567" y="176"/>
                    </a:lnTo>
                    <a:lnTo>
                      <a:pt x="509" y="218"/>
                    </a:lnTo>
                    <a:lnTo>
                      <a:pt x="509" y="218"/>
                    </a:lnTo>
                    <a:lnTo>
                      <a:pt x="484" y="237"/>
                    </a:lnTo>
                    <a:lnTo>
                      <a:pt x="461" y="256"/>
                    </a:lnTo>
                    <a:lnTo>
                      <a:pt x="419" y="291"/>
                    </a:lnTo>
                    <a:lnTo>
                      <a:pt x="382" y="323"/>
                    </a:lnTo>
                    <a:lnTo>
                      <a:pt x="365" y="336"/>
                    </a:lnTo>
                    <a:lnTo>
                      <a:pt x="349" y="349"/>
                    </a:lnTo>
                    <a:lnTo>
                      <a:pt x="349" y="349"/>
                    </a:lnTo>
                    <a:lnTo>
                      <a:pt x="325" y="365"/>
                    </a:lnTo>
                    <a:lnTo>
                      <a:pt x="301" y="380"/>
                    </a:lnTo>
                    <a:lnTo>
                      <a:pt x="259" y="405"/>
                    </a:lnTo>
                    <a:lnTo>
                      <a:pt x="239" y="417"/>
                    </a:lnTo>
                    <a:lnTo>
                      <a:pt x="220" y="430"/>
                    </a:lnTo>
                    <a:lnTo>
                      <a:pt x="199" y="445"/>
                    </a:lnTo>
                    <a:lnTo>
                      <a:pt x="180" y="462"/>
                    </a:lnTo>
                    <a:lnTo>
                      <a:pt x="180" y="462"/>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25" name="Freeform 12"/>
              <p:cNvSpPr/>
              <p:nvPr/>
            </p:nvSpPr>
            <p:spPr bwMode="auto">
              <a:xfrm rot="1800000">
                <a:off x="1405169" y="2895940"/>
                <a:ext cx="28099" cy="77273"/>
              </a:xfrm>
              <a:custGeom>
                <a:avLst/>
                <a:gdLst/>
                <a:ahLst/>
                <a:cxnLst>
                  <a:cxn ang="0">
                    <a:pos x="12" y="133"/>
                  </a:cxn>
                  <a:cxn ang="0">
                    <a:pos x="12" y="133"/>
                  </a:cxn>
                  <a:cxn ang="0">
                    <a:pos x="19" y="126"/>
                  </a:cxn>
                  <a:cxn ang="0">
                    <a:pos x="19" y="126"/>
                  </a:cxn>
                  <a:cxn ang="0">
                    <a:pos x="24" y="113"/>
                  </a:cxn>
                  <a:cxn ang="0">
                    <a:pos x="30" y="100"/>
                  </a:cxn>
                  <a:cxn ang="0">
                    <a:pos x="35" y="84"/>
                  </a:cxn>
                  <a:cxn ang="0">
                    <a:pos x="38" y="67"/>
                  </a:cxn>
                  <a:cxn ang="0">
                    <a:pos x="45" y="33"/>
                  </a:cxn>
                  <a:cxn ang="0">
                    <a:pos x="47" y="2"/>
                  </a:cxn>
                  <a:cxn ang="0">
                    <a:pos x="47" y="2"/>
                  </a:cxn>
                  <a:cxn ang="0">
                    <a:pos x="41" y="0"/>
                  </a:cxn>
                  <a:cxn ang="0">
                    <a:pos x="34" y="0"/>
                  </a:cxn>
                  <a:cxn ang="0">
                    <a:pos x="30" y="3"/>
                  </a:cxn>
                  <a:cxn ang="0">
                    <a:pos x="24" y="6"/>
                  </a:cxn>
                  <a:cxn ang="0">
                    <a:pos x="20" y="9"/>
                  </a:cxn>
                  <a:cxn ang="0">
                    <a:pos x="17" y="14"/>
                  </a:cxn>
                  <a:cxn ang="0">
                    <a:pos x="12" y="24"/>
                  </a:cxn>
                  <a:cxn ang="0">
                    <a:pos x="8" y="34"/>
                  </a:cxn>
                  <a:cxn ang="0">
                    <a:pos x="5" y="45"/>
                  </a:cxn>
                  <a:cxn ang="0">
                    <a:pos x="2" y="55"/>
                  </a:cxn>
                  <a:cxn ang="0">
                    <a:pos x="1" y="62"/>
                  </a:cxn>
                  <a:cxn ang="0">
                    <a:pos x="1" y="62"/>
                  </a:cxn>
                  <a:cxn ang="0">
                    <a:pos x="0" y="67"/>
                  </a:cxn>
                  <a:cxn ang="0">
                    <a:pos x="0" y="74"/>
                  </a:cxn>
                  <a:cxn ang="0">
                    <a:pos x="1" y="92"/>
                  </a:cxn>
                  <a:cxn ang="0">
                    <a:pos x="7" y="113"/>
                  </a:cxn>
                  <a:cxn ang="0">
                    <a:pos x="12" y="133"/>
                  </a:cxn>
                  <a:cxn ang="0">
                    <a:pos x="12" y="133"/>
                  </a:cxn>
                </a:cxnLst>
                <a:rect l="0" t="0" r="r" b="b"/>
                <a:pathLst>
                  <a:path w="47" h="133">
                    <a:moveTo>
                      <a:pt x="12" y="133"/>
                    </a:moveTo>
                    <a:lnTo>
                      <a:pt x="12" y="133"/>
                    </a:lnTo>
                    <a:lnTo>
                      <a:pt x="19" y="126"/>
                    </a:lnTo>
                    <a:lnTo>
                      <a:pt x="19" y="126"/>
                    </a:lnTo>
                    <a:lnTo>
                      <a:pt x="24" y="113"/>
                    </a:lnTo>
                    <a:lnTo>
                      <a:pt x="30" y="100"/>
                    </a:lnTo>
                    <a:lnTo>
                      <a:pt x="35" y="84"/>
                    </a:lnTo>
                    <a:lnTo>
                      <a:pt x="38" y="67"/>
                    </a:lnTo>
                    <a:lnTo>
                      <a:pt x="45" y="33"/>
                    </a:lnTo>
                    <a:lnTo>
                      <a:pt x="47" y="2"/>
                    </a:lnTo>
                    <a:lnTo>
                      <a:pt x="47" y="2"/>
                    </a:lnTo>
                    <a:lnTo>
                      <a:pt x="41" y="0"/>
                    </a:lnTo>
                    <a:lnTo>
                      <a:pt x="34" y="0"/>
                    </a:lnTo>
                    <a:lnTo>
                      <a:pt x="30" y="3"/>
                    </a:lnTo>
                    <a:lnTo>
                      <a:pt x="24" y="6"/>
                    </a:lnTo>
                    <a:lnTo>
                      <a:pt x="20" y="9"/>
                    </a:lnTo>
                    <a:lnTo>
                      <a:pt x="17" y="14"/>
                    </a:lnTo>
                    <a:lnTo>
                      <a:pt x="12" y="24"/>
                    </a:lnTo>
                    <a:lnTo>
                      <a:pt x="8" y="34"/>
                    </a:lnTo>
                    <a:lnTo>
                      <a:pt x="5" y="45"/>
                    </a:lnTo>
                    <a:lnTo>
                      <a:pt x="2" y="55"/>
                    </a:lnTo>
                    <a:lnTo>
                      <a:pt x="1" y="62"/>
                    </a:lnTo>
                    <a:lnTo>
                      <a:pt x="1" y="62"/>
                    </a:lnTo>
                    <a:lnTo>
                      <a:pt x="0" y="67"/>
                    </a:lnTo>
                    <a:lnTo>
                      <a:pt x="0" y="74"/>
                    </a:lnTo>
                    <a:lnTo>
                      <a:pt x="1" y="92"/>
                    </a:lnTo>
                    <a:lnTo>
                      <a:pt x="7" y="113"/>
                    </a:lnTo>
                    <a:lnTo>
                      <a:pt x="12" y="133"/>
                    </a:lnTo>
                    <a:lnTo>
                      <a:pt x="12" y="133"/>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6" name="Freeform 13"/>
              <p:cNvSpPr/>
              <p:nvPr/>
            </p:nvSpPr>
            <p:spPr bwMode="auto">
              <a:xfrm rot="1800000">
                <a:off x="1300390" y="2919061"/>
                <a:ext cx="43320" cy="70248"/>
              </a:xfrm>
              <a:custGeom>
                <a:avLst/>
                <a:gdLst/>
                <a:ahLst/>
                <a:cxnLst>
                  <a:cxn ang="0">
                    <a:pos x="1" y="120"/>
                  </a:cxn>
                  <a:cxn ang="0">
                    <a:pos x="1" y="120"/>
                  </a:cxn>
                  <a:cxn ang="0">
                    <a:pos x="9" y="117"/>
                  </a:cxn>
                  <a:cxn ang="0">
                    <a:pos x="9" y="117"/>
                  </a:cxn>
                  <a:cxn ang="0">
                    <a:pos x="16" y="111"/>
                  </a:cxn>
                  <a:cxn ang="0">
                    <a:pos x="23" y="107"/>
                  </a:cxn>
                  <a:cxn ang="0">
                    <a:pos x="35" y="95"/>
                  </a:cxn>
                  <a:cxn ang="0">
                    <a:pos x="45" y="81"/>
                  </a:cxn>
                  <a:cxn ang="0">
                    <a:pos x="54" y="66"/>
                  </a:cxn>
                  <a:cxn ang="0">
                    <a:pos x="61" y="51"/>
                  </a:cxn>
                  <a:cxn ang="0">
                    <a:pos x="67" y="39"/>
                  </a:cxn>
                  <a:cxn ang="0">
                    <a:pos x="72" y="19"/>
                  </a:cxn>
                  <a:cxn ang="0">
                    <a:pos x="72" y="19"/>
                  </a:cxn>
                  <a:cxn ang="0">
                    <a:pos x="64" y="10"/>
                  </a:cxn>
                  <a:cxn ang="0">
                    <a:pos x="54" y="1"/>
                  </a:cxn>
                  <a:cxn ang="0">
                    <a:pos x="54" y="1"/>
                  </a:cxn>
                  <a:cxn ang="0">
                    <a:pos x="52" y="0"/>
                  </a:cxn>
                  <a:cxn ang="0">
                    <a:pos x="49" y="0"/>
                  </a:cxn>
                  <a:cxn ang="0">
                    <a:pos x="46" y="1"/>
                  </a:cxn>
                  <a:cxn ang="0">
                    <a:pos x="43" y="2"/>
                  </a:cxn>
                  <a:cxn ang="0">
                    <a:pos x="37" y="9"/>
                  </a:cxn>
                  <a:cxn ang="0">
                    <a:pos x="30" y="19"/>
                  </a:cxn>
                  <a:cxn ang="0">
                    <a:pos x="18" y="38"/>
                  </a:cxn>
                  <a:cxn ang="0">
                    <a:pos x="8" y="54"/>
                  </a:cxn>
                  <a:cxn ang="0">
                    <a:pos x="8" y="54"/>
                  </a:cxn>
                  <a:cxn ang="0">
                    <a:pos x="5" y="60"/>
                  </a:cxn>
                  <a:cxn ang="0">
                    <a:pos x="4" y="66"/>
                  </a:cxn>
                  <a:cxn ang="0">
                    <a:pos x="1" y="83"/>
                  </a:cxn>
                  <a:cxn ang="0">
                    <a:pos x="0" y="102"/>
                  </a:cxn>
                  <a:cxn ang="0">
                    <a:pos x="1" y="120"/>
                  </a:cxn>
                  <a:cxn ang="0">
                    <a:pos x="1" y="120"/>
                  </a:cxn>
                </a:cxnLst>
                <a:rect l="0" t="0" r="r" b="b"/>
                <a:pathLst>
                  <a:path w="72" h="120">
                    <a:moveTo>
                      <a:pt x="1" y="120"/>
                    </a:moveTo>
                    <a:lnTo>
                      <a:pt x="1" y="120"/>
                    </a:lnTo>
                    <a:lnTo>
                      <a:pt x="9" y="117"/>
                    </a:lnTo>
                    <a:lnTo>
                      <a:pt x="9" y="117"/>
                    </a:lnTo>
                    <a:lnTo>
                      <a:pt x="16" y="111"/>
                    </a:lnTo>
                    <a:lnTo>
                      <a:pt x="23" y="107"/>
                    </a:lnTo>
                    <a:lnTo>
                      <a:pt x="35" y="95"/>
                    </a:lnTo>
                    <a:lnTo>
                      <a:pt x="45" y="81"/>
                    </a:lnTo>
                    <a:lnTo>
                      <a:pt x="54" y="66"/>
                    </a:lnTo>
                    <a:lnTo>
                      <a:pt x="61" y="51"/>
                    </a:lnTo>
                    <a:lnTo>
                      <a:pt x="67" y="39"/>
                    </a:lnTo>
                    <a:lnTo>
                      <a:pt x="72" y="19"/>
                    </a:lnTo>
                    <a:lnTo>
                      <a:pt x="72" y="19"/>
                    </a:lnTo>
                    <a:lnTo>
                      <a:pt x="64" y="10"/>
                    </a:lnTo>
                    <a:lnTo>
                      <a:pt x="54" y="1"/>
                    </a:lnTo>
                    <a:lnTo>
                      <a:pt x="54" y="1"/>
                    </a:lnTo>
                    <a:lnTo>
                      <a:pt x="52" y="0"/>
                    </a:lnTo>
                    <a:lnTo>
                      <a:pt x="49" y="0"/>
                    </a:lnTo>
                    <a:lnTo>
                      <a:pt x="46" y="1"/>
                    </a:lnTo>
                    <a:lnTo>
                      <a:pt x="43" y="2"/>
                    </a:lnTo>
                    <a:lnTo>
                      <a:pt x="37" y="9"/>
                    </a:lnTo>
                    <a:lnTo>
                      <a:pt x="30" y="19"/>
                    </a:lnTo>
                    <a:lnTo>
                      <a:pt x="18" y="38"/>
                    </a:lnTo>
                    <a:lnTo>
                      <a:pt x="8" y="54"/>
                    </a:lnTo>
                    <a:lnTo>
                      <a:pt x="8" y="54"/>
                    </a:lnTo>
                    <a:lnTo>
                      <a:pt x="5" y="60"/>
                    </a:lnTo>
                    <a:lnTo>
                      <a:pt x="4" y="66"/>
                    </a:lnTo>
                    <a:lnTo>
                      <a:pt x="1" y="83"/>
                    </a:lnTo>
                    <a:lnTo>
                      <a:pt x="0" y="102"/>
                    </a:lnTo>
                    <a:lnTo>
                      <a:pt x="1" y="120"/>
                    </a:lnTo>
                    <a:lnTo>
                      <a:pt x="1" y="120"/>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7" name="Freeform 14"/>
              <p:cNvSpPr/>
              <p:nvPr/>
            </p:nvSpPr>
            <p:spPr bwMode="auto">
              <a:xfrm rot="1800000">
                <a:off x="708419" y="2405823"/>
                <a:ext cx="763365" cy="881616"/>
              </a:xfrm>
              <a:custGeom>
                <a:avLst/>
                <a:gdLst/>
                <a:ahLst/>
                <a:cxnLst>
                  <a:cxn ang="0">
                    <a:pos x="423" y="1374"/>
                  </a:cxn>
                  <a:cxn ang="0">
                    <a:pos x="543" y="1238"/>
                  </a:cxn>
                  <a:cxn ang="0">
                    <a:pos x="747" y="1005"/>
                  </a:cxn>
                  <a:cxn ang="0">
                    <a:pos x="831" y="874"/>
                  </a:cxn>
                  <a:cxn ang="0">
                    <a:pos x="950" y="672"/>
                  </a:cxn>
                  <a:cxn ang="0">
                    <a:pos x="1028" y="591"/>
                  </a:cxn>
                  <a:cxn ang="0">
                    <a:pos x="1119" y="526"/>
                  </a:cxn>
                  <a:cxn ang="0">
                    <a:pos x="1168" y="482"/>
                  </a:cxn>
                  <a:cxn ang="0">
                    <a:pos x="1158" y="453"/>
                  </a:cxn>
                  <a:cxn ang="0">
                    <a:pos x="1120" y="416"/>
                  </a:cxn>
                  <a:cxn ang="0">
                    <a:pos x="1078" y="409"/>
                  </a:cxn>
                  <a:cxn ang="0">
                    <a:pos x="1021" y="438"/>
                  </a:cxn>
                  <a:cxn ang="0">
                    <a:pos x="910" y="521"/>
                  </a:cxn>
                  <a:cxn ang="0">
                    <a:pos x="834" y="555"/>
                  </a:cxn>
                  <a:cxn ang="0">
                    <a:pos x="781" y="547"/>
                  </a:cxn>
                  <a:cxn ang="0">
                    <a:pos x="735" y="507"/>
                  </a:cxn>
                  <a:cxn ang="0">
                    <a:pos x="680" y="502"/>
                  </a:cxn>
                  <a:cxn ang="0">
                    <a:pos x="673" y="484"/>
                  </a:cxn>
                  <a:cxn ang="0">
                    <a:pos x="702" y="432"/>
                  </a:cxn>
                  <a:cxn ang="0">
                    <a:pos x="679" y="392"/>
                  </a:cxn>
                  <a:cxn ang="0">
                    <a:pos x="597" y="273"/>
                  </a:cxn>
                  <a:cxn ang="0">
                    <a:pos x="590" y="239"/>
                  </a:cxn>
                  <a:cxn ang="0">
                    <a:pos x="612" y="238"/>
                  </a:cxn>
                  <a:cxn ang="0">
                    <a:pos x="709" y="281"/>
                  </a:cxn>
                  <a:cxn ang="0">
                    <a:pos x="737" y="269"/>
                  </a:cxn>
                  <a:cxn ang="0">
                    <a:pos x="746" y="234"/>
                  </a:cxn>
                  <a:cxn ang="0">
                    <a:pos x="729" y="152"/>
                  </a:cxn>
                  <a:cxn ang="0">
                    <a:pos x="754" y="144"/>
                  </a:cxn>
                  <a:cxn ang="0">
                    <a:pos x="842" y="163"/>
                  </a:cxn>
                  <a:cxn ang="0">
                    <a:pos x="917" y="144"/>
                  </a:cxn>
                  <a:cxn ang="0">
                    <a:pos x="988" y="84"/>
                  </a:cxn>
                  <a:cxn ang="0">
                    <a:pos x="1029" y="52"/>
                  </a:cxn>
                  <a:cxn ang="0">
                    <a:pos x="1060" y="73"/>
                  </a:cxn>
                  <a:cxn ang="0">
                    <a:pos x="1146" y="120"/>
                  </a:cxn>
                  <a:cxn ang="0">
                    <a:pos x="1201" y="115"/>
                  </a:cxn>
                  <a:cxn ang="0">
                    <a:pos x="1232" y="107"/>
                  </a:cxn>
                  <a:cxn ang="0">
                    <a:pos x="1278" y="131"/>
                  </a:cxn>
                  <a:cxn ang="0">
                    <a:pos x="1299" y="129"/>
                  </a:cxn>
                  <a:cxn ang="0">
                    <a:pos x="1291" y="108"/>
                  </a:cxn>
                  <a:cxn ang="0">
                    <a:pos x="1165" y="43"/>
                  </a:cxn>
                  <a:cxn ang="0">
                    <a:pos x="1101" y="11"/>
                  </a:cxn>
                  <a:cxn ang="0">
                    <a:pos x="1018" y="0"/>
                  </a:cxn>
                  <a:cxn ang="0">
                    <a:pos x="894" y="22"/>
                  </a:cxn>
                  <a:cxn ang="0">
                    <a:pos x="631" y="97"/>
                  </a:cxn>
                  <a:cxn ang="0">
                    <a:pos x="513" y="152"/>
                  </a:cxn>
                  <a:cxn ang="0">
                    <a:pos x="492" y="183"/>
                  </a:cxn>
                  <a:cxn ang="0">
                    <a:pos x="491" y="257"/>
                  </a:cxn>
                  <a:cxn ang="0">
                    <a:pos x="446" y="490"/>
                  </a:cxn>
                  <a:cxn ang="0">
                    <a:pos x="378" y="732"/>
                  </a:cxn>
                  <a:cxn ang="0">
                    <a:pos x="333" y="879"/>
                  </a:cxn>
                  <a:cxn ang="0">
                    <a:pos x="115" y="1254"/>
                  </a:cxn>
                </a:cxnLst>
                <a:rect l="0" t="0" r="r" b="b"/>
                <a:pathLst>
                  <a:path w="1304" h="1506">
                    <a:moveTo>
                      <a:pt x="303" y="1506"/>
                    </a:moveTo>
                    <a:lnTo>
                      <a:pt x="303" y="1506"/>
                    </a:lnTo>
                    <a:lnTo>
                      <a:pt x="345" y="1461"/>
                    </a:lnTo>
                    <a:lnTo>
                      <a:pt x="386" y="1418"/>
                    </a:lnTo>
                    <a:lnTo>
                      <a:pt x="423" y="1374"/>
                    </a:lnTo>
                    <a:lnTo>
                      <a:pt x="458" y="1332"/>
                    </a:lnTo>
                    <a:lnTo>
                      <a:pt x="458" y="1332"/>
                    </a:lnTo>
                    <a:lnTo>
                      <a:pt x="476" y="1310"/>
                    </a:lnTo>
                    <a:lnTo>
                      <a:pt x="496" y="1287"/>
                    </a:lnTo>
                    <a:lnTo>
                      <a:pt x="543" y="1238"/>
                    </a:lnTo>
                    <a:lnTo>
                      <a:pt x="592" y="1185"/>
                    </a:lnTo>
                    <a:lnTo>
                      <a:pt x="645" y="1127"/>
                    </a:lnTo>
                    <a:lnTo>
                      <a:pt x="698" y="1067"/>
                    </a:lnTo>
                    <a:lnTo>
                      <a:pt x="722" y="1036"/>
                    </a:lnTo>
                    <a:lnTo>
                      <a:pt x="747" y="1005"/>
                    </a:lnTo>
                    <a:lnTo>
                      <a:pt x="771" y="972"/>
                    </a:lnTo>
                    <a:lnTo>
                      <a:pt x="793" y="939"/>
                    </a:lnTo>
                    <a:lnTo>
                      <a:pt x="814" y="907"/>
                    </a:lnTo>
                    <a:lnTo>
                      <a:pt x="831" y="874"/>
                    </a:lnTo>
                    <a:lnTo>
                      <a:pt x="831" y="874"/>
                    </a:lnTo>
                    <a:lnTo>
                      <a:pt x="863" y="813"/>
                    </a:lnTo>
                    <a:lnTo>
                      <a:pt x="893" y="758"/>
                    </a:lnTo>
                    <a:lnTo>
                      <a:pt x="921" y="712"/>
                    </a:lnTo>
                    <a:lnTo>
                      <a:pt x="936" y="691"/>
                    </a:lnTo>
                    <a:lnTo>
                      <a:pt x="950" y="672"/>
                    </a:lnTo>
                    <a:lnTo>
                      <a:pt x="965" y="653"/>
                    </a:lnTo>
                    <a:lnTo>
                      <a:pt x="979" y="637"/>
                    </a:lnTo>
                    <a:lnTo>
                      <a:pt x="995" y="621"/>
                    </a:lnTo>
                    <a:lnTo>
                      <a:pt x="1010" y="606"/>
                    </a:lnTo>
                    <a:lnTo>
                      <a:pt x="1028" y="591"/>
                    </a:lnTo>
                    <a:lnTo>
                      <a:pt x="1045" y="577"/>
                    </a:lnTo>
                    <a:lnTo>
                      <a:pt x="1064" y="563"/>
                    </a:lnTo>
                    <a:lnTo>
                      <a:pt x="1083" y="550"/>
                    </a:lnTo>
                    <a:lnTo>
                      <a:pt x="1083" y="550"/>
                    </a:lnTo>
                    <a:lnTo>
                      <a:pt x="1119" y="526"/>
                    </a:lnTo>
                    <a:lnTo>
                      <a:pt x="1145" y="509"/>
                    </a:lnTo>
                    <a:lnTo>
                      <a:pt x="1153" y="501"/>
                    </a:lnTo>
                    <a:lnTo>
                      <a:pt x="1160" y="494"/>
                    </a:lnTo>
                    <a:lnTo>
                      <a:pt x="1165" y="487"/>
                    </a:lnTo>
                    <a:lnTo>
                      <a:pt x="1168" y="482"/>
                    </a:lnTo>
                    <a:lnTo>
                      <a:pt x="1169" y="477"/>
                    </a:lnTo>
                    <a:lnTo>
                      <a:pt x="1169" y="472"/>
                    </a:lnTo>
                    <a:lnTo>
                      <a:pt x="1168" y="468"/>
                    </a:lnTo>
                    <a:lnTo>
                      <a:pt x="1167" y="462"/>
                    </a:lnTo>
                    <a:lnTo>
                      <a:pt x="1158" y="453"/>
                    </a:lnTo>
                    <a:lnTo>
                      <a:pt x="1149" y="443"/>
                    </a:lnTo>
                    <a:lnTo>
                      <a:pt x="1149" y="443"/>
                    </a:lnTo>
                    <a:lnTo>
                      <a:pt x="1138" y="431"/>
                    </a:lnTo>
                    <a:lnTo>
                      <a:pt x="1126" y="422"/>
                    </a:lnTo>
                    <a:lnTo>
                      <a:pt x="1120" y="416"/>
                    </a:lnTo>
                    <a:lnTo>
                      <a:pt x="1112" y="413"/>
                    </a:lnTo>
                    <a:lnTo>
                      <a:pt x="1105" y="411"/>
                    </a:lnTo>
                    <a:lnTo>
                      <a:pt x="1097" y="409"/>
                    </a:lnTo>
                    <a:lnTo>
                      <a:pt x="1088" y="408"/>
                    </a:lnTo>
                    <a:lnTo>
                      <a:pt x="1078" y="409"/>
                    </a:lnTo>
                    <a:lnTo>
                      <a:pt x="1069" y="411"/>
                    </a:lnTo>
                    <a:lnTo>
                      <a:pt x="1058" y="415"/>
                    </a:lnTo>
                    <a:lnTo>
                      <a:pt x="1045" y="420"/>
                    </a:lnTo>
                    <a:lnTo>
                      <a:pt x="1033" y="428"/>
                    </a:lnTo>
                    <a:lnTo>
                      <a:pt x="1021" y="438"/>
                    </a:lnTo>
                    <a:lnTo>
                      <a:pt x="1007" y="450"/>
                    </a:lnTo>
                    <a:lnTo>
                      <a:pt x="1007" y="450"/>
                    </a:lnTo>
                    <a:lnTo>
                      <a:pt x="976" y="476"/>
                    </a:lnTo>
                    <a:lnTo>
                      <a:pt x="945" y="499"/>
                    </a:lnTo>
                    <a:lnTo>
                      <a:pt x="910" y="521"/>
                    </a:lnTo>
                    <a:lnTo>
                      <a:pt x="894" y="531"/>
                    </a:lnTo>
                    <a:lnTo>
                      <a:pt x="879" y="539"/>
                    </a:lnTo>
                    <a:lnTo>
                      <a:pt x="863" y="546"/>
                    </a:lnTo>
                    <a:lnTo>
                      <a:pt x="848" y="551"/>
                    </a:lnTo>
                    <a:lnTo>
                      <a:pt x="834" y="555"/>
                    </a:lnTo>
                    <a:lnTo>
                      <a:pt x="821" y="558"/>
                    </a:lnTo>
                    <a:lnTo>
                      <a:pt x="808" y="558"/>
                    </a:lnTo>
                    <a:lnTo>
                      <a:pt x="797" y="556"/>
                    </a:lnTo>
                    <a:lnTo>
                      <a:pt x="789" y="554"/>
                    </a:lnTo>
                    <a:lnTo>
                      <a:pt x="781" y="547"/>
                    </a:lnTo>
                    <a:lnTo>
                      <a:pt x="781" y="547"/>
                    </a:lnTo>
                    <a:lnTo>
                      <a:pt x="759" y="525"/>
                    </a:lnTo>
                    <a:lnTo>
                      <a:pt x="752" y="517"/>
                    </a:lnTo>
                    <a:lnTo>
                      <a:pt x="744" y="512"/>
                    </a:lnTo>
                    <a:lnTo>
                      <a:pt x="735" y="507"/>
                    </a:lnTo>
                    <a:lnTo>
                      <a:pt x="724" y="505"/>
                    </a:lnTo>
                    <a:lnTo>
                      <a:pt x="709" y="503"/>
                    </a:lnTo>
                    <a:lnTo>
                      <a:pt x="690" y="503"/>
                    </a:lnTo>
                    <a:lnTo>
                      <a:pt x="690" y="503"/>
                    </a:lnTo>
                    <a:lnTo>
                      <a:pt x="680" y="502"/>
                    </a:lnTo>
                    <a:lnTo>
                      <a:pt x="673" y="501"/>
                    </a:lnTo>
                    <a:lnTo>
                      <a:pt x="669" y="498"/>
                    </a:lnTo>
                    <a:lnTo>
                      <a:pt x="669" y="494"/>
                    </a:lnTo>
                    <a:lnTo>
                      <a:pt x="671" y="490"/>
                    </a:lnTo>
                    <a:lnTo>
                      <a:pt x="673" y="484"/>
                    </a:lnTo>
                    <a:lnTo>
                      <a:pt x="682" y="471"/>
                    </a:lnTo>
                    <a:lnTo>
                      <a:pt x="691" y="456"/>
                    </a:lnTo>
                    <a:lnTo>
                      <a:pt x="697" y="449"/>
                    </a:lnTo>
                    <a:lnTo>
                      <a:pt x="699" y="441"/>
                    </a:lnTo>
                    <a:lnTo>
                      <a:pt x="702" y="432"/>
                    </a:lnTo>
                    <a:lnTo>
                      <a:pt x="702" y="424"/>
                    </a:lnTo>
                    <a:lnTo>
                      <a:pt x="699" y="417"/>
                    </a:lnTo>
                    <a:lnTo>
                      <a:pt x="695" y="411"/>
                    </a:lnTo>
                    <a:lnTo>
                      <a:pt x="695" y="411"/>
                    </a:lnTo>
                    <a:lnTo>
                      <a:pt x="679" y="392"/>
                    </a:lnTo>
                    <a:lnTo>
                      <a:pt x="658" y="364"/>
                    </a:lnTo>
                    <a:lnTo>
                      <a:pt x="635" y="333"/>
                    </a:lnTo>
                    <a:lnTo>
                      <a:pt x="613" y="302"/>
                    </a:lnTo>
                    <a:lnTo>
                      <a:pt x="604" y="287"/>
                    </a:lnTo>
                    <a:lnTo>
                      <a:pt x="597" y="273"/>
                    </a:lnTo>
                    <a:lnTo>
                      <a:pt x="592" y="261"/>
                    </a:lnTo>
                    <a:lnTo>
                      <a:pt x="589" y="250"/>
                    </a:lnTo>
                    <a:lnTo>
                      <a:pt x="589" y="246"/>
                    </a:lnTo>
                    <a:lnTo>
                      <a:pt x="589" y="242"/>
                    </a:lnTo>
                    <a:lnTo>
                      <a:pt x="590" y="239"/>
                    </a:lnTo>
                    <a:lnTo>
                      <a:pt x="593" y="238"/>
                    </a:lnTo>
                    <a:lnTo>
                      <a:pt x="596" y="236"/>
                    </a:lnTo>
                    <a:lnTo>
                      <a:pt x="600" y="236"/>
                    </a:lnTo>
                    <a:lnTo>
                      <a:pt x="612" y="238"/>
                    </a:lnTo>
                    <a:lnTo>
                      <a:pt x="612" y="238"/>
                    </a:lnTo>
                    <a:lnTo>
                      <a:pt x="637" y="247"/>
                    </a:lnTo>
                    <a:lnTo>
                      <a:pt x="658" y="257"/>
                    </a:lnTo>
                    <a:lnTo>
                      <a:pt x="690" y="274"/>
                    </a:lnTo>
                    <a:lnTo>
                      <a:pt x="703" y="280"/>
                    </a:lnTo>
                    <a:lnTo>
                      <a:pt x="709" y="281"/>
                    </a:lnTo>
                    <a:lnTo>
                      <a:pt x="714" y="281"/>
                    </a:lnTo>
                    <a:lnTo>
                      <a:pt x="720" y="280"/>
                    </a:lnTo>
                    <a:lnTo>
                      <a:pt x="727" y="278"/>
                    </a:lnTo>
                    <a:lnTo>
                      <a:pt x="732" y="274"/>
                    </a:lnTo>
                    <a:lnTo>
                      <a:pt x="737" y="269"/>
                    </a:lnTo>
                    <a:lnTo>
                      <a:pt x="737" y="269"/>
                    </a:lnTo>
                    <a:lnTo>
                      <a:pt x="743" y="262"/>
                    </a:lnTo>
                    <a:lnTo>
                      <a:pt x="746" y="254"/>
                    </a:lnTo>
                    <a:lnTo>
                      <a:pt x="747" y="244"/>
                    </a:lnTo>
                    <a:lnTo>
                      <a:pt x="746" y="234"/>
                    </a:lnTo>
                    <a:lnTo>
                      <a:pt x="740" y="210"/>
                    </a:lnTo>
                    <a:lnTo>
                      <a:pt x="735" y="189"/>
                    </a:lnTo>
                    <a:lnTo>
                      <a:pt x="729" y="167"/>
                    </a:lnTo>
                    <a:lnTo>
                      <a:pt x="728" y="159"/>
                    </a:lnTo>
                    <a:lnTo>
                      <a:pt x="729" y="152"/>
                    </a:lnTo>
                    <a:lnTo>
                      <a:pt x="732" y="146"/>
                    </a:lnTo>
                    <a:lnTo>
                      <a:pt x="733" y="144"/>
                    </a:lnTo>
                    <a:lnTo>
                      <a:pt x="736" y="142"/>
                    </a:lnTo>
                    <a:lnTo>
                      <a:pt x="744" y="141"/>
                    </a:lnTo>
                    <a:lnTo>
                      <a:pt x="754" y="144"/>
                    </a:lnTo>
                    <a:lnTo>
                      <a:pt x="754" y="144"/>
                    </a:lnTo>
                    <a:lnTo>
                      <a:pt x="795" y="154"/>
                    </a:lnTo>
                    <a:lnTo>
                      <a:pt x="811" y="159"/>
                    </a:lnTo>
                    <a:lnTo>
                      <a:pt x="826" y="161"/>
                    </a:lnTo>
                    <a:lnTo>
                      <a:pt x="842" y="163"/>
                    </a:lnTo>
                    <a:lnTo>
                      <a:pt x="859" y="160"/>
                    </a:lnTo>
                    <a:lnTo>
                      <a:pt x="879" y="156"/>
                    </a:lnTo>
                    <a:lnTo>
                      <a:pt x="905" y="149"/>
                    </a:lnTo>
                    <a:lnTo>
                      <a:pt x="905" y="149"/>
                    </a:lnTo>
                    <a:lnTo>
                      <a:pt x="917" y="144"/>
                    </a:lnTo>
                    <a:lnTo>
                      <a:pt x="931" y="138"/>
                    </a:lnTo>
                    <a:lnTo>
                      <a:pt x="942" y="130"/>
                    </a:lnTo>
                    <a:lnTo>
                      <a:pt x="953" y="122"/>
                    </a:lnTo>
                    <a:lnTo>
                      <a:pt x="972" y="103"/>
                    </a:lnTo>
                    <a:lnTo>
                      <a:pt x="988" y="84"/>
                    </a:lnTo>
                    <a:lnTo>
                      <a:pt x="1003" y="69"/>
                    </a:lnTo>
                    <a:lnTo>
                      <a:pt x="1010" y="62"/>
                    </a:lnTo>
                    <a:lnTo>
                      <a:pt x="1017" y="56"/>
                    </a:lnTo>
                    <a:lnTo>
                      <a:pt x="1022" y="54"/>
                    </a:lnTo>
                    <a:lnTo>
                      <a:pt x="1029" y="52"/>
                    </a:lnTo>
                    <a:lnTo>
                      <a:pt x="1034" y="52"/>
                    </a:lnTo>
                    <a:lnTo>
                      <a:pt x="1040" y="56"/>
                    </a:lnTo>
                    <a:lnTo>
                      <a:pt x="1040" y="56"/>
                    </a:lnTo>
                    <a:lnTo>
                      <a:pt x="1051" y="66"/>
                    </a:lnTo>
                    <a:lnTo>
                      <a:pt x="1060" y="73"/>
                    </a:lnTo>
                    <a:lnTo>
                      <a:pt x="1079" y="85"/>
                    </a:lnTo>
                    <a:lnTo>
                      <a:pt x="1103" y="96"/>
                    </a:lnTo>
                    <a:lnTo>
                      <a:pt x="1131" y="112"/>
                    </a:lnTo>
                    <a:lnTo>
                      <a:pt x="1131" y="112"/>
                    </a:lnTo>
                    <a:lnTo>
                      <a:pt x="1146" y="120"/>
                    </a:lnTo>
                    <a:lnTo>
                      <a:pt x="1160" y="124"/>
                    </a:lnTo>
                    <a:lnTo>
                      <a:pt x="1172" y="124"/>
                    </a:lnTo>
                    <a:lnTo>
                      <a:pt x="1182" y="123"/>
                    </a:lnTo>
                    <a:lnTo>
                      <a:pt x="1192" y="119"/>
                    </a:lnTo>
                    <a:lnTo>
                      <a:pt x="1201" y="115"/>
                    </a:lnTo>
                    <a:lnTo>
                      <a:pt x="1210" y="111"/>
                    </a:lnTo>
                    <a:lnTo>
                      <a:pt x="1221" y="108"/>
                    </a:lnTo>
                    <a:lnTo>
                      <a:pt x="1221" y="108"/>
                    </a:lnTo>
                    <a:lnTo>
                      <a:pt x="1227" y="107"/>
                    </a:lnTo>
                    <a:lnTo>
                      <a:pt x="1232" y="107"/>
                    </a:lnTo>
                    <a:lnTo>
                      <a:pt x="1242" y="110"/>
                    </a:lnTo>
                    <a:lnTo>
                      <a:pt x="1250" y="115"/>
                    </a:lnTo>
                    <a:lnTo>
                      <a:pt x="1259" y="122"/>
                    </a:lnTo>
                    <a:lnTo>
                      <a:pt x="1269" y="127"/>
                    </a:lnTo>
                    <a:lnTo>
                      <a:pt x="1278" y="131"/>
                    </a:lnTo>
                    <a:lnTo>
                      <a:pt x="1282" y="133"/>
                    </a:lnTo>
                    <a:lnTo>
                      <a:pt x="1288" y="133"/>
                    </a:lnTo>
                    <a:lnTo>
                      <a:pt x="1293" y="131"/>
                    </a:lnTo>
                    <a:lnTo>
                      <a:pt x="1299" y="129"/>
                    </a:lnTo>
                    <a:lnTo>
                      <a:pt x="1299" y="129"/>
                    </a:lnTo>
                    <a:lnTo>
                      <a:pt x="1303" y="126"/>
                    </a:lnTo>
                    <a:lnTo>
                      <a:pt x="1304" y="122"/>
                    </a:lnTo>
                    <a:lnTo>
                      <a:pt x="1301" y="118"/>
                    </a:lnTo>
                    <a:lnTo>
                      <a:pt x="1297" y="114"/>
                    </a:lnTo>
                    <a:lnTo>
                      <a:pt x="1291" y="108"/>
                    </a:lnTo>
                    <a:lnTo>
                      <a:pt x="1282" y="103"/>
                    </a:lnTo>
                    <a:lnTo>
                      <a:pt x="1261" y="90"/>
                    </a:lnTo>
                    <a:lnTo>
                      <a:pt x="1210" y="66"/>
                    </a:lnTo>
                    <a:lnTo>
                      <a:pt x="1186" y="54"/>
                    </a:lnTo>
                    <a:lnTo>
                      <a:pt x="1165" y="43"/>
                    </a:lnTo>
                    <a:lnTo>
                      <a:pt x="1165" y="43"/>
                    </a:lnTo>
                    <a:lnTo>
                      <a:pt x="1148" y="30"/>
                    </a:lnTo>
                    <a:lnTo>
                      <a:pt x="1126" y="20"/>
                    </a:lnTo>
                    <a:lnTo>
                      <a:pt x="1115" y="15"/>
                    </a:lnTo>
                    <a:lnTo>
                      <a:pt x="1101" y="11"/>
                    </a:lnTo>
                    <a:lnTo>
                      <a:pt x="1088" y="7"/>
                    </a:lnTo>
                    <a:lnTo>
                      <a:pt x="1073" y="5"/>
                    </a:lnTo>
                    <a:lnTo>
                      <a:pt x="1056" y="2"/>
                    </a:lnTo>
                    <a:lnTo>
                      <a:pt x="1037" y="0"/>
                    </a:lnTo>
                    <a:lnTo>
                      <a:pt x="1018" y="0"/>
                    </a:lnTo>
                    <a:lnTo>
                      <a:pt x="998" y="2"/>
                    </a:lnTo>
                    <a:lnTo>
                      <a:pt x="974" y="5"/>
                    </a:lnTo>
                    <a:lnTo>
                      <a:pt x="950" y="9"/>
                    </a:lnTo>
                    <a:lnTo>
                      <a:pt x="923" y="15"/>
                    </a:lnTo>
                    <a:lnTo>
                      <a:pt x="894" y="22"/>
                    </a:lnTo>
                    <a:lnTo>
                      <a:pt x="894" y="22"/>
                    </a:lnTo>
                    <a:lnTo>
                      <a:pt x="830" y="40"/>
                    </a:lnTo>
                    <a:lnTo>
                      <a:pt x="763" y="58"/>
                    </a:lnTo>
                    <a:lnTo>
                      <a:pt x="695" y="77"/>
                    </a:lnTo>
                    <a:lnTo>
                      <a:pt x="631" y="97"/>
                    </a:lnTo>
                    <a:lnTo>
                      <a:pt x="601" y="107"/>
                    </a:lnTo>
                    <a:lnTo>
                      <a:pt x="574" y="118"/>
                    </a:lnTo>
                    <a:lnTo>
                      <a:pt x="551" y="129"/>
                    </a:lnTo>
                    <a:lnTo>
                      <a:pt x="529" y="139"/>
                    </a:lnTo>
                    <a:lnTo>
                      <a:pt x="513" y="152"/>
                    </a:lnTo>
                    <a:lnTo>
                      <a:pt x="506" y="157"/>
                    </a:lnTo>
                    <a:lnTo>
                      <a:pt x="500" y="164"/>
                    </a:lnTo>
                    <a:lnTo>
                      <a:pt x="496" y="169"/>
                    </a:lnTo>
                    <a:lnTo>
                      <a:pt x="494" y="176"/>
                    </a:lnTo>
                    <a:lnTo>
                      <a:pt x="492" y="183"/>
                    </a:lnTo>
                    <a:lnTo>
                      <a:pt x="492" y="190"/>
                    </a:lnTo>
                    <a:lnTo>
                      <a:pt x="492" y="190"/>
                    </a:lnTo>
                    <a:lnTo>
                      <a:pt x="494" y="204"/>
                    </a:lnTo>
                    <a:lnTo>
                      <a:pt x="494" y="220"/>
                    </a:lnTo>
                    <a:lnTo>
                      <a:pt x="491" y="257"/>
                    </a:lnTo>
                    <a:lnTo>
                      <a:pt x="487" y="299"/>
                    </a:lnTo>
                    <a:lnTo>
                      <a:pt x="480" y="344"/>
                    </a:lnTo>
                    <a:lnTo>
                      <a:pt x="470" y="392"/>
                    </a:lnTo>
                    <a:lnTo>
                      <a:pt x="459" y="441"/>
                    </a:lnTo>
                    <a:lnTo>
                      <a:pt x="446" y="490"/>
                    </a:lnTo>
                    <a:lnTo>
                      <a:pt x="431" y="537"/>
                    </a:lnTo>
                    <a:lnTo>
                      <a:pt x="431" y="537"/>
                    </a:lnTo>
                    <a:lnTo>
                      <a:pt x="417" y="584"/>
                    </a:lnTo>
                    <a:lnTo>
                      <a:pt x="404" y="633"/>
                    </a:lnTo>
                    <a:lnTo>
                      <a:pt x="378" y="732"/>
                    </a:lnTo>
                    <a:lnTo>
                      <a:pt x="365" y="777"/>
                    </a:lnTo>
                    <a:lnTo>
                      <a:pt x="355" y="818"/>
                    </a:lnTo>
                    <a:lnTo>
                      <a:pt x="344" y="854"/>
                    </a:lnTo>
                    <a:lnTo>
                      <a:pt x="338" y="869"/>
                    </a:lnTo>
                    <a:lnTo>
                      <a:pt x="333" y="879"/>
                    </a:lnTo>
                    <a:lnTo>
                      <a:pt x="333" y="879"/>
                    </a:lnTo>
                    <a:lnTo>
                      <a:pt x="316" y="911"/>
                    </a:lnTo>
                    <a:lnTo>
                      <a:pt x="291" y="957"/>
                    </a:lnTo>
                    <a:lnTo>
                      <a:pt x="214" y="1087"/>
                    </a:lnTo>
                    <a:lnTo>
                      <a:pt x="115" y="1254"/>
                    </a:lnTo>
                    <a:lnTo>
                      <a:pt x="0" y="1442"/>
                    </a:lnTo>
                    <a:lnTo>
                      <a:pt x="21" y="1506"/>
                    </a:lnTo>
                    <a:lnTo>
                      <a:pt x="303" y="1506"/>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28" name="Freeform 15"/>
              <p:cNvSpPr/>
              <p:nvPr/>
            </p:nvSpPr>
            <p:spPr bwMode="auto">
              <a:xfrm rot="1800000">
                <a:off x="1418689" y="2711871"/>
                <a:ext cx="244699" cy="161571"/>
              </a:xfrm>
              <a:custGeom>
                <a:avLst/>
                <a:gdLst/>
                <a:ahLst/>
                <a:cxnLst>
                  <a:cxn ang="0">
                    <a:pos x="0" y="197"/>
                  </a:cxn>
                  <a:cxn ang="0">
                    <a:pos x="0" y="197"/>
                  </a:cxn>
                  <a:cxn ang="0">
                    <a:pos x="48" y="159"/>
                  </a:cxn>
                  <a:cxn ang="0">
                    <a:pos x="102" y="118"/>
                  </a:cxn>
                  <a:cxn ang="0">
                    <a:pos x="129" y="98"/>
                  </a:cxn>
                  <a:cxn ang="0">
                    <a:pos x="158" y="79"/>
                  </a:cxn>
                  <a:cxn ang="0">
                    <a:pos x="187" y="61"/>
                  </a:cxn>
                  <a:cxn ang="0">
                    <a:pos x="215" y="45"/>
                  </a:cxn>
                  <a:cxn ang="0">
                    <a:pos x="244" y="30"/>
                  </a:cxn>
                  <a:cxn ang="0">
                    <a:pos x="270" y="17"/>
                  </a:cxn>
                  <a:cxn ang="0">
                    <a:pos x="296" y="8"/>
                  </a:cxn>
                  <a:cxn ang="0">
                    <a:pos x="320" y="2"/>
                  </a:cxn>
                  <a:cxn ang="0">
                    <a:pos x="333" y="1"/>
                  </a:cxn>
                  <a:cxn ang="0">
                    <a:pos x="343" y="0"/>
                  </a:cxn>
                  <a:cxn ang="0">
                    <a:pos x="353" y="0"/>
                  </a:cxn>
                  <a:cxn ang="0">
                    <a:pos x="364" y="1"/>
                  </a:cxn>
                  <a:cxn ang="0">
                    <a:pos x="372" y="4"/>
                  </a:cxn>
                  <a:cxn ang="0">
                    <a:pos x="382" y="7"/>
                  </a:cxn>
                  <a:cxn ang="0">
                    <a:pos x="388" y="12"/>
                  </a:cxn>
                  <a:cxn ang="0">
                    <a:pos x="397" y="17"/>
                  </a:cxn>
                  <a:cxn ang="0">
                    <a:pos x="397" y="17"/>
                  </a:cxn>
                  <a:cxn ang="0">
                    <a:pos x="402" y="24"/>
                  </a:cxn>
                  <a:cxn ang="0">
                    <a:pos x="407" y="31"/>
                  </a:cxn>
                  <a:cxn ang="0">
                    <a:pos x="412" y="38"/>
                  </a:cxn>
                  <a:cxn ang="0">
                    <a:pos x="414" y="45"/>
                  </a:cxn>
                  <a:cxn ang="0">
                    <a:pos x="417" y="53"/>
                  </a:cxn>
                  <a:cxn ang="0">
                    <a:pos x="418" y="60"/>
                  </a:cxn>
                  <a:cxn ang="0">
                    <a:pos x="420" y="68"/>
                  </a:cxn>
                  <a:cxn ang="0">
                    <a:pos x="418" y="76"/>
                  </a:cxn>
                  <a:cxn ang="0">
                    <a:pos x="416" y="92"/>
                  </a:cxn>
                  <a:cxn ang="0">
                    <a:pos x="410" y="109"/>
                  </a:cxn>
                  <a:cxn ang="0">
                    <a:pos x="402" y="125"/>
                  </a:cxn>
                  <a:cxn ang="0">
                    <a:pos x="391" y="143"/>
                  </a:cxn>
                  <a:cxn ang="0">
                    <a:pos x="380" y="161"/>
                  </a:cxn>
                  <a:cxn ang="0">
                    <a:pos x="367" y="177"/>
                  </a:cxn>
                  <a:cxn ang="0">
                    <a:pos x="352" y="195"/>
                  </a:cxn>
                  <a:cxn ang="0">
                    <a:pos x="335" y="211"/>
                  </a:cxn>
                  <a:cxn ang="0">
                    <a:pos x="304" y="244"/>
                  </a:cxn>
                  <a:cxn ang="0">
                    <a:pos x="271" y="275"/>
                  </a:cxn>
                  <a:cxn ang="0">
                    <a:pos x="271" y="275"/>
                  </a:cxn>
                  <a:cxn ang="0">
                    <a:pos x="264" y="268"/>
                  </a:cxn>
                  <a:cxn ang="0">
                    <a:pos x="256" y="260"/>
                  </a:cxn>
                  <a:cxn ang="0">
                    <a:pos x="247" y="253"/>
                  </a:cxn>
                  <a:cxn ang="0">
                    <a:pos x="238" y="249"/>
                  </a:cxn>
                  <a:cxn ang="0">
                    <a:pos x="238" y="249"/>
                  </a:cxn>
                  <a:cxn ang="0">
                    <a:pos x="213" y="234"/>
                  </a:cxn>
                  <a:cxn ang="0">
                    <a:pos x="187" y="221"/>
                  </a:cxn>
                  <a:cxn ang="0">
                    <a:pos x="158" y="210"/>
                  </a:cxn>
                  <a:cxn ang="0">
                    <a:pos x="128" y="199"/>
                  </a:cxn>
                  <a:cxn ang="0">
                    <a:pos x="113" y="195"/>
                  </a:cxn>
                  <a:cxn ang="0">
                    <a:pos x="98" y="192"/>
                  </a:cxn>
                  <a:cxn ang="0">
                    <a:pos x="82" y="189"/>
                  </a:cxn>
                  <a:cxn ang="0">
                    <a:pos x="67" y="189"/>
                  </a:cxn>
                  <a:cxn ang="0">
                    <a:pos x="50" y="189"/>
                  </a:cxn>
                  <a:cxn ang="0">
                    <a:pos x="34" y="191"/>
                  </a:cxn>
                  <a:cxn ang="0">
                    <a:pos x="16" y="193"/>
                  </a:cxn>
                  <a:cxn ang="0">
                    <a:pos x="0" y="197"/>
                  </a:cxn>
                  <a:cxn ang="0">
                    <a:pos x="0" y="197"/>
                  </a:cxn>
                </a:cxnLst>
                <a:rect l="0" t="0" r="r" b="b"/>
                <a:pathLst>
                  <a:path w="420" h="275">
                    <a:moveTo>
                      <a:pt x="0" y="197"/>
                    </a:moveTo>
                    <a:lnTo>
                      <a:pt x="0" y="197"/>
                    </a:lnTo>
                    <a:lnTo>
                      <a:pt x="48" y="159"/>
                    </a:lnTo>
                    <a:lnTo>
                      <a:pt x="102" y="118"/>
                    </a:lnTo>
                    <a:lnTo>
                      <a:pt x="129" y="98"/>
                    </a:lnTo>
                    <a:lnTo>
                      <a:pt x="158" y="79"/>
                    </a:lnTo>
                    <a:lnTo>
                      <a:pt x="187" y="61"/>
                    </a:lnTo>
                    <a:lnTo>
                      <a:pt x="215" y="45"/>
                    </a:lnTo>
                    <a:lnTo>
                      <a:pt x="244" y="30"/>
                    </a:lnTo>
                    <a:lnTo>
                      <a:pt x="270" y="17"/>
                    </a:lnTo>
                    <a:lnTo>
                      <a:pt x="296" y="8"/>
                    </a:lnTo>
                    <a:lnTo>
                      <a:pt x="320" y="2"/>
                    </a:lnTo>
                    <a:lnTo>
                      <a:pt x="333" y="1"/>
                    </a:lnTo>
                    <a:lnTo>
                      <a:pt x="343" y="0"/>
                    </a:lnTo>
                    <a:lnTo>
                      <a:pt x="353" y="0"/>
                    </a:lnTo>
                    <a:lnTo>
                      <a:pt x="364" y="1"/>
                    </a:lnTo>
                    <a:lnTo>
                      <a:pt x="372" y="4"/>
                    </a:lnTo>
                    <a:lnTo>
                      <a:pt x="382" y="7"/>
                    </a:lnTo>
                    <a:lnTo>
                      <a:pt x="388" y="12"/>
                    </a:lnTo>
                    <a:lnTo>
                      <a:pt x="397" y="17"/>
                    </a:lnTo>
                    <a:lnTo>
                      <a:pt x="397" y="17"/>
                    </a:lnTo>
                    <a:lnTo>
                      <a:pt x="402" y="24"/>
                    </a:lnTo>
                    <a:lnTo>
                      <a:pt x="407" y="31"/>
                    </a:lnTo>
                    <a:lnTo>
                      <a:pt x="412" y="38"/>
                    </a:lnTo>
                    <a:lnTo>
                      <a:pt x="414" y="45"/>
                    </a:lnTo>
                    <a:lnTo>
                      <a:pt x="417" y="53"/>
                    </a:lnTo>
                    <a:lnTo>
                      <a:pt x="418" y="60"/>
                    </a:lnTo>
                    <a:lnTo>
                      <a:pt x="420" y="68"/>
                    </a:lnTo>
                    <a:lnTo>
                      <a:pt x="418" y="76"/>
                    </a:lnTo>
                    <a:lnTo>
                      <a:pt x="416" y="92"/>
                    </a:lnTo>
                    <a:lnTo>
                      <a:pt x="410" y="109"/>
                    </a:lnTo>
                    <a:lnTo>
                      <a:pt x="402" y="125"/>
                    </a:lnTo>
                    <a:lnTo>
                      <a:pt x="391" y="143"/>
                    </a:lnTo>
                    <a:lnTo>
                      <a:pt x="380" y="161"/>
                    </a:lnTo>
                    <a:lnTo>
                      <a:pt x="367" y="177"/>
                    </a:lnTo>
                    <a:lnTo>
                      <a:pt x="352" y="195"/>
                    </a:lnTo>
                    <a:lnTo>
                      <a:pt x="335" y="211"/>
                    </a:lnTo>
                    <a:lnTo>
                      <a:pt x="304" y="244"/>
                    </a:lnTo>
                    <a:lnTo>
                      <a:pt x="271" y="275"/>
                    </a:lnTo>
                    <a:lnTo>
                      <a:pt x="271" y="275"/>
                    </a:lnTo>
                    <a:lnTo>
                      <a:pt x="264" y="268"/>
                    </a:lnTo>
                    <a:lnTo>
                      <a:pt x="256" y="260"/>
                    </a:lnTo>
                    <a:lnTo>
                      <a:pt x="247" y="253"/>
                    </a:lnTo>
                    <a:lnTo>
                      <a:pt x="238" y="249"/>
                    </a:lnTo>
                    <a:lnTo>
                      <a:pt x="238" y="249"/>
                    </a:lnTo>
                    <a:lnTo>
                      <a:pt x="213" y="234"/>
                    </a:lnTo>
                    <a:lnTo>
                      <a:pt x="187" y="221"/>
                    </a:lnTo>
                    <a:lnTo>
                      <a:pt x="158" y="210"/>
                    </a:lnTo>
                    <a:lnTo>
                      <a:pt x="128" y="199"/>
                    </a:lnTo>
                    <a:lnTo>
                      <a:pt x="113" y="195"/>
                    </a:lnTo>
                    <a:lnTo>
                      <a:pt x="98" y="192"/>
                    </a:lnTo>
                    <a:lnTo>
                      <a:pt x="82" y="189"/>
                    </a:lnTo>
                    <a:lnTo>
                      <a:pt x="67" y="189"/>
                    </a:lnTo>
                    <a:lnTo>
                      <a:pt x="50" y="189"/>
                    </a:lnTo>
                    <a:lnTo>
                      <a:pt x="34" y="191"/>
                    </a:lnTo>
                    <a:lnTo>
                      <a:pt x="16" y="193"/>
                    </a:lnTo>
                    <a:lnTo>
                      <a:pt x="0" y="197"/>
                    </a:lnTo>
                    <a:lnTo>
                      <a:pt x="0" y="197"/>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29" name="Freeform 16"/>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30" name="Freeform 17"/>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31" name="Freeform 18"/>
              <p:cNvSpPr/>
              <p:nvPr/>
            </p:nvSpPr>
            <p:spPr bwMode="auto">
              <a:xfrm rot="1800000">
                <a:off x="727012" y="2888206"/>
                <a:ext cx="243527" cy="162742"/>
              </a:xfrm>
              <a:custGeom>
                <a:avLst/>
                <a:gdLst/>
                <a:ahLst/>
                <a:cxnLst>
                  <a:cxn ang="0">
                    <a:pos x="416" y="164"/>
                  </a:cxn>
                  <a:cxn ang="0">
                    <a:pos x="402" y="173"/>
                  </a:cxn>
                  <a:cxn ang="0">
                    <a:pos x="383" y="177"/>
                  </a:cxn>
                  <a:cxn ang="0">
                    <a:pos x="359" y="176"/>
                  </a:cxn>
                  <a:cxn ang="0">
                    <a:pos x="303" y="164"/>
                  </a:cxn>
                  <a:cxn ang="0">
                    <a:pos x="239" y="140"/>
                  </a:cxn>
                  <a:cxn ang="0">
                    <a:pos x="176" y="109"/>
                  </a:cxn>
                  <a:cxn ang="0">
                    <a:pos x="119" y="76"/>
                  </a:cxn>
                  <a:cxn ang="0">
                    <a:pos x="78" y="46"/>
                  </a:cxn>
                  <a:cxn ang="0">
                    <a:pos x="60" y="27"/>
                  </a:cxn>
                  <a:cxn ang="0">
                    <a:pos x="56" y="19"/>
                  </a:cxn>
                  <a:cxn ang="0">
                    <a:pos x="58" y="15"/>
                  </a:cxn>
                  <a:cxn ang="0">
                    <a:pos x="60" y="4"/>
                  </a:cxn>
                  <a:cxn ang="0">
                    <a:pos x="56" y="0"/>
                  </a:cxn>
                  <a:cxn ang="0">
                    <a:pos x="45" y="3"/>
                  </a:cxn>
                  <a:cxn ang="0">
                    <a:pos x="33" y="12"/>
                  </a:cxn>
                  <a:cxn ang="0">
                    <a:pos x="19" y="29"/>
                  </a:cxn>
                  <a:cxn ang="0">
                    <a:pos x="7" y="52"/>
                  </a:cxn>
                  <a:cxn ang="0">
                    <a:pos x="0" y="83"/>
                  </a:cxn>
                  <a:cxn ang="0">
                    <a:pos x="2" y="121"/>
                  </a:cxn>
                  <a:cxn ang="0">
                    <a:pos x="3" y="132"/>
                  </a:cxn>
                  <a:cxn ang="0">
                    <a:pos x="14" y="154"/>
                  </a:cxn>
                  <a:cxn ang="0">
                    <a:pos x="29" y="176"/>
                  </a:cxn>
                  <a:cxn ang="0">
                    <a:pos x="51" y="196"/>
                  </a:cxn>
                  <a:cxn ang="0">
                    <a:pos x="78" y="217"/>
                  </a:cxn>
                  <a:cxn ang="0">
                    <a:pos x="108" y="236"/>
                  </a:cxn>
                  <a:cxn ang="0">
                    <a:pos x="141" y="251"/>
                  </a:cxn>
                  <a:cxn ang="0">
                    <a:pos x="176" y="264"/>
                  </a:cxn>
                  <a:cxn ang="0">
                    <a:pos x="212" y="274"/>
                  </a:cxn>
                  <a:cxn ang="0">
                    <a:pos x="247" y="278"/>
                  </a:cxn>
                  <a:cxn ang="0">
                    <a:pos x="281" y="278"/>
                  </a:cxn>
                  <a:cxn ang="0">
                    <a:pos x="315" y="273"/>
                  </a:cxn>
                  <a:cxn ang="0">
                    <a:pos x="345" y="262"/>
                  </a:cxn>
                  <a:cxn ang="0">
                    <a:pos x="371" y="243"/>
                  </a:cxn>
                  <a:cxn ang="0">
                    <a:pos x="394" y="217"/>
                  </a:cxn>
                  <a:cxn ang="0">
                    <a:pos x="411" y="184"/>
                  </a:cxn>
                  <a:cxn ang="0">
                    <a:pos x="416" y="164"/>
                  </a:cxn>
                </a:cxnLst>
                <a:rect l="0" t="0" r="r" b="b"/>
                <a:pathLst>
                  <a:path w="416" h="279">
                    <a:moveTo>
                      <a:pt x="416" y="164"/>
                    </a:moveTo>
                    <a:lnTo>
                      <a:pt x="416" y="164"/>
                    </a:lnTo>
                    <a:lnTo>
                      <a:pt x="409" y="169"/>
                    </a:lnTo>
                    <a:lnTo>
                      <a:pt x="402" y="173"/>
                    </a:lnTo>
                    <a:lnTo>
                      <a:pt x="393" y="176"/>
                    </a:lnTo>
                    <a:lnTo>
                      <a:pt x="383" y="177"/>
                    </a:lnTo>
                    <a:lnTo>
                      <a:pt x="371" y="177"/>
                    </a:lnTo>
                    <a:lnTo>
                      <a:pt x="359" y="176"/>
                    </a:lnTo>
                    <a:lnTo>
                      <a:pt x="333" y="172"/>
                    </a:lnTo>
                    <a:lnTo>
                      <a:pt x="303" y="164"/>
                    </a:lnTo>
                    <a:lnTo>
                      <a:pt x="272" y="153"/>
                    </a:lnTo>
                    <a:lnTo>
                      <a:pt x="239" y="140"/>
                    </a:lnTo>
                    <a:lnTo>
                      <a:pt x="208" y="125"/>
                    </a:lnTo>
                    <a:lnTo>
                      <a:pt x="176" y="109"/>
                    </a:lnTo>
                    <a:lnTo>
                      <a:pt x="146" y="93"/>
                    </a:lnTo>
                    <a:lnTo>
                      <a:pt x="119" y="76"/>
                    </a:lnTo>
                    <a:lnTo>
                      <a:pt x="96" y="61"/>
                    </a:lnTo>
                    <a:lnTo>
                      <a:pt x="78" y="46"/>
                    </a:lnTo>
                    <a:lnTo>
                      <a:pt x="64" y="34"/>
                    </a:lnTo>
                    <a:lnTo>
                      <a:pt x="60" y="27"/>
                    </a:lnTo>
                    <a:lnTo>
                      <a:pt x="58" y="23"/>
                    </a:lnTo>
                    <a:lnTo>
                      <a:pt x="56" y="19"/>
                    </a:lnTo>
                    <a:lnTo>
                      <a:pt x="58" y="15"/>
                    </a:lnTo>
                    <a:lnTo>
                      <a:pt x="58" y="15"/>
                    </a:lnTo>
                    <a:lnTo>
                      <a:pt x="60" y="8"/>
                    </a:lnTo>
                    <a:lnTo>
                      <a:pt x="60" y="4"/>
                    </a:lnTo>
                    <a:lnTo>
                      <a:pt x="59" y="1"/>
                    </a:lnTo>
                    <a:lnTo>
                      <a:pt x="56" y="0"/>
                    </a:lnTo>
                    <a:lnTo>
                      <a:pt x="51" y="0"/>
                    </a:lnTo>
                    <a:lnTo>
                      <a:pt x="45" y="3"/>
                    </a:lnTo>
                    <a:lnTo>
                      <a:pt x="40" y="7"/>
                    </a:lnTo>
                    <a:lnTo>
                      <a:pt x="33" y="12"/>
                    </a:lnTo>
                    <a:lnTo>
                      <a:pt x="26" y="19"/>
                    </a:lnTo>
                    <a:lnTo>
                      <a:pt x="19" y="29"/>
                    </a:lnTo>
                    <a:lnTo>
                      <a:pt x="13" y="40"/>
                    </a:lnTo>
                    <a:lnTo>
                      <a:pt x="7" y="52"/>
                    </a:lnTo>
                    <a:lnTo>
                      <a:pt x="3" y="67"/>
                    </a:lnTo>
                    <a:lnTo>
                      <a:pt x="0" y="83"/>
                    </a:lnTo>
                    <a:lnTo>
                      <a:pt x="0" y="101"/>
                    </a:lnTo>
                    <a:lnTo>
                      <a:pt x="2" y="121"/>
                    </a:lnTo>
                    <a:lnTo>
                      <a:pt x="2" y="121"/>
                    </a:lnTo>
                    <a:lnTo>
                      <a:pt x="3" y="132"/>
                    </a:lnTo>
                    <a:lnTo>
                      <a:pt x="7" y="143"/>
                    </a:lnTo>
                    <a:lnTo>
                      <a:pt x="14" y="154"/>
                    </a:lnTo>
                    <a:lnTo>
                      <a:pt x="21" y="165"/>
                    </a:lnTo>
                    <a:lnTo>
                      <a:pt x="29" y="176"/>
                    </a:lnTo>
                    <a:lnTo>
                      <a:pt x="40" y="187"/>
                    </a:lnTo>
                    <a:lnTo>
                      <a:pt x="51" y="196"/>
                    </a:lnTo>
                    <a:lnTo>
                      <a:pt x="64" y="207"/>
                    </a:lnTo>
                    <a:lnTo>
                      <a:pt x="78" y="217"/>
                    </a:lnTo>
                    <a:lnTo>
                      <a:pt x="93" y="226"/>
                    </a:lnTo>
                    <a:lnTo>
                      <a:pt x="108" y="236"/>
                    </a:lnTo>
                    <a:lnTo>
                      <a:pt x="124" y="244"/>
                    </a:lnTo>
                    <a:lnTo>
                      <a:pt x="141" y="251"/>
                    </a:lnTo>
                    <a:lnTo>
                      <a:pt x="158" y="258"/>
                    </a:lnTo>
                    <a:lnTo>
                      <a:pt x="176" y="264"/>
                    </a:lnTo>
                    <a:lnTo>
                      <a:pt x="194" y="270"/>
                    </a:lnTo>
                    <a:lnTo>
                      <a:pt x="212" y="274"/>
                    </a:lnTo>
                    <a:lnTo>
                      <a:pt x="229" y="277"/>
                    </a:lnTo>
                    <a:lnTo>
                      <a:pt x="247" y="278"/>
                    </a:lnTo>
                    <a:lnTo>
                      <a:pt x="265" y="279"/>
                    </a:lnTo>
                    <a:lnTo>
                      <a:pt x="281" y="278"/>
                    </a:lnTo>
                    <a:lnTo>
                      <a:pt x="299" y="277"/>
                    </a:lnTo>
                    <a:lnTo>
                      <a:pt x="315" y="273"/>
                    </a:lnTo>
                    <a:lnTo>
                      <a:pt x="330" y="269"/>
                    </a:lnTo>
                    <a:lnTo>
                      <a:pt x="345" y="262"/>
                    </a:lnTo>
                    <a:lnTo>
                      <a:pt x="359" y="254"/>
                    </a:lnTo>
                    <a:lnTo>
                      <a:pt x="371" y="243"/>
                    </a:lnTo>
                    <a:lnTo>
                      <a:pt x="383" y="232"/>
                    </a:lnTo>
                    <a:lnTo>
                      <a:pt x="394" y="217"/>
                    </a:lnTo>
                    <a:lnTo>
                      <a:pt x="402" y="202"/>
                    </a:lnTo>
                    <a:lnTo>
                      <a:pt x="411" y="184"/>
                    </a:lnTo>
                    <a:lnTo>
                      <a:pt x="416" y="164"/>
                    </a:lnTo>
                    <a:lnTo>
                      <a:pt x="416" y="164"/>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32" name="Freeform 19"/>
              <p:cNvSpPr/>
              <p:nvPr/>
            </p:nvSpPr>
            <p:spPr bwMode="auto">
              <a:xfrm rot="1800000">
                <a:off x="617512" y="2853263"/>
                <a:ext cx="362950" cy="222453"/>
              </a:xfrm>
              <a:custGeom>
                <a:avLst/>
                <a:gdLst/>
                <a:ahLst/>
                <a:cxnLst>
                  <a:cxn ang="0">
                    <a:pos x="593" y="358"/>
                  </a:cxn>
                  <a:cxn ang="0">
                    <a:pos x="593" y="358"/>
                  </a:cxn>
                  <a:cxn ang="0">
                    <a:pos x="597" y="357"/>
                  </a:cxn>
                  <a:cxn ang="0">
                    <a:pos x="600" y="354"/>
                  </a:cxn>
                  <a:cxn ang="0">
                    <a:pos x="607" y="345"/>
                  </a:cxn>
                  <a:cxn ang="0">
                    <a:pos x="611" y="334"/>
                  </a:cxn>
                  <a:cxn ang="0">
                    <a:pos x="615" y="323"/>
                  </a:cxn>
                  <a:cxn ang="0">
                    <a:pos x="620" y="303"/>
                  </a:cxn>
                  <a:cxn ang="0">
                    <a:pos x="622" y="293"/>
                  </a:cxn>
                  <a:cxn ang="0">
                    <a:pos x="622" y="293"/>
                  </a:cxn>
                  <a:cxn ang="0">
                    <a:pos x="605" y="281"/>
                  </a:cxn>
                  <a:cxn ang="0">
                    <a:pos x="585" y="266"/>
                  </a:cxn>
                  <a:cxn ang="0">
                    <a:pos x="556" y="248"/>
                  </a:cxn>
                  <a:cxn ang="0">
                    <a:pos x="525" y="229"/>
                  </a:cxn>
                  <a:cxn ang="0">
                    <a:pos x="447" y="187"/>
                  </a:cxn>
                  <a:cxn ang="0">
                    <a:pos x="360" y="142"/>
                  </a:cxn>
                  <a:cxn ang="0">
                    <a:pos x="266" y="98"/>
                  </a:cxn>
                  <a:cxn ang="0">
                    <a:pos x="175" y="59"/>
                  </a:cxn>
                  <a:cxn ang="0">
                    <a:pos x="131" y="40"/>
                  </a:cxn>
                  <a:cxn ang="0">
                    <a:pos x="90" y="25"/>
                  </a:cxn>
                  <a:cxn ang="0">
                    <a:pos x="53" y="11"/>
                  </a:cxn>
                  <a:cxn ang="0">
                    <a:pos x="19" y="0"/>
                  </a:cxn>
                  <a:cxn ang="0">
                    <a:pos x="19" y="0"/>
                  </a:cxn>
                  <a:cxn ang="0">
                    <a:pos x="14" y="8"/>
                  </a:cxn>
                  <a:cxn ang="0">
                    <a:pos x="10" y="18"/>
                  </a:cxn>
                  <a:cxn ang="0">
                    <a:pos x="4" y="31"/>
                  </a:cxn>
                  <a:cxn ang="0">
                    <a:pos x="2" y="49"/>
                  </a:cxn>
                  <a:cxn ang="0">
                    <a:pos x="0" y="59"/>
                  </a:cxn>
                  <a:cxn ang="0">
                    <a:pos x="0" y="70"/>
                  </a:cxn>
                  <a:cxn ang="0">
                    <a:pos x="2" y="80"/>
                  </a:cxn>
                  <a:cxn ang="0">
                    <a:pos x="3" y="93"/>
                  </a:cxn>
                  <a:cxn ang="0">
                    <a:pos x="7" y="106"/>
                  </a:cxn>
                  <a:cxn ang="0">
                    <a:pos x="11" y="120"/>
                  </a:cxn>
                  <a:cxn ang="0">
                    <a:pos x="11" y="120"/>
                  </a:cxn>
                  <a:cxn ang="0">
                    <a:pos x="15" y="128"/>
                  </a:cxn>
                  <a:cxn ang="0">
                    <a:pos x="21" y="138"/>
                  </a:cxn>
                  <a:cxn ang="0">
                    <a:pos x="29" y="147"/>
                  </a:cxn>
                  <a:cxn ang="0">
                    <a:pos x="40" y="157"/>
                  </a:cxn>
                  <a:cxn ang="0">
                    <a:pos x="64" y="180"/>
                  </a:cxn>
                  <a:cxn ang="0">
                    <a:pos x="97" y="204"/>
                  </a:cxn>
                  <a:cxn ang="0">
                    <a:pos x="134" y="229"/>
                  </a:cxn>
                  <a:cxn ang="0">
                    <a:pos x="176" y="255"/>
                  </a:cxn>
                  <a:cxn ang="0">
                    <a:pos x="220" y="281"/>
                  </a:cxn>
                  <a:cxn ang="0">
                    <a:pos x="267" y="304"/>
                  </a:cxn>
                  <a:cxn ang="0">
                    <a:pos x="315" y="327"/>
                  </a:cxn>
                  <a:cxn ang="0">
                    <a:pos x="363" y="346"/>
                  </a:cxn>
                  <a:cxn ang="0">
                    <a:pos x="386" y="354"/>
                  </a:cxn>
                  <a:cxn ang="0">
                    <a:pos x="409" y="361"/>
                  </a:cxn>
                  <a:cxn ang="0">
                    <a:pos x="432" y="368"/>
                  </a:cxn>
                  <a:cxn ang="0">
                    <a:pos x="454" y="372"/>
                  </a:cxn>
                  <a:cxn ang="0">
                    <a:pos x="476" y="376"/>
                  </a:cxn>
                  <a:cxn ang="0">
                    <a:pos x="496" y="379"/>
                  </a:cxn>
                  <a:cxn ang="0">
                    <a:pos x="515" y="380"/>
                  </a:cxn>
                  <a:cxn ang="0">
                    <a:pos x="534" y="379"/>
                  </a:cxn>
                  <a:cxn ang="0">
                    <a:pos x="551" y="378"/>
                  </a:cxn>
                  <a:cxn ang="0">
                    <a:pos x="567" y="373"/>
                  </a:cxn>
                  <a:cxn ang="0">
                    <a:pos x="581" y="367"/>
                  </a:cxn>
                  <a:cxn ang="0">
                    <a:pos x="593" y="358"/>
                  </a:cxn>
                  <a:cxn ang="0">
                    <a:pos x="593" y="358"/>
                  </a:cxn>
                </a:cxnLst>
                <a:rect l="0" t="0" r="r" b="b"/>
                <a:pathLst>
                  <a:path w="622" h="380">
                    <a:moveTo>
                      <a:pt x="593" y="358"/>
                    </a:moveTo>
                    <a:lnTo>
                      <a:pt x="593" y="358"/>
                    </a:lnTo>
                    <a:lnTo>
                      <a:pt x="597" y="357"/>
                    </a:lnTo>
                    <a:lnTo>
                      <a:pt x="600" y="354"/>
                    </a:lnTo>
                    <a:lnTo>
                      <a:pt x="607" y="345"/>
                    </a:lnTo>
                    <a:lnTo>
                      <a:pt x="611" y="334"/>
                    </a:lnTo>
                    <a:lnTo>
                      <a:pt x="615" y="323"/>
                    </a:lnTo>
                    <a:lnTo>
                      <a:pt x="620" y="303"/>
                    </a:lnTo>
                    <a:lnTo>
                      <a:pt x="622" y="293"/>
                    </a:lnTo>
                    <a:lnTo>
                      <a:pt x="622" y="293"/>
                    </a:lnTo>
                    <a:lnTo>
                      <a:pt x="605" y="281"/>
                    </a:lnTo>
                    <a:lnTo>
                      <a:pt x="585" y="266"/>
                    </a:lnTo>
                    <a:lnTo>
                      <a:pt x="556" y="248"/>
                    </a:lnTo>
                    <a:lnTo>
                      <a:pt x="525" y="229"/>
                    </a:lnTo>
                    <a:lnTo>
                      <a:pt x="447" y="187"/>
                    </a:lnTo>
                    <a:lnTo>
                      <a:pt x="360" y="142"/>
                    </a:lnTo>
                    <a:lnTo>
                      <a:pt x="266" y="98"/>
                    </a:lnTo>
                    <a:lnTo>
                      <a:pt x="175" y="59"/>
                    </a:lnTo>
                    <a:lnTo>
                      <a:pt x="131" y="40"/>
                    </a:lnTo>
                    <a:lnTo>
                      <a:pt x="90" y="25"/>
                    </a:lnTo>
                    <a:lnTo>
                      <a:pt x="53" y="11"/>
                    </a:lnTo>
                    <a:lnTo>
                      <a:pt x="19" y="0"/>
                    </a:lnTo>
                    <a:lnTo>
                      <a:pt x="19" y="0"/>
                    </a:lnTo>
                    <a:lnTo>
                      <a:pt x="14" y="8"/>
                    </a:lnTo>
                    <a:lnTo>
                      <a:pt x="10" y="18"/>
                    </a:lnTo>
                    <a:lnTo>
                      <a:pt x="4" y="31"/>
                    </a:lnTo>
                    <a:lnTo>
                      <a:pt x="2" y="49"/>
                    </a:lnTo>
                    <a:lnTo>
                      <a:pt x="0" y="59"/>
                    </a:lnTo>
                    <a:lnTo>
                      <a:pt x="0" y="70"/>
                    </a:lnTo>
                    <a:lnTo>
                      <a:pt x="2" y="80"/>
                    </a:lnTo>
                    <a:lnTo>
                      <a:pt x="3" y="93"/>
                    </a:lnTo>
                    <a:lnTo>
                      <a:pt x="7" y="106"/>
                    </a:lnTo>
                    <a:lnTo>
                      <a:pt x="11" y="120"/>
                    </a:lnTo>
                    <a:lnTo>
                      <a:pt x="11" y="120"/>
                    </a:lnTo>
                    <a:lnTo>
                      <a:pt x="15" y="128"/>
                    </a:lnTo>
                    <a:lnTo>
                      <a:pt x="21" y="138"/>
                    </a:lnTo>
                    <a:lnTo>
                      <a:pt x="29" y="147"/>
                    </a:lnTo>
                    <a:lnTo>
                      <a:pt x="40" y="157"/>
                    </a:lnTo>
                    <a:lnTo>
                      <a:pt x="64" y="180"/>
                    </a:lnTo>
                    <a:lnTo>
                      <a:pt x="97" y="204"/>
                    </a:lnTo>
                    <a:lnTo>
                      <a:pt x="134" y="229"/>
                    </a:lnTo>
                    <a:lnTo>
                      <a:pt x="176" y="255"/>
                    </a:lnTo>
                    <a:lnTo>
                      <a:pt x="220" y="281"/>
                    </a:lnTo>
                    <a:lnTo>
                      <a:pt x="267" y="304"/>
                    </a:lnTo>
                    <a:lnTo>
                      <a:pt x="315" y="327"/>
                    </a:lnTo>
                    <a:lnTo>
                      <a:pt x="363" y="346"/>
                    </a:lnTo>
                    <a:lnTo>
                      <a:pt x="386" y="354"/>
                    </a:lnTo>
                    <a:lnTo>
                      <a:pt x="409" y="361"/>
                    </a:lnTo>
                    <a:lnTo>
                      <a:pt x="432" y="368"/>
                    </a:lnTo>
                    <a:lnTo>
                      <a:pt x="454" y="372"/>
                    </a:lnTo>
                    <a:lnTo>
                      <a:pt x="476" y="376"/>
                    </a:lnTo>
                    <a:lnTo>
                      <a:pt x="496" y="379"/>
                    </a:lnTo>
                    <a:lnTo>
                      <a:pt x="515" y="380"/>
                    </a:lnTo>
                    <a:lnTo>
                      <a:pt x="534" y="379"/>
                    </a:lnTo>
                    <a:lnTo>
                      <a:pt x="551" y="378"/>
                    </a:lnTo>
                    <a:lnTo>
                      <a:pt x="567" y="373"/>
                    </a:lnTo>
                    <a:lnTo>
                      <a:pt x="581" y="367"/>
                    </a:lnTo>
                    <a:lnTo>
                      <a:pt x="593" y="358"/>
                    </a:lnTo>
                    <a:lnTo>
                      <a:pt x="593" y="358"/>
                    </a:lnTo>
                    <a:close/>
                  </a:path>
                </a:pathLst>
              </a:custGeom>
              <a:solidFill>
                <a:srgbClr val="DBF4FF"/>
              </a:solidFill>
              <a:ln w="9525">
                <a:noFill/>
                <a:round/>
              </a:ln>
            </p:spPr>
            <p:txBody>
              <a:bodyPr vert="horz" wrap="square" lIns="91440" tIns="45720" rIns="91440" bIns="45720" numCol="1" anchor="t" anchorCtr="0" compatLnSpc="1"/>
              <a:lstStyle/>
              <a:p>
                <a:endParaRPr lang="en-US"/>
              </a:p>
            </p:txBody>
          </p:sp>
          <p:sp>
            <p:nvSpPr>
              <p:cNvPr id="33" name="Freeform 20"/>
              <p:cNvSpPr/>
              <p:nvPr/>
            </p:nvSpPr>
            <p:spPr bwMode="auto">
              <a:xfrm rot="1800000">
                <a:off x="546110" y="2845526"/>
                <a:ext cx="413295" cy="292701"/>
              </a:xfrm>
              <a:custGeom>
                <a:avLst/>
                <a:gdLst/>
                <a:ahLst/>
                <a:cxnLst>
                  <a:cxn ang="0">
                    <a:pos x="635" y="498"/>
                  </a:cxn>
                  <a:cxn ang="0">
                    <a:pos x="635" y="498"/>
                  </a:cxn>
                  <a:cxn ang="0">
                    <a:pos x="659" y="446"/>
                  </a:cxn>
                  <a:cxn ang="0">
                    <a:pos x="679" y="400"/>
                  </a:cxn>
                  <a:cxn ang="0">
                    <a:pos x="692" y="366"/>
                  </a:cxn>
                  <a:cxn ang="0">
                    <a:pos x="703" y="343"/>
                  </a:cxn>
                  <a:cxn ang="0">
                    <a:pos x="703" y="343"/>
                  </a:cxn>
                  <a:cxn ang="0">
                    <a:pos x="704" y="337"/>
                  </a:cxn>
                  <a:cxn ang="0">
                    <a:pos x="706" y="331"/>
                  </a:cxn>
                  <a:cxn ang="0">
                    <a:pos x="704" y="324"/>
                  </a:cxn>
                  <a:cxn ang="0">
                    <a:pos x="702" y="318"/>
                  </a:cxn>
                  <a:cxn ang="0">
                    <a:pos x="698" y="312"/>
                  </a:cxn>
                  <a:cxn ang="0">
                    <a:pos x="692" y="306"/>
                  </a:cxn>
                  <a:cxn ang="0">
                    <a:pos x="676" y="293"/>
                  </a:cxn>
                  <a:cxn ang="0">
                    <a:pos x="654" y="278"/>
                  </a:cxn>
                  <a:cxn ang="0">
                    <a:pos x="627" y="263"/>
                  </a:cxn>
                  <a:cxn ang="0">
                    <a:pos x="560" y="223"/>
                  </a:cxn>
                  <a:cxn ang="0">
                    <a:pos x="560" y="223"/>
                  </a:cxn>
                  <a:cxn ang="0">
                    <a:pos x="512" y="198"/>
                  </a:cxn>
                  <a:cxn ang="0">
                    <a:pos x="448" y="166"/>
                  </a:cxn>
                  <a:cxn ang="0">
                    <a:pos x="375" y="130"/>
                  </a:cxn>
                  <a:cxn ang="0">
                    <a:pos x="300" y="94"/>
                  </a:cxn>
                  <a:cxn ang="0">
                    <a:pos x="162" y="31"/>
                  </a:cxn>
                  <a:cxn ang="0">
                    <a:pos x="114" y="10"/>
                  </a:cxn>
                  <a:cxn ang="0">
                    <a:pos x="87" y="0"/>
                  </a:cxn>
                  <a:cxn ang="0">
                    <a:pos x="87" y="0"/>
                  </a:cxn>
                  <a:cxn ang="0">
                    <a:pos x="0" y="155"/>
                  </a:cxn>
                  <a:cxn ang="0">
                    <a:pos x="0" y="498"/>
                  </a:cxn>
                  <a:cxn ang="0">
                    <a:pos x="635" y="498"/>
                  </a:cxn>
                </a:cxnLst>
                <a:rect l="0" t="0" r="r" b="b"/>
                <a:pathLst>
                  <a:path w="706" h="498">
                    <a:moveTo>
                      <a:pt x="635" y="498"/>
                    </a:moveTo>
                    <a:lnTo>
                      <a:pt x="635" y="498"/>
                    </a:lnTo>
                    <a:lnTo>
                      <a:pt x="659" y="446"/>
                    </a:lnTo>
                    <a:lnTo>
                      <a:pt x="679" y="400"/>
                    </a:lnTo>
                    <a:lnTo>
                      <a:pt x="692" y="366"/>
                    </a:lnTo>
                    <a:lnTo>
                      <a:pt x="703" y="343"/>
                    </a:lnTo>
                    <a:lnTo>
                      <a:pt x="703" y="343"/>
                    </a:lnTo>
                    <a:lnTo>
                      <a:pt x="704" y="337"/>
                    </a:lnTo>
                    <a:lnTo>
                      <a:pt x="706" y="331"/>
                    </a:lnTo>
                    <a:lnTo>
                      <a:pt x="704" y="324"/>
                    </a:lnTo>
                    <a:lnTo>
                      <a:pt x="702" y="318"/>
                    </a:lnTo>
                    <a:lnTo>
                      <a:pt x="698" y="312"/>
                    </a:lnTo>
                    <a:lnTo>
                      <a:pt x="692" y="306"/>
                    </a:lnTo>
                    <a:lnTo>
                      <a:pt x="676" y="293"/>
                    </a:lnTo>
                    <a:lnTo>
                      <a:pt x="654" y="278"/>
                    </a:lnTo>
                    <a:lnTo>
                      <a:pt x="627" y="263"/>
                    </a:lnTo>
                    <a:lnTo>
                      <a:pt x="560" y="223"/>
                    </a:lnTo>
                    <a:lnTo>
                      <a:pt x="560" y="223"/>
                    </a:lnTo>
                    <a:lnTo>
                      <a:pt x="512" y="198"/>
                    </a:lnTo>
                    <a:lnTo>
                      <a:pt x="448" y="166"/>
                    </a:lnTo>
                    <a:lnTo>
                      <a:pt x="375" y="130"/>
                    </a:lnTo>
                    <a:lnTo>
                      <a:pt x="300" y="94"/>
                    </a:lnTo>
                    <a:lnTo>
                      <a:pt x="162" y="31"/>
                    </a:lnTo>
                    <a:lnTo>
                      <a:pt x="114" y="10"/>
                    </a:lnTo>
                    <a:lnTo>
                      <a:pt x="87" y="0"/>
                    </a:lnTo>
                    <a:lnTo>
                      <a:pt x="87" y="0"/>
                    </a:lnTo>
                    <a:lnTo>
                      <a:pt x="0" y="155"/>
                    </a:lnTo>
                    <a:lnTo>
                      <a:pt x="0" y="498"/>
                    </a:lnTo>
                    <a:lnTo>
                      <a:pt x="635" y="498"/>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4" name="Freeform 21"/>
              <p:cNvSpPr/>
              <p:nvPr/>
            </p:nvSpPr>
            <p:spPr bwMode="auto">
              <a:xfrm rot="1800000">
                <a:off x="543090" y="2856799"/>
                <a:ext cx="401587" cy="277480"/>
              </a:xfrm>
              <a:custGeom>
                <a:avLst/>
                <a:gdLst/>
                <a:ahLst/>
                <a:cxnLst>
                  <a:cxn ang="0">
                    <a:pos x="614" y="473"/>
                  </a:cxn>
                  <a:cxn ang="0">
                    <a:pos x="614" y="473"/>
                  </a:cxn>
                  <a:cxn ang="0">
                    <a:pos x="654" y="386"/>
                  </a:cxn>
                  <a:cxn ang="0">
                    <a:pos x="670" y="349"/>
                  </a:cxn>
                  <a:cxn ang="0">
                    <a:pos x="681" y="325"/>
                  </a:cxn>
                  <a:cxn ang="0">
                    <a:pos x="681" y="325"/>
                  </a:cxn>
                  <a:cxn ang="0">
                    <a:pos x="684" y="319"/>
                  </a:cxn>
                  <a:cxn ang="0">
                    <a:pos x="685" y="314"/>
                  </a:cxn>
                  <a:cxn ang="0">
                    <a:pos x="684" y="307"/>
                  </a:cxn>
                  <a:cxn ang="0">
                    <a:pos x="681" y="302"/>
                  </a:cxn>
                  <a:cxn ang="0">
                    <a:pos x="677" y="296"/>
                  </a:cxn>
                  <a:cxn ang="0">
                    <a:pos x="672" y="289"/>
                  </a:cxn>
                  <a:cxn ang="0">
                    <a:pos x="657" y="277"/>
                  </a:cxn>
                  <a:cxn ang="0">
                    <a:pos x="636" y="263"/>
                  </a:cxn>
                  <a:cxn ang="0">
                    <a:pos x="610" y="248"/>
                  </a:cxn>
                  <a:cxn ang="0">
                    <a:pos x="546" y="212"/>
                  </a:cxn>
                  <a:cxn ang="0">
                    <a:pos x="546" y="212"/>
                  </a:cxn>
                  <a:cxn ang="0">
                    <a:pos x="501" y="187"/>
                  </a:cxn>
                  <a:cxn ang="0">
                    <a:pos x="440" y="157"/>
                  </a:cxn>
                  <a:cxn ang="0">
                    <a:pos x="300" y="89"/>
                  </a:cxn>
                  <a:cxn ang="0">
                    <a:pos x="170" y="29"/>
                  </a:cxn>
                  <a:cxn ang="0">
                    <a:pos x="124" y="10"/>
                  </a:cxn>
                  <a:cxn ang="0">
                    <a:pos x="99" y="0"/>
                  </a:cxn>
                  <a:cxn ang="0">
                    <a:pos x="99" y="0"/>
                  </a:cxn>
                  <a:cxn ang="0">
                    <a:pos x="89" y="22"/>
                  </a:cxn>
                  <a:cxn ang="0">
                    <a:pos x="67" y="62"/>
                  </a:cxn>
                  <a:cxn ang="0">
                    <a:pos x="0" y="179"/>
                  </a:cxn>
                  <a:cxn ang="0">
                    <a:pos x="0" y="473"/>
                  </a:cxn>
                  <a:cxn ang="0">
                    <a:pos x="614" y="473"/>
                  </a:cxn>
                </a:cxnLst>
                <a:rect l="0" t="0" r="r" b="b"/>
                <a:pathLst>
                  <a:path w="685" h="473">
                    <a:moveTo>
                      <a:pt x="614" y="473"/>
                    </a:moveTo>
                    <a:lnTo>
                      <a:pt x="614" y="473"/>
                    </a:lnTo>
                    <a:lnTo>
                      <a:pt x="654" y="386"/>
                    </a:lnTo>
                    <a:lnTo>
                      <a:pt x="670" y="349"/>
                    </a:lnTo>
                    <a:lnTo>
                      <a:pt x="681" y="325"/>
                    </a:lnTo>
                    <a:lnTo>
                      <a:pt x="681" y="325"/>
                    </a:lnTo>
                    <a:lnTo>
                      <a:pt x="684" y="319"/>
                    </a:lnTo>
                    <a:lnTo>
                      <a:pt x="685" y="314"/>
                    </a:lnTo>
                    <a:lnTo>
                      <a:pt x="684" y="307"/>
                    </a:lnTo>
                    <a:lnTo>
                      <a:pt x="681" y="302"/>
                    </a:lnTo>
                    <a:lnTo>
                      <a:pt x="677" y="296"/>
                    </a:lnTo>
                    <a:lnTo>
                      <a:pt x="672" y="289"/>
                    </a:lnTo>
                    <a:lnTo>
                      <a:pt x="657" y="277"/>
                    </a:lnTo>
                    <a:lnTo>
                      <a:pt x="636" y="263"/>
                    </a:lnTo>
                    <a:lnTo>
                      <a:pt x="610" y="248"/>
                    </a:lnTo>
                    <a:lnTo>
                      <a:pt x="546" y="212"/>
                    </a:lnTo>
                    <a:lnTo>
                      <a:pt x="546" y="212"/>
                    </a:lnTo>
                    <a:lnTo>
                      <a:pt x="501" y="187"/>
                    </a:lnTo>
                    <a:lnTo>
                      <a:pt x="440" y="157"/>
                    </a:lnTo>
                    <a:lnTo>
                      <a:pt x="300" y="89"/>
                    </a:lnTo>
                    <a:lnTo>
                      <a:pt x="170" y="29"/>
                    </a:lnTo>
                    <a:lnTo>
                      <a:pt x="124" y="10"/>
                    </a:lnTo>
                    <a:lnTo>
                      <a:pt x="99" y="0"/>
                    </a:lnTo>
                    <a:lnTo>
                      <a:pt x="99" y="0"/>
                    </a:lnTo>
                    <a:lnTo>
                      <a:pt x="89" y="22"/>
                    </a:lnTo>
                    <a:lnTo>
                      <a:pt x="67" y="62"/>
                    </a:lnTo>
                    <a:lnTo>
                      <a:pt x="0" y="179"/>
                    </a:lnTo>
                    <a:lnTo>
                      <a:pt x="0" y="473"/>
                    </a:lnTo>
                    <a:lnTo>
                      <a:pt x="614" y="473"/>
                    </a:lnTo>
                    <a:close/>
                  </a:path>
                </a:pathLst>
              </a:custGeom>
              <a:solidFill>
                <a:srgbClr val="0F373B"/>
              </a:solidFill>
              <a:ln w="9525">
                <a:noFill/>
                <a:round/>
              </a:ln>
            </p:spPr>
            <p:txBody>
              <a:bodyPr vert="horz" wrap="square" lIns="91440" tIns="45720" rIns="91440" bIns="45720" numCol="1" anchor="t" anchorCtr="0" compatLnSpc="1"/>
              <a:lstStyle/>
              <a:p>
                <a:endParaRPr lang="en-US"/>
              </a:p>
            </p:txBody>
          </p:sp>
          <p:sp>
            <p:nvSpPr>
              <p:cNvPr id="35" name="Freeform 22"/>
              <p:cNvSpPr/>
              <p:nvPr/>
            </p:nvSpPr>
            <p:spPr bwMode="auto">
              <a:xfrm rot="1800000">
                <a:off x="603886" y="2887704"/>
                <a:ext cx="103031" cy="201378"/>
              </a:xfrm>
              <a:custGeom>
                <a:avLst/>
                <a:gdLst/>
                <a:ahLst/>
                <a:cxnLst>
                  <a:cxn ang="0">
                    <a:pos x="177" y="0"/>
                  </a:cxn>
                  <a:cxn ang="0">
                    <a:pos x="177" y="0"/>
                  </a:cxn>
                  <a:cxn ang="0">
                    <a:pos x="158" y="45"/>
                  </a:cxn>
                  <a:cxn ang="0">
                    <a:pos x="139" y="90"/>
                  </a:cxn>
                  <a:cxn ang="0">
                    <a:pos x="117" y="135"/>
                  </a:cxn>
                  <a:cxn ang="0">
                    <a:pos x="96" y="180"/>
                  </a:cxn>
                  <a:cxn ang="0">
                    <a:pos x="52" y="266"/>
                  </a:cxn>
                  <a:cxn ang="0">
                    <a:pos x="10" y="343"/>
                  </a:cxn>
                  <a:cxn ang="0">
                    <a:pos x="0" y="343"/>
                  </a:cxn>
                  <a:cxn ang="0">
                    <a:pos x="0" y="343"/>
                  </a:cxn>
                  <a:cxn ang="0">
                    <a:pos x="18" y="305"/>
                  </a:cxn>
                  <a:cxn ang="0">
                    <a:pos x="37" y="264"/>
                  </a:cxn>
                  <a:cxn ang="0">
                    <a:pos x="81" y="177"/>
                  </a:cxn>
                  <a:cxn ang="0">
                    <a:pos x="128" y="87"/>
                  </a:cxn>
                  <a:cxn ang="0">
                    <a:pos x="177" y="0"/>
                  </a:cxn>
                  <a:cxn ang="0">
                    <a:pos x="177" y="0"/>
                  </a:cxn>
                </a:cxnLst>
                <a:rect l="0" t="0" r="r" b="b"/>
                <a:pathLst>
                  <a:path w="177" h="343">
                    <a:moveTo>
                      <a:pt x="177" y="0"/>
                    </a:moveTo>
                    <a:lnTo>
                      <a:pt x="177" y="0"/>
                    </a:lnTo>
                    <a:lnTo>
                      <a:pt x="158" y="45"/>
                    </a:lnTo>
                    <a:lnTo>
                      <a:pt x="139" y="90"/>
                    </a:lnTo>
                    <a:lnTo>
                      <a:pt x="117" y="135"/>
                    </a:lnTo>
                    <a:lnTo>
                      <a:pt x="96" y="180"/>
                    </a:lnTo>
                    <a:lnTo>
                      <a:pt x="52" y="266"/>
                    </a:lnTo>
                    <a:lnTo>
                      <a:pt x="10" y="343"/>
                    </a:lnTo>
                    <a:lnTo>
                      <a:pt x="0" y="343"/>
                    </a:lnTo>
                    <a:lnTo>
                      <a:pt x="0" y="343"/>
                    </a:lnTo>
                    <a:lnTo>
                      <a:pt x="18" y="305"/>
                    </a:lnTo>
                    <a:lnTo>
                      <a:pt x="37" y="264"/>
                    </a:lnTo>
                    <a:lnTo>
                      <a:pt x="81" y="177"/>
                    </a:lnTo>
                    <a:lnTo>
                      <a:pt x="128" y="87"/>
                    </a:lnTo>
                    <a:lnTo>
                      <a:pt x="177" y="0"/>
                    </a:lnTo>
                    <a:lnTo>
                      <a:pt x="177"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6" name="Freeform 23"/>
              <p:cNvSpPr>
                <a:spLocks noEditPoints="1"/>
              </p:cNvSpPr>
              <p:nvPr/>
            </p:nvSpPr>
            <p:spPr bwMode="auto">
              <a:xfrm rot="1800000">
                <a:off x="640608" y="3001370"/>
                <a:ext cx="58540" cy="59711"/>
              </a:xfrm>
              <a:custGeom>
                <a:avLst/>
                <a:gdLst/>
                <a:ahLst/>
                <a:cxnLst>
                  <a:cxn ang="0">
                    <a:pos x="79" y="93"/>
                  </a:cxn>
                  <a:cxn ang="0">
                    <a:pos x="93" y="78"/>
                  </a:cxn>
                  <a:cxn ang="0">
                    <a:pos x="99" y="60"/>
                  </a:cxn>
                  <a:cxn ang="0">
                    <a:pos x="101" y="41"/>
                  </a:cxn>
                  <a:cxn ang="0">
                    <a:pos x="93" y="22"/>
                  </a:cxn>
                  <a:cxn ang="0">
                    <a:pos x="88" y="18"/>
                  </a:cxn>
                  <a:cxn ang="0">
                    <a:pos x="73" y="5"/>
                  </a:cxn>
                  <a:cxn ang="0">
                    <a:pos x="50" y="0"/>
                  </a:cxn>
                  <a:cxn ang="0">
                    <a:pos x="50" y="12"/>
                  </a:cxn>
                  <a:cxn ang="0">
                    <a:pos x="68" y="16"/>
                  </a:cxn>
                  <a:cxn ang="0">
                    <a:pos x="83" y="29"/>
                  </a:cxn>
                  <a:cxn ang="0">
                    <a:pos x="86" y="35"/>
                  </a:cxn>
                  <a:cxn ang="0">
                    <a:pos x="88" y="50"/>
                  </a:cxn>
                  <a:cxn ang="0">
                    <a:pos x="86" y="65"/>
                  </a:cxn>
                  <a:cxn ang="0">
                    <a:pos x="78" y="78"/>
                  </a:cxn>
                  <a:cxn ang="0">
                    <a:pos x="72" y="83"/>
                  </a:cxn>
                  <a:cxn ang="0">
                    <a:pos x="61" y="87"/>
                  </a:cxn>
                  <a:cxn ang="0">
                    <a:pos x="50" y="89"/>
                  </a:cxn>
                  <a:cxn ang="0">
                    <a:pos x="50" y="101"/>
                  </a:cxn>
                  <a:cxn ang="0">
                    <a:pos x="65" y="99"/>
                  </a:cxn>
                  <a:cxn ang="0">
                    <a:pos x="79" y="93"/>
                  </a:cxn>
                  <a:cxn ang="0">
                    <a:pos x="50" y="0"/>
                  </a:cxn>
                  <a:cxn ang="0">
                    <a:pos x="44" y="0"/>
                  </a:cxn>
                  <a:cxn ang="0">
                    <a:pos x="29" y="4"/>
                  </a:cxn>
                  <a:cxn ang="0">
                    <a:pos x="23" y="8"/>
                  </a:cxn>
                  <a:cxn ang="0">
                    <a:pos x="8" y="23"/>
                  </a:cxn>
                  <a:cxn ang="0">
                    <a:pos x="1" y="41"/>
                  </a:cxn>
                  <a:cxn ang="0">
                    <a:pos x="1" y="60"/>
                  </a:cxn>
                  <a:cxn ang="0">
                    <a:pos x="8" y="79"/>
                  </a:cxn>
                  <a:cxn ang="0">
                    <a:pos x="12" y="83"/>
                  </a:cxn>
                  <a:cxn ang="0">
                    <a:pos x="27" y="95"/>
                  </a:cxn>
                  <a:cxn ang="0">
                    <a:pos x="50" y="101"/>
                  </a:cxn>
                  <a:cxn ang="0">
                    <a:pos x="50" y="89"/>
                  </a:cxn>
                  <a:cxn ang="0">
                    <a:pos x="33" y="84"/>
                  </a:cxn>
                  <a:cxn ang="0">
                    <a:pos x="19" y="72"/>
                  </a:cxn>
                  <a:cxn ang="0">
                    <a:pos x="15" y="65"/>
                  </a:cxn>
                  <a:cxn ang="0">
                    <a:pos x="12" y="50"/>
                  </a:cxn>
                  <a:cxn ang="0">
                    <a:pos x="15" y="35"/>
                  </a:cxn>
                  <a:cxn ang="0">
                    <a:pos x="23" y="23"/>
                  </a:cxn>
                  <a:cxn ang="0">
                    <a:pos x="29" y="18"/>
                  </a:cxn>
                  <a:cxn ang="0">
                    <a:pos x="39" y="14"/>
                  </a:cxn>
                  <a:cxn ang="0">
                    <a:pos x="50" y="12"/>
                  </a:cxn>
                </a:cxnLst>
                <a:rect l="0" t="0" r="r" b="b"/>
                <a:pathLst>
                  <a:path w="101" h="101">
                    <a:moveTo>
                      <a:pt x="79" y="93"/>
                    </a:moveTo>
                    <a:lnTo>
                      <a:pt x="79" y="93"/>
                    </a:lnTo>
                    <a:lnTo>
                      <a:pt x="87" y="86"/>
                    </a:lnTo>
                    <a:lnTo>
                      <a:pt x="93" y="78"/>
                    </a:lnTo>
                    <a:lnTo>
                      <a:pt x="97" y="69"/>
                    </a:lnTo>
                    <a:lnTo>
                      <a:pt x="99" y="60"/>
                    </a:lnTo>
                    <a:lnTo>
                      <a:pt x="101" y="50"/>
                    </a:lnTo>
                    <a:lnTo>
                      <a:pt x="101" y="41"/>
                    </a:lnTo>
                    <a:lnTo>
                      <a:pt x="97" y="31"/>
                    </a:lnTo>
                    <a:lnTo>
                      <a:pt x="93" y="22"/>
                    </a:lnTo>
                    <a:lnTo>
                      <a:pt x="93" y="22"/>
                    </a:lnTo>
                    <a:lnTo>
                      <a:pt x="88" y="18"/>
                    </a:lnTo>
                    <a:lnTo>
                      <a:pt x="84" y="12"/>
                    </a:lnTo>
                    <a:lnTo>
                      <a:pt x="73" y="5"/>
                    </a:lnTo>
                    <a:lnTo>
                      <a:pt x="63" y="1"/>
                    </a:lnTo>
                    <a:lnTo>
                      <a:pt x="50" y="0"/>
                    </a:lnTo>
                    <a:lnTo>
                      <a:pt x="50" y="12"/>
                    </a:lnTo>
                    <a:lnTo>
                      <a:pt x="50" y="12"/>
                    </a:lnTo>
                    <a:lnTo>
                      <a:pt x="60" y="14"/>
                    </a:lnTo>
                    <a:lnTo>
                      <a:pt x="68" y="16"/>
                    </a:lnTo>
                    <a:lnTo>
                      <a:pt x="76" y="22"/>
                    </a:lnTo>
                    <a:lnTo>
                      <a:pt x="83" y="29"/>
                    </a:lnTo>
                    <a:lnTo>
                      <a:pt x="83" y="29"/>
                    </a:lnTo>
                    <a:lnTo>
                      <a:pt x="86" y="35"/>
                    </a:lnTo>
                    <a:lnTo>
                      <a:pt x="88" y="44"/>
                    </a:lnTo>
                    <a:lnTo>
                      <a:pt x="88" y="50"/>
                    </a:lnTo>
                    <a:lnTo>
                      <a:pt x="88" y="59"/>
                    </a:lnTo>
                    <a:lnTo>
                      <a:pt x="86" y="65"/>
                    </a:lnTo>
                    <a:lnTo>
                      <a:pt x="83" y="72"/>
                    </a:lnTo>
                    <a:lnTo>
                      <a:pt x="78" y="78"/>
                    </a:lnTo>
                    <a:lnTo>
                      <a:pt x="72" y="83"/>
                    </a:lnTo>
                    <a:lnTo>
                      <a:pt x="72" y="83"/>
                    </a:lnTo>
                    <a:lnTo>
                      <a:pt x="67" y="86"/>
                    </a:lnTo>
                    <a:lnTo>
                      <a:pt x="61" y="87"/>
                    </a:lnTo>
                    <a:lnTo>
                      <a:pt x="56" y="89"/>
                    </a:lnTo>
                    <a:lnTo>
                      <a:pt x="50" y="89"/>
                    </a:lnTo>
                    <a:lnTo>
                      <a:pt x="50" y="101"/>
                    </a:lnTo>
                    <a:lnTo>
                      <a:pt x="50" y="101"/>
                    </a:lnTo>
                    <a:lnTo>
                      <a:pt x="57" y="101"/>
                    </a:lnTo>
                    <a:lnTo>
                      <a:pt x="65" y="99"/>
                    </a:lnTo>
                    <a:lnTo>
                      <a:pt x="72" y="97"/>
                    </a:lnTo>
                    <a:lnTo>
                      <a:pt x="79" y="93"/>
                    </a:lnTo>
                    <a:lnTo>
                      <a:pt x="79" y="93"/>
                    </a:lnTo>
                    <a:close/>
                    <a:moveTo>
                      <a:pt x="50" y="0"/>
                    </a:moveTo>
                    <a:lnTo>
                      <a:pt x="50" y="0"/>
                    </a:lnTo>
                    <a:lnTo>
                      <a:pt x="44" y="0"/>
                    </a:lnTo>
                    <a:lnTo>
                      <a:pt x="37" y="3"/>
                    </a:lnTo>
                    <a:lnTo>
                      <a:pt x="29" y="4"/>
                    </a:lnTo>
                    <a:lnTo>
                      <a:pt x="23" y="8"/>
                    </a:lnTo>
                    <a:lnTo>
                      <a:pt x="23" y="8"/>
                    </a:lnTo>
                    <a:lnTo>
                      <a:pt x="15" y="15"/>
                    </a:lnTo>
                    <a:lnTo>
                      <a:pt x="8" y="23"/>
                    </a:lnTo>
                    <a:lnTo>
                      <a:pt x="4" y="31"/>
                    </a:lnTo>
                    <a:lnTo>
                      <a:pt x="1" y="41"/>
                    </a:lnTo>
                    <a:lnTo>
                      <a:pt x="0" y="50"/>
                    </a:lnTo>
                    <a:lnTo>
                      <a:pt x="1" y="60"/>
                    </a:lnTo>
                    <a:lnTo>
                      <a:pt x="4" y="69"/>
                    </a:lnTo>
                    <a:lnTo>
                      <a:pt x="8" y="79"/>
                    </a:lnTo>
                    <a:lnTo>
                      <a:pt x="8" y="79"/>
                    </a:lnTo>
                    <a:lnTo>
                      <a:pt x="12" y="83"/>
                    </a:lnTo>
                    <a:lnTo>
                      <a:pt x="18" y="89"/>
                    </a:lnTo>
                    <a:lnTo>
                      <a:pt x="27" y="95"/>
                    </a:lnTo>
                    <a:lnTo>
                      <a:pt x="38" y="99"/>
                    </a:lnTo>
                    <a:lnTo>
                      <a:pt x="50" y="101"/>
                    </a:lnTo>
                    <a:lnTo>
                      <a:pt x="50" y="89"/>
                    </a:lnTo>
                    <a:lnTo>
                      <a:pt x="50" y="89"/>
                    </a:lnTo>
                    <a:lnTo>
                      <a:pt x="41" y="89"/>
                    </a:lnTo>
                    <a:lnTo>
                      <a:pt x="33" y="84"/>
                    </a:lnTo>
                    <a:lnTo>
                      <a:pt x="24" y="79"/>
                    </a:lnTo>
                    <a:lnTo>
                      <a:pt x="19" y="72"/>
                    </a:lnTo>
                    <a:lnTo>
                      <a:pt x="19" y="72"/>
                    </a:lnTo>
                    <a:lnTo>
                      <a:pt x="15" y="65"/>
                    </a:lnTo>
                    <a:lnTo>
                      <a:pt x="12" y="57"/>
                    </a:lnTo>
                    <a:lnTo>
                      <a:pt x="12" y="50"/>
                    </a:lnTo>
                    <a:lnTo>
                      <a:pt x="12" y="44"/>
                    </a:lnTo>
                    <a:lnTo>
                      <a:pt x="15" y="35"/>
                    </a:lnTo>
                    <a:lnTo>
                      <a:pt x="18" y="29"/>
                    </a:lnTo>
                    <a:lnTo>
                      <a:pt x="23" y="23"/>
                    </a:lnTo>
                    <a:lnTo>
                      <a:pt x="29" y="18"/>
                    </a:lnTo>
                    <a:lnTo>
                      <a:pt x="29" y="18"/>
                    </a:lnTo>
                    <a:lnTo>
                      <a:pt x="34" y="15"/>
                    </a:lnTo>
                    <a:lnTo>
                      <a:pt x="39" y="14"/>
                    </a:lnTo>
                    <a:lnTo>
                      <a:pt x="45" y="12"/>
                    </a:lnTo>
                    <a:lnTo>
                      <a:pt x="50" y="12"/>
                    </a:lnTo>
                    <a:lnTo>
                      <a:pt x="50"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7" name="Freeform 24"/>
              <p:cNvSpPr/>
              <p:nvPr/>
            </p:nvSpPr>
            <p:spPr bwMode="auto">
              <a:xfrm rot="1800000">
                <a:off x="664275" y="3034303"/>
                <a:ext cx="11708" cy="11708"/>
              </a:xfrm>
              <a:custGeom>
                <a:avLst/>
                <a:gdLst/>
                <a:ahLst/>
                <a:cxnLst>
                  <a:cxn ang="0">
                    <a:pos x="15" y="18"/>
                  </a:cxn>
                  <a:cxn ang="0">
                    <a:pos x="15" y="18"/>
                  </a:cxn>
                  <a:cxn ang="0">
                    <a:pos x="18" y="15"/>
                  </a:cxn>
                  <a:cxn ang="0">
                    <a:pos x="19" y="12"/>
                  </a:cxn>
                  <a:cxn ang="0">
                    <a:pos x="19" y="8"/>
                  </a:cxn>
                  <a:cxn ang="0">
                    <a:pos x="18" y="4"/>
                  </a:cxn>
                  <a:cxn ang="0">
                    <a:pos x="18" y="4"/>
                  </a:cxn>
                  <a:cxn ang="0">
                    <a:pos x="15" y="1"/>
                  </a:cxn>
                  <a:cxn ang="0">
                    <a:pos x="12" y="0"/>
                  </a:cxn>
                  <a:cxn ang="0">
                    <a:pos x="8" y="0"/>
                  </a:cxn>
                  <a:cxn ang="0">
                    <a:pos x="4" y="1"/>
                  </a:cxn>
                  <a:cxn ang="0">
                    <a:pos x="4" y="1"/>
                  </a:cxn>
                  <a:cxn ang="0">
                    <a:pos x="1" y="6"/>
                  </a:cxn>
                  <a:cxn ang="0">
                    <a:pos x="0" y="8"/>
                  </a:cxn>
                  <a:cxn ang="0">
                    <a:pos x="0" y="12"/>
                  </a:cxn>
                  <a:cxn ang="0">
                    <a:pos x="3" y="15"/>
                  </a:cxn>
                  <a:cxn ang="0">
                    <a:pos x="3" y="15"/>
                  </a:cxn>
                  <a:cxn ang="0">
                    <a:pos x="5" y="18"/>
                  </a:cxn>
                  <a:cxn ang="0">
                    <a:pos x="8" y="19"/>
                  </a:cxn>
                  <a:cxn ang="0">
                    <a:pos x="12" y="19"/>
                  </a:cxn>
                  <a:cxn ang="0">
                    <a:pos x="15" y="18"/>
                  </a:cxn>
                  <a:cxn ang="0">
                    <a:pos x="15" y="18"/>
                  </a:cxn>
                </a:cxnLst>
                <a:rect l="0" t="0" r="r" b="b"/>
                <a:pathLst>
                  <a:path w="19" h="19">
                    <a:moveTo>
                      <a:pt x="15" y="18"/>
                    </a:moveTo>
                    <a:lnTo>
                      <a:pt x="15" y="18"/>
                    </a:lnTo>
                    <a:lnTo>
                      <a:pt x="18" y="15"/>
                    </a:lnTo>
                    <a:lnTo>
                      <a:pt x="19" y="12"/>
                    </a:lnTo>
                    <a:lnTo>
                      <a:pt x="19" y="8"/>
                    </a:lnTo>
                    <a:lnTo>
                      <a:pt x="18" y="4"/>
                    </a:lnTo>
                    <a:lnTo>
                      <a:pt x="18" y="4"/>
                    </a:lnTo>
                    <a:lnTo>
                      <a:pt x="15" y="1"/>
                    </a:lnTo>
                    <a:lnTo>
                      <a:pt x="12" y="0"/>
                    </a:lnTo>
                    <a:lnTo>
                      <a:pt x="8" y="0"/>
                    </a:lnTo>
                    <a:lnTo>
                      <a:pt x="4" y="1"/>
                    </a:lnTo>
                    <a:lnTo>
                      <a:pt x="4" y="1"/>
                    </a:lnTo>
                    <a:lnTo>
                      <a:pt x="1" y="6"/>
                    </a:lnTo>
                    <a:lnTo>
                      <a:pt x="0" y="8"/>
                    </a:lnTo>
                    <a:lnTo>
                      <a:pt x="0" y="12"/>
                    </a:lnTo>
                    <a:lnTo>
                      <a:pt x="3" y="15"/>
                    </a:lnTo>
                    <a:lnTo>
                      <a:pt x="3" y="15"/>
                    </a:lnTo>
                    <a:lnTo>
                      <a:pt x="5" y="18"/>
                    </a:lnTo>
                    <a:lnTo>
                      <a:pt x="8" y="19"/>
                    </a:lnTo>
                    <a:lnTo>
                      <a:pt x="12" y="19"/>
                    </a:lnTo>
                    <a:lnTo>
                      <a:pt x="15" y="18"/>
                    </a:lnTo>
                    <a:lnTo>
                      <a:pt x="15" y="18"/>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8" name="Freeform 25"/>
              <p:cNvSpPr/>
              <p:nvPr/>
            </p:nvSpPr>
            <p:spPr bwMode="auto">
              <a:xfrm rot="1800000">
                <a:off x="663481" y="3017531"/>
                <a:ext cx="11708" cy="10537"/>
              </a:xfrm>
              <a:custGeom>
                <a:avLst/>
                <a:gdLst/>
                <a:ahLst/>
                <a:cxnLst>
                  <a:cxn ang="0">
                    <a:pos x="15" y="17"/>
                  </a:cxn>
                  <a:cxn ang="0">
                    <a:pos x="15" y="17"/>
                  </a:cxn>
                  <a:cxn ang="0">
                    <a:pos x="17" y="15"/>
                  </a:cxn>
                  <a:cxn ang="0">
                    <a:pos x="19" y="10"/>
                  </a:cxn>
                  <a:cxn ang="0">
                    <a:pos x="19" y="6"/>
                  </a:cxn>
                  <a:cxn ang="0">
                    <a:pos x="17" y="4"/>
                  </a:cxn>
                  <a:cxn ang="0">
                    <a:pos x="17" y="4"/>
                  </a:cxn>
                  <a:cxn ang="0">
                    <a:pos x="15" y="1"/>
                  </a:cxn>
                  <a:cxn ang="0">
                    <a:pos x="11" y="0"/>
                  </a:cxn>
                  <a:cxn ang="0">
                    <a:pos x="8" y="0"/>
                  </a:cxn>
                  <a:cxn ang="0">
                    <a:pos x="4" y="1"/>
                  </a:cxn>
                  <a:cxn ang="0">
                    <a:pos x="4" y="1"/>
                  </a:cxn>
                  <a:cxn ang="0">
                    <a:pos x="1" y="4"/>
                  </a:cxn>
                  <a:cxn ang="0">
                    <a:pos x="0" y="6"/>
                  </a:cxn>
                  <a:cxn ang="0">
                    <a:pos x="0" y="10"/>
                  </a:cxn>
                  <a:cxn ang="0">
                    <a:pos x="1" y="15"/>
                  </a:cxn>
                  <a:cxn ang="0">
                    <a:pos x="1" y="15"/>
                  </a:cxn>
                  <a:cxn ang="0">
                    <a:pos x="4" y="17"/>
                  </a:cxn>
                  <a:cxn ang="0">
                    <a:pos x="8" y="19"/>
                  </a:cxn>
                  <a:cxn ang="0">
                    <a:pos x="11" y="19"/>
                  </a:cxn>
                  <a:cxn ang="0">
                    <a:pos x="15" y="17"/>
                  </a:cxn>
                  <a:cxn ang="0">
                    <a:pos x="15" y="17"/>
                  </a:cxn>
                </a:cxnLst>
                <a:rect l="0" t="0" r="r" b="b"/>
                <a:pathLst>
                  <a:path w="19" h="19">
                    <a:moveTo>
                      <a:pt x="15" y="17"/>
                    </a:moveTo>
                    <a:lnTo>
                      <a:pt x="15" y="17"/>
                    </a:lnTo>
                    <a:lnTo>
                      <a:pt x="17" y="15"/>
                    </a:lnTo>
                    <a:lnTo>
                      <a:pt x="19" y="10"/>
                    </a:lnTo>
                    <a:lnTo>
                      <a:pt x="19" y="6"/>
                    </a:lnTo>
                    <a:lnTo>
                      <a:pt x="17" y="4"/>
                    </a:lnTo>
                    <a:lnTo>
                      <a:pt x="17" y="4"/>
                    </a:lnTo>
                    <a:lnTo>
                      <a:pt x="15" y="1"/>
                    </a:lnTo>
                    <a:lnTo>
                      <a:pt x="11" y="0"/>
                    </a:lnTo>
                    <a:lnTo>
                      <a:pt x="8" y="0"/>
                    </a:lnTo>
                    <a:lnTo>
                      <a:pt x="4" y="1"/>
                    </a:lnTo>
                    <a:lnTo>
                      <a:pt x="4" y="1"/>
                    </a:lnTo>
                    <a:lnTo>
                      <a:pt x="1" y="4"/>
                    </a:lnTo>
                    <a:lnTo>
                      <a:pt x="0" y="6"/>
                    </a:lnTo>
                    <a:lnTo>
                      <a:pt x="0" y="10"/>
                    </a:lnTo>
                    <a:lnTo>
                      <a:pt x="1" y="15"/>
                    </a:lnTo>
                    <a:lnTo>
                      <a:pt x="1" y="15"/>
                    </a:lnTo>
                    <a:lnTo>
                      <a:pt x="4" y="17"/>
                    </a:lnTo>
                    <a:lnTo>
                      <a:pt x="8" y="19"/>
                    </a:lnTo>
                    <a:lnTo>
                      <a:pt x="11" y="19"/>
                    </a:lnTo>
                    <a:lnTo>
                      <a:pt x="15" y="17"/>
                    </a:lnTo>
                    <a:lnTo>
                      <a:pt x="15"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39" name="Freeform 26"/>
              <p:cNvSpPr/>
              <p:nvPr/>
            </p:nvSpPr>
            <p:spPr bwMode="auto">
              <a:xfrm rot="1800000">
                <a:off x="586810" y="3043192"/>
                <a:ext cx="59711" cy="36295"/>
              </a:xfrm>
              <a:custGeom>
                <a:avLst/>
                <a:gdLst/>
                <a:ahLst/>
                <a:cxnLst>
                  <a:cxn ang="0">
                    <a:pos x="99" y="61"/>
                  </a:cxn>
                  <a:cxn ang="0">
                    <a:pos x="99" y="61"/>
                  </a:cxn>
                  <a:cxn ang="0">
                    <a:pos x="101" y="53"/>
                  </a:cxn>
                  <a:cxn ang="0">
                    <a:pos x="101" y="45"/>
                  </a:cxn>
                  <a:cxn ang="0">
                    <a:pos x="99" y="37"/>
                  </a:cxn>
                  <a:cxn ang="0">
                    <a:pos x="95" y="29"/>
                  </a:cxn>
                  <a:cxn ang="0">
                    <a:pos x="91" y="20"/>
                  </a:cxn>
                  <a:cxn ang="0">
                    <a:pos x="86" y="14"/>
                  </a:cxn>
                  <a:cxn ang="0">
                    <a:pos x="79" y="8"/>
                  </a:cxn>
                  <a:cxn ang="0">
                    <a:pos x="71" y="4"/>
                  </a:cxn>
                  <a:cxn ang="0">
                    <a:pos x="71" y="4"/>
                  </a:cxn>
                  <a:cxn ang="0">
                    <a:pos x="61" y="1"/>
                  </a:cxn>
                  <a:cxn ang="0">
                    <a:pos x="52" y="0"/>
                  </a:cxn>
                  <a:cxn ang="0">
                    <a:pos x="42" y="0"/>
                  </a:cxn>
                  <a:cxn ang="0">
                    <a:pos x="32" y="3"/>
                  </a:cxn>
                  <a:cxn ang="0">
                    <a:pos x="24" y="7"/>
                  </a:cxn>
                  <a:cxn ang="0">
                    <a:pos x="16" y="12"/>
                  </a:cxn>
                  <a:cxn ang="0">
                    <a:pos x="9" y="20"/>
                  </a:cxn>
                  <a:cxn ang="0">
                    <a:pos x="4" y="29"/>
                  </a:cxn>
                  <a:cxn ang="0">
                    <a:pos x="4" y="29"/>
                  </a:cxn>
                  <a:cxn ang="0">
                    <a:pos x="1" y="37"/>
                  </a:cxn>
                  <a:cxn ang="0">
                    <a:pos x="0" y="45"/>
                  </a:cxn>
                  <a:cxn ang="0">
                    <a:pos x="0" y="53"/>
                  </a:cxn>
                  <a:cxn ang="0">
                    <a:pos x="1" y="61"/>
                  </a:cxn>
                  <a:cxn ang="0">
                    <a:pos x="13" y="61"/>
                  </a:cxn>
                  <a:cxn ang="0">
                    <a:pos x="13" y="61"/>
                  </a:cxn>
                  <a:cxn ang="0">
                    <a:pos x="12" y="54"/>
                  </a:cxn>
                  <a:cxn ang="0">
                    <a:pos x="12" y="48"/>
                  </a:cxn>
                  <a:cxn ang="0">
                    <a:pos x="12" y="41"/>
                  </a:cxn>
                  <a:cxn ang="0">
                    <a:pos x="15" y="34"/>
                  </a:cxn>
                  <a:cxn ang="0">
                    <a:pos x="15" y="34"/>
                  </a:cxn>
                  <a:cxn ang="0">
                    <a:pos x="19" y="27"/>
                  </a:cxn>
                  <a:cxn ang="0">
                    <a:pos x="24" y="22"/>
                  </a:cxn>
                  <a:cxn ang="0">
                    <a:pos x="30" y="16"/>
                  </a:cxn>
                  <a:cxn ang="0">
                    <a:pos x="37" y="14"/>
                  </a:cxn>
                  <a:cxn ang="0">
                    <a:pos x="43" y="12"/>
                  </a:cxn>
                  <a:cxn ang="0">
                    <a:pos x="52" y="11"/>
                  </a:cxn>
                  <a:cxn ang="0">
                    <a:pos x="58" y="12"/>
                  </a:cxn>
                  <a:cxn ang="0">
                    <a:pos x="67" y="15"/>
                  </a:cxn>
                  <a:cxn ang="0">
                    <a:pos x="67" y="15"/>
                  </a:cxn>
                  <a:cxn ang="0">
                    <a:pos x="72" y="19"/>
                  </a:cxn>
                  <a:cxn ang="0">
                    <a:pos x="77" y="23"/>
                  </a:cxn>
                  <a:cxn ang="0">
                    <a:pos x="83" y="29"/>
                  </a:cxn>
                  <a:cxn ang="0">
                    <a:pos x="86" y="34"/>
                  </a:cxn>
                  <a:cxn ang="0">
                    <a:pos x="88" y="41"/>
                  </a:cxn>
                  <a:cxn ang="0">
                    <a:pos x="88" y="48"/>
                  </a:cxn>
                  <a:cxn ang="0">
                    <a:pos x="88" y="54"/>
                  </a:cxn>
                  <a:cxn ang="0">
                    <a:pos x="87" y="61"/>
                  </a:cxn>
                  <a:cxn ang="0">
                    <a:pos x="99" y="61"/>
                  </a:cxn>
                </a:cxnLst>
                <a:rect l="0" t="0" r="r" b="b"/>
                <a:pathLst>
                  <a:path w="101" h="61">
                    <a:moveTo>
                      <a:pt x="99" y="61"/>
                    </a:moveTo>
                    <a:lnTo>
                      <a:pt x="99" y="61"/>
                    </a:lnTo>
                    <a:lnTo>
                      <a:pt x="101" y="53"/>
                    </a:lnTo>
                    <a:lnTo>
                      <a:pt x="101" y="45"/>
                    </a:lnTo>
                    <a:lnTo>
                      <a:pt x="99" y="37"/>
                    </a:lnTo>
                    <a:lnTo>
                      <a:pt x="95" y="29"/>
                    </a:lnTo>
                    <a:lnTo>
                      <a:pt x="91" y="20"/>
                    </a:lnTo>
                    <a:lnTo>
                      <a:pt x="86" y="14"/>
                    </a:lnTo>
                    <a:lnTo>
                      <a:pt x="79" y="8"/>
                    </a:lnTo>
                    <a:lnTo>
                      <a:pt x="71" y="4"/>
                    </a:lnTo>
                    <a:lnTo>
                      <a:pt x="71" y="4"/>
                    </a:lnTo>
                    <a:lnTo>
                      <a:pt x="61" y="1"/>
                    </a:lnTo>
                    <a:lnTo>
                      <a:pt x="52" y="0"/>
                    </a:lnTo>
                    <a:lnTo>
                      <a:pt x="42" y="0"/>
                    </a:lnTo>
                    <a:lnTo>
                      <a:pt x="32" y="3"/>
                    </a:lnTo>
                    <a:lnTo>
                      <a:pt x="24" y="7"/>
                    </a:lnTo>
                    <a:lnTo>
                      <a:pt x="16" y="12"/>
                    </a:lnTo>
                    <a:lnTo>
                      <a:pt x="9" y="20"/>
                    </a:lnTo>
                    <a:lnTo>
                      <a:pt x="4" y="29"/>
                    </a:lnTo>
                    <a:lnTo>
                      <a:pt x="4" y="29"/>
                    </a:lnTo>
                    <a:lnTo>
                      <a:pt x="1" y="37"/>
                    </a:lnTo>
                    <a:lnTo>
                      <a:pt x="0" y="45"/>
                    </a:lnTo>
                    <a:lnTo>
                      <a:pt x="0" y="53"/>
                    </a:lnTo>
                    <a:lnTo>
                      <a:pt x="1" y="61"/>
                    </a:lnTo>
                    <a:lnTo>
                      <a:pt x="13" y="61"/>
                    </a:lnTo>
                    <a:lnTo>
                      <a:pt x="13" y="61"/>
                    </a:lnTo>
                    <a:lnTo>
                      <a:pt x="12" y="54"/>
                    </a:lnTo>
                    <a:lnTo>
                      <a:pt x="12" y="48"/>
                    </a:lnTo>
                    <a:lnTo>
                      <a:pt x="12" y="41"/>
                    </a:lnTo>
                    <a:lnTo>
                      <a:pt x="15" y="34"/>
                    </a:lnTo>
                    <a:lnTo>
                      <a:pt x="15" y="34"/>
                    </a:lnTo>
                    <a:lnTo>
                      <a:pt x="19" y="27"/>
                    </a:lnTo>
                    <a:lnTo>
                      <a:pt x="24" y="22"/>
                    </a:lnTo>
                    <a:lnTo>
                      <a:pt x="30" y="16"/>
                    </a:lnTo>
                    <a:lnTo>
                      <a:pt x="37" y="14"/>
                    </a:lnTo>
                    <a:lnTo>
                      <a:pt x="43" y="12"/>
                    </a:lnTo>
                    <a:lnTo>
                      <a:pt x="52" y="11"/>
                    </a:lnTo>
                    <a:lnTo>
                      <a:pt x="58" y="12"/>
                    </a:lnTo>
                    <a:lnTo>
                      <a:pt x="67" y="15"/>
                    </a:lnTo>
                    <a:lnTo>
                      <a:pt x="67" y="15"/>
                    </a:lnTo>
                    <a:lnTo>
                      <a:pt x="72" y="19"/>
                    </a:lnTo>
                    <a:lnTo>
                      <a:pt x="77" y="23"/>
                    </a:lnTo>
                    <a:lnTo>
                      <a:pt x="83" y="29"/>
                    </a:lnTo>
                    <a:lnTo>
                      <a:pt x="86" y="34"/>
                    </a:lnTo>
                    <a:lnTo>
                      <a:pt x="88" y="41"/>
                    </a:lnTo>
                    <a:lnTo>
                      <a:pt x="88" y="48"/>
                    </a:lnTo>
                    <a:lnTo>
                      <a:pt x="88" y="54"/>
                    </a:lnTo>
                    <a:lnTo>
                      <a:pt x="87" y="61"/>
                    </a:lnTo>
                    <a:lnTo>
                      <a:pt x="99" y="61"/>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0" name="Freeform 27"/>
              <p:cNvSpPr/>
              <p:nvPr/>
            </p:nvSpPr>
            <p:spPr bwMode="auto">
              <a:xfrm rot="1800000">
                <a:off x="599360" y="3070638"/>
                <a:ext cx="11708" cy="4683"/>
              </a:xfrm>
              <a:custGeom>
                <a:avLst/>
                <a:gdLst/>
                <a:ahLst/>
                <a:cxnLst>
                  <a:cxn ang="0">
                    <a:pos x="19" y="7"/>
                  </a:cxn>
                  <a:cxn ang="0">
                    <a:pos x="19" y="7"/>
                  </a:cxn>
                  <a:cxn ang="0">
                    <a:pos x="18" y="3"/>
                  </a:cxn>
                  <a:cxn ang="0">
                    <a:pos x="13" y="0"/>
                  </a:cxn>
                  <a:cxn ang="0">
                    <a:pos x="13" y="0"/>
                  </a:cxn>
                  <a:cxn ang="0">
                    <a:pos x="9" y="0"/>
                  </a:cxn>
                  <a:cxn ang="0">
                    <a:pos x="7" y="0"/>
                  </a:cxn>
                  <a:cxn ang="0">
                    <a:pos x="3" y="3"/>
                  </a:cxn>
                  <a:cxn ang="0">
                    <a:pos x="1" y="6"/>
                  </a:cxn>
                  <a:cxn ang="0">
                    <a:pos x="1" y="6"/>
                  </a:cxn>
                  <a:cxn ang="0">
                    <a:pos x="0" y="7"/>
                  </a:cxn>
                  <a:cxn ang="0">
                    <a:pos x="19" y="7"/>
                  </a:cxn>
                </a:cxnLst>
                <a:rect l="0" t="0" r="r" b="b"/>
                <a:pathLst>
                  <a:path w="19" h="7">
                    <a:moveTo>
                      <a:pt x="19" y="7"/>
                    </a:moveTo>
                    <a:lnTo>
                      <a:pt x="19" y="7"/>
                    </a:lnTo>
                    <a:lnTo>
                      <a:pt x="18" y="3"/>
                    </a:lnTo>
                    <a:lnTo>
                      <a:pt x="13" y="0"/>
                    </a:lnTo>
                    <a:lnTo>
                      <a:pt x="13" y="0"/>
                    </a:lnTo>
                    <a:lnTo>
                      <a:pt x="9" y="0"/>
                    </a:lnTo>
                    <a:lnTo>
                      <a:pt x="7" y="0"/>
                    </a:lnTo>
                    <a:lnTo>
                      <a:pt x="3" y="3"/>
                    </a:lnTo>
                    <a:lnTo>
                      <a:pt x="1" y="6"/>
                    </a:lnTo>
                    <a:lnTo>
                      <a:pt x="1" y="6"/>
                    </a:lnTo>
                    <a:lnTo>
                      <a:pt x="0" y="7"/>
                    </a:lnTo>
                    <a:lnTo>
                      <a:pt x="19" y="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1" name="Freeform 28"/>
              <p:cNvSpPr/>
              <p:nvPr/>
            </p:nvSpPr>
            <p:spPr bwMode="auto">
              <a:xfrm rot="1800000">
                <a:off x="613190" y="3060148"/>
                <a:ext cx="11708" cy="10537"/>
              </a:xfrm>
              <a:custGeom>
                <a:avLst/>
                <a:gdLst/>
                <a:ahLst/>
                <a:cxnLst>
                  <a:cxn ang="0">
                    <a:pos x="6" y="19"/>
                  </a:cxn>
                  <a:cxn ang="0">
                    <a:pos x="6" y="19"/>
                  </a:cxn>
                  <a:cxn ang="0">
                    <a:pos x="9" y="19"/>
                  </a:cxn>
                  <a:cxn ang="0">
                    <a:pos x="13" y="19"/>
                  </a:cxn>
                  <a:cxn ang="0">
                    <a:pos x="15" y="18"/>
                  </a:cxn>
                  <a:cxn ang="0">
                    <a:pos x="18" y="13"/>
                  </a:cxn>
                  <a:cxn ang="0">
                    <a:pos x="18" y="13"/>
                  </a:cxn>
                  <a:cxn ang="0">
                    <a:pos x="20" y="11"/>
                  </a:cxn>
                  <a:cxn ang="0">
                    <a:pos x="18" y="7"/>
                  </a:cxn>
                  <a:cxn ang="0">
                    <a:pos x="17" y="4"/>
                  </a:cxn>
                  <a:cxn ang="0">
                    <a:pos x="14" y="1"/>
                  </a:cxn>
                  <a:cxn ang="0">
                    <a:pos x="14" y="1"/>
                  </a:cxn>
                  <a:cxn ang="0">
                    <a:pos x="10" y="0"/>
                  </a:cxn>
                  <a:cxn ang="0">
                    <a:pos x="6" y="1"/>
                  </a:cxn>
                  <a:cxn ang="0">
                    <a:pos x="3" y="3"/>
                  </a:cxn>
                  <a:cxn ang="0">
                    <a:pos x="0" y="5"/>
                  </a:cxn>
                  <a:cxn ang="0">
                    <a:pos x="0" y="5"/>
                  </a:cxn>
                  <a:cxn ang="0">
                    <a:pos x="0" y="9"/>
                  </a:cxn>
                  <a:cxn ang="0">
                    <a:pos x="0" y="13"/>
                  </a:cxn>
                  <a:cxn ang="0">
                    <a:pos x="2" y="16"/>
                  </a:cxn>
                  <a:cxn ang="0">
                    <a:pos x="6" y="19"/>
                  </a:cxn>
                  <a:cxn ang="0">
                    <a:pos x="6" y="19"/>
                  </a:cxn>
                </a:cxnLst>
                <a:rect l="0" t="0" r="r" b="b"/>
                <a:pathLst>
                  <a:path w="20" h="19">
                    <a:moveTo>
                      <a:pt x="6" y="19"/>
                    </a:moveTo>
                    <a:lnTo>
                      <a:pt x="6" y="19"/>
                    </a:lnTo>
                    <a:lnTo>
                      <a:pt x="9" y="19"/>
                    </a:lnTo>
                    <a:lnTo>
                      <a:pt x="13" y="19"/>
                    </a:lnTo>
                    <a:lnTo>
                      <a:pt x="15" y="18"/>
                    </a:lnTo>
                    <a:lnTo>
                      <a:pt x="18" y="13"/>
                    </a:lnTo>
                    <a:lnTo>
                      <a:pt x="18" y="13"/>
                    </a:lnTo>
                    <a:lnTo>
                      <a:pt x="20" y="11"/>
                    </a:lnTo>
                    <a:lnTo>
                      <a:pt x="18" y="7"/>
                    </a:lnTo>
                    <a:lnTo>
                      <a:pt x="17" y="4"/>
                    </a:lnTo>
                    <a:lnTo>
                      <a:pt x="14" y="1"/>
                    </a:lnTo>
                    <a:lnTo>
                      <a:pt x="14" y="1"/>
                    </a:lnTo>
                    <a:lnTo>
                      <a:pt x="10" y="0"/>
                    </a:lnTo>
                    <a:lnTo>
                      <a:pt x="6" y="1"/>
                    </a:lnTo>
                    <a:lnTo>
                      <a:pt x="3" y="3"/>
                    </a:lnTo>
                    <a:lnTo>
                      <a:pt x="0" y="5"/>
                    </a:lnTo>
                    <a:lnTo>
                      <a:pt x="0" y="5"/>
                    </a:lnTo>
                    <a:lnTo>
                      <a:pt x="0" y="9"/>
                    </a:lnTo>
                    <a:lnTo>
                      <a:pt x="0" y="13"/>
                    </a:lnTo>
                    <a:lnTo>
                      <a:pt x="2" y="16"/>
                    </a:lnTo>
                    <a:lnTo>
                      <a:pt x="6" y="19"/>
                    </a:lnTo>
                    <a:lnTo>
                      <a:pt x="6" y="1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2" name="Freeform 29"/>
              <p:cNvSpPr>
                <a:spLocks noEditPoints="1"/>
              </p:cNvSpPr>
              <p:nvPr/>
            </p:nvSpPr>
            <p:spPr bwMode="auto">
              <a:xfrm rot="1800000">
                <a:off x="707437" y="2962893"/>
                <a:ext cx="58540" cy="59711"/>
              </a:xfrm>
              <a:custGeom>
                <a:avLst/>
                <a:gdLst/>
                <a:ahLst/>
                <a:cxnLst>
                  <a:cxn ang="0">
                    <a:pos x="51" y="101"/>
                  </a:cxn>
                  <a:cxn ang="0">
                    <a:pos x="74" y="96"/>
                  </a:cxn>
                  <a:cxn ang="0">
                    <a:pos x="92" y="80"/>
                  </a:cxn>
                  <a:cxn ang="0">
                    <a:pos x="97" y="70"/>
                  </a:cxn>
                  <a:cxn ang="0">
                    <a:pos x="101" y="51"/>
                  </a:cxn>
                  <a:cxn ang="0">
                    <a:pos x="98" y="33"/>
                  </a:cxn>
                  <a:cxn ang="0">
                    <a:pos x="88" y="15"/>
                  </a:cxn>
                  <a:cxn ang="0">
                    <a:pos x="81" y="9"/>
                  </a:cxn>
                  <a:cxn ang="0">
                    <a:pos x="66" y="2"/>
                  </a:cxn>
                  <a:cxn ang="0">
                    <a:pos x="51" y="0"/>
                  </a:cxn>
                  <a:cxn ang="0">
                    <a:pos x="51" y="11"/>
                  </a:cxn>
                  <a:cxn ang="0">
                    <a:pos x="63" y="14"/>
                  </a:cxn>
                  <a:cxn ang="0">
                    <a:pos x="74" y="18"/>
                  </a:cxn>
                  <a:cxn ang="0">
                    <a:pos x="79" y="24"/>
                  </a:cxn>
                  <a:cxn ang="0">
                    <a:pos x="88" y="37"/>
                  </a:cxn>
                  <a:cxn ang="0">
                    <a:pos x="89" y="51"/>
                  </a:cxn>
                  <a:cxn ang="0">
                    <a:pos x="86" y="66"/>
                  </a:cxn>
                  <a:cxn ang="0">
                    <a:pos x="82" y="73"/>
                  </a:cxn>
                  <a:cxn ang="0">
                    <a:pos x="68" y="85"/>
                  </a:cxn>
                  <a:cxn ang="0">
                    <a:pos x="51" y="89"/>
                  </a:cxn>
                  <a:cxn ang="0">
                    <a:pos x="22" y="92"/>
                  </a:cxn>
                  <a:cxn ang="0">
                    <a:pos x="29" y="96"/>
                  </a:cxn>
                  <a:cxn ang="0">
                    <a:pos x="44" y="100"/>
                  </a:cxn>
                  <a:cxn ang="0">
                    <a:pos x="51" y="89"/>
                  </a:cxn>
                  <a:cxn ang="0">
                    <a:pos x="45" y="89"/>
                  </a:cxn>
                  <a:cxn ang="0">
                    <a:pos x="34" y="85"/>
                  </a:cxn>
                  <a:cxn ang="0">
                    <a:pos x="29" y="82"/>
                  </a:cxn>
                  <a:cxn ang="0">
                    <a:pos x="18" y="70"/>
                  </a:cxn>
                  <a:cxn ang="0">
                    <a:pos x="13" y="56"/>
                  </a:cxn>
                  <a:cxn ang="0">
                    <a:pos x="13" y="41"/>
                  </a:cxn>
                  <a:cxn ang="0">
                    <a:pos x="19" y="28"/>
                  </a:cxn>
                  <a:cxn ang="0">
                    <a:pos x="26" y="21"/>
                  </a:cxn>
                  <a:cxn ang="0">
                    <a:pos x="43" y="13"/>
                  </a:cxn>
                  <a:cxn ang="0">
                    <a:pos x="51" y="0"/>
                  </a:cxn>
                  <a:cxn ang="0">
                    <a:pos x="40" y="2"/>
                  </a:cxn>
                  <a:cxn ang="0">
                    <a:pos x="18" y="11"/>
                  </a:cxn>
                  <a:cxn ang="0">
                    <a:pos x="10" y="21"/>
                  </a:cxn>
                  <a:cxn ang="0">
                    <a:pos x="2" y="40"/>
                  </a:cxn>
                  <a:cxn ang="0">
                    <a:pos x="2" y="59"/>
                  </a:cxn>
                  <a:cxn ang="0">
                    <a:pos x="8" y="77"/>
                  </a:cxn>
                  <a:cxn ang="0">
                    <a:pos x="22" y="92"/>
                  </a:cxn>
                </a:cxnLst>
                <a:rect l="0" t="0" r="r" b="b"/>
                <a:pathLst>
                  <a:path w="101" h="101">
                    <a:moveTo>
                      <a:pt x="51" y="101"/>
                    </a:moveTo>
                    <a:lnTo>
                      <a:pt x="51" y="101"/>
                    </a:lnTo>
                    <a:lnTo>
                      <a:pt x="63" y="100"/>
                    </a:lnTo>
                    <a:lnTo>
                      <a:pt x="74" y="96"/>
                    </a:lnTo>
                    <a:lnTo>
                      <a:pt x="83" y="89"/>
                    </a:lnTo>
                    <a:lnTo>
                      <a:pt x="92" y="80"/>
                    </a:lnTo>
                    <a:lnTo>
                      <a:pt x="92" y="80"/>
                    </a:lnTo>
                    <a:lnTo>
                      <a:pt x="97" y="70"/>
                    </a:lnTo>
                    <a:lnTo>
                      <a:pt x="100" y="62"/>
                    </a:lnTo>
                    <a:lnTo>
                      <a:pt x="101" y="51"/>
                    </a:lnTo>
                    <a:lnTo>
                      <a:pt x="101" y="41"/>
                    </a:lnTo>
                    <a:lnTo>
                      <a:pt x="98" y="33"/>
                    </a:lnTo>
                    <a:lnTo>
                      <a:pt x="94" y="24"/>
                    </a:lnTo>
                    <a:lnTo>
                      <a:pt x="88" y="15"/>
                    </a:lnTo>
                    <a:lnTo>
                      <a:pt x="81" y="9"/>
                    </a:lnTo>
                    <a:lnTo>
                      <a:pt x="81" y="9"/>
                    </a:lnTo>
                    <a:lnTo>
                      <a:pt x="74" y="5"/>
                    </a:lnTo>
                    <a:lnTo>
                      <a:pt x="66" y="2"/>
                    </a:lnTo>
                    <a:lnTo>
                      <a:pt x="59" y="0"/>
                    </a:lnTo>
                    <a:lnTo>
                      <a:pt x="51" y="0"/>
                    </a:lnTo>
                    <a:lnTo>
                      <a:pt x="51" y="11"/>
                    </a:lnTo>
                    <a:lnTo>
                      <a:pt x="51" y="11"/>
                    </a:lnTo>
                    <a:lnTo>
                      <a:pt x="56" y="13"/>
                    </a:lnTo>
                    <a:lnTo>
                      <a:pt x="63" y="14"/>
                    </a:lnTo>
                    <a:lnTo>
                      <a:pt x="68" y="15"/>
                    </a:lnTo>
                    <a:lnTo>
                      <a:pt x="74" y="18"/>
                    </a:lnTo>
                    <a:lnTo>
                      <a:pt x="74" y="18"/>
                    </a:lnTo>
                    <a:lnTo>
                      <a:pt x="79" y="24"/>
                    </a:lnTo>
                    <a:lnTo>
                      <a:pt x="83" y="30"/>
                    </a:lnTo>
                    <a:lnTo>
                      <a:pt x="88" y="37"/>
                    </a:lnTo>
                    <a:lnTo>
                      <a:pt x="89" y="44"/>
                    </a:lnTo>
                    <a:lnTo>
                      <a:pt x="89" y="51"/>
                    </a:lnTo>
                    <a:lnTo>
                      <a:pt x="89" y="59"/>
                    </a:lnTo>
                    <a:lnTo>
                      <a:pt x="86" y="66"/>
                    </a:lnTo>
                    <a:lnTo>
                      <a:pt x="82" y="73"/>
                    </a:lnTo>
                    <a:lnTo>
                      <a:pt x="82" y="73"/>
                    </a:lnTo>
                    <a:lnTo>
                      <a:pt x="77" y="80"/>
                    </a:lnTo>
                    <a:lnTo>
                      <a:pt x="68" y="85"/>
                    </a:lnTo>
                    <a:lnTo>
                      <a:pt x="60" y="88"/>
                    </a:lnTo>
                    <a:lnTo>
                      <a:pt x="51" y="89"/>
                    </a:lnTo>
                    <a:lnTo>
                      <a:pt x="51" y="101"/>
                    </a:lnTo>
                    <a:close/>
                    <a:moveTo>
                      <a:pt x="22" y="92"/>
                    </a:moveTo>
                    <a:lnTo>
                      <a:pt x="22" y="92"/>
                    </a:lnTo>
                    <a:lnTo>
                      <a:pt x="29" y="96"/>
                    </a:lnTo>
                    <a:lnTo>
                      <a:pt x="36" y="99"/>
                    </a:lnTo>
                    <a:lnTo>
                      <a:pt x="44" y="100"/>
                    </a:lnTo>
                    <a:lnTo>
                      <a:pt x="51" y="101"/>
                    </a:lnTo>
                    <a:lnTo>
                      <a:pt x="51" y="89"/>
                    </a:lnTo>
                    <a:lnTo>
                      <a:pt x="51" y="89"/>
                    </a:lnTo>
                    <a:lnTo>
                      <a:pt x="45" y="89"/>
                    </a:lnTo>
                    <a:lnTo>
                      <a:pt x="40" y="88"/>
                    </a:lnTo>
                    <a:lnTo>
                      <a:pt x="34" y="85"/>
                    </a:lnTo>
                    <a:lnTo>
                      <a:pt x="29" y="82"/>
                    </a:lnTo>
                    <a:lnTo>
                      <a:pt x="29" y="82"/>
                    </a:lnTo>
                    <a:lnTo>
                      <a:pt x="22" y="77"/>
                    </a:lnTo>
                    <a:lnTo>
                      <a:pt x="18" y="70"/>
                    </a:lnTo>
                    <a:lnTo>
                      <a:pt x="15" y="65"/>
                    </a:lnTo>
                    <a:lnTo>
                      <a:pt x="13" y="56"/>
                    </a:lnTo>
                    <a:lnTo>
                      <a:pt x="13" y="50"/>
                    </a:lnTo>
                    <a:lnTo>
                      <a:pt x="13" y="41"/>
                    </a:lnTo>
                    <a:lnTo>
                      <a:pt x="15" y="35"/>
                    </a:lnTo>
                    <a:lnTo>
                      <a:pt x="19" y="28"/>
                    </a:lnTo>
                    <a:lnTo>
                      <a:pt x="19" y="28"/>
                    </a:lnTo>
                    <a:lnTo>
                      <a:pt x="26" y="21"/>
                    </a:lnTo>
                    <a:lnTo>
                      <a:pt x="33" y="15"/>
                    </a:lnTo>
                    <a:lnTo>
                      <a:pt x="43" y="13"/>
                    </a:lnTo>
                    <a:lnTo>
                      <a:pt x="51" y="11"/>
                    </a:lnTo>
                    <a:lnTo>
                      <a:pt x="51" y="0"/>
                    </a:lnTo>
                    <a:lnTo>
                      <a:pt x="51" y="0"/>
                    </a:lnTo>
                    <a:lnTo>
                      <a:pt x="40" y="2"/>
                    </a:lnTo>
                    <a:lnTo>
                      <a:pt x="28" y="5"/>
                    </a:lnTo>
                    <a:lnTo>
                      <a:pt x="18" y="11"/>
                    </a:lnTo>
                    <a:lnTo>
                      <a:pt x="10" y="21"/>
                    </a:lnTo>
                    <a:lnTo>
                      <a:pt x="10" y="21"/>
                    </a:lnTo>
                    <a:lnTo>
                      <a:pt x="4" y="30"/>
                    </a:lnTo>
                    <a:lnTo>
                      <a:pt x="2" y="40"/>
                    </a:lnTo>
                    <a:lnTo>
                      <a:pt x="0" y="50"/>
                    </a:lnTo>
                    <a:lnTo>
                      <a:pt x="2" y="59"/>
                    </a:lnTo>
                    <a:lnTo>
                      <a:pt x="3" y="69"/>
                    </a:lnTo>
                    <a:lnTo>
                      <a:pt x="8" y="77"/>
                    </a:lnTo>
                    <a:lnTo>
                      <a:pt x="14" y="85"/>
                    </a:lnTo>
                    <a:lnTo>
                      <a:pt x="22" y="92"/>
                    </a:lnTo>
                    <a:lnTo>
                      <a:pt x="22" y="92"/>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3" name="Freeform 30"/>
              <p:cNvSpPr/>
              <p:nvPr/>
            </p:nvSpPr>
            <p:spPr bwMode="auto">
              <a:xfrm rot="1800000">
                <a:off x="723284" y="2991222"/>
                <a:ext cx="11708" cy="10537"/>
              </a:xfrm>
              <a:custGeom>
                <a:avLst/>
                <a:gdLst/>
                <a:ahLst/>
                <a:cxnLst>
                  <a:cxn ang="0">
                    <a:pos x="4" y="17"/>
                  </a:cxn>
                  <a:cxn ang="0">
                    <a:pos x="4" y="17"/>
                  </a:cxn>
                  <a:cxn ang="0">
                    <a:pos x="7" y="19"/>
                  </a:cxn>
                  <a:cxn ang="0">
                    <a:pos x="11" y="19"/>
                  </a:cxn>
                  <a:cxn ang="0">
                    <a:pos x="14" y="17"/>
                  </a:cxn>
                  <a:cxn ang="0">
                    <a:pos x="16" y="15"/>
                  </a:cxn>
                  <a:cxn ang="0">
                    <a:pos x="16" y="15"/>
                  </a:cxn>
                  <a:cxn ang="0">
                    <a:pos x="19" y="11"/>
                  </a:cxn>
                  <a:cxn ang="0">
                    <a:pos x="19" y="8"/>
                  </a:cxn>
                  <a:cxn ang="0">
                    <a:pos x="18" y="4"/>
                  </a:cxn>
                  <a:cxn ang="0">
                    <a:pos x="15" y="1"/>
                  </a:cxn>
                  <a:cxn ang="0">
                    <a:pos x="15" y="1"/>
                  </a:cxn>
                  <a:cxn ang="0">
                    <a:pos x="11" y="0"/>
                  </a:cxn>
                  <a:cxn ang="0">
                    <a:pos x="7" y="0"/>
                  </a:cxn>
                  <a:cxn ang="0">
                    <a:pos x="4" y="1"/>
                  </a:cxn>
                  <a:cxn ang="0">
                    <a:pos x="1" y="4"/>
                  </a:cxn>
                  <a:cxn ang="0">
                    <a:pos x="1" y="4"/>
                  </a:cxn>
                  <a:cxn ang="0">
                    <a:pos x="0" y="6"/>
                  </a:cxn>
                  <a:cxn ang="0">
                    <a:pos x="0" y="11"/>
                  </a:cxn>
                  <a:cxn ang="0">
                    <a:pos x="1" y="13"/>
                  </a:cxn>
                  <a:cxn ang="0">
                    <a:pos x="4" y="17"/>
                  </a:cxn>
                  <a:cxn ang="0">
                    <a:pos x="4" y="17"/>
                  </a:cxn>
                </a:cxnLst>
                <a:rect l="0" t="0" r="r" b="b"/>
                <a:pathLst>
                  <a:path w="19" h="19">
                    <a:moveTo>
                      <a:pt x="4" y="17"/>
                    </a:moveTo>
                    <a:lnTo>
                      <a:pt x="4" y="17"/>
                    </a:lnTo>
                    <a:lnTo>
                      <a:pt x="7" y="19"/>
                    </a:lnTo>
                    <a:lnTo>
                      <a:pt x="11" y="19"/>
                    </a:lnTo>
                    <a:lnTo>
                      <a:pt x="14" y="17"/>
                    </a:lnTo>
                    <a:lnTo>
                      <a:pt x="16" y="15"/>
                    </a:lnTo>
                    <a:lnTo>
                      <a:pt x="16" y="15"/>
                    </a:lnTo>
                    <a:lnTo>
                      <a:pt x="19" y="11"/>
                    </a:lnTo>
                    <a:lnTo>
                      <a:pt x="19" y="8"/>
                    </a:lnTo>
                    <a:lnTo>
                      <a:pt x="18" y="4"/>
                    </a:lnTo>
                    <a:lnTo>
                      <a:pt x="15" y="1"/>
                    </a:lnTo>
                    <a:lnTo>
                      <a:pt x="15" y="1"/>
                    </a:lnTo>
                    <a:lnTo>
                      <a:pt x="11" y="0"/>
                    </a:lnTo>
                    <a:lnTo>
                      <a:pt x="7" y="0"/>
                    </a:lnTo>
                    <a:lnTo>
                      <a:pt x="4" y="1"/>
                    </a:lnTo>
                    <a:lnTo>
                      <a:pt x="1" y="4"/>
                    </a:lnTo>
                    <a:lnTo>
                      <a:pt x="1" y="4"/>
                    </a:lnTo>
                    <a:lnTo>
                      <a:pt x="0" y="6"/>
                    </a:lnTo>
                    <a:lnTo>
                      <a:pt x="0" y="11"/>
                    </a:lnTo>
                    <a:lnTo>
                      <a:pt x="1" y="13"/>
                    </a:lnTo>
                    <a:lnTo>
                      <a:pt x="4" y="17"/>
                    </a:lnTo>
                    <a:lnTo>
                      <a:pt x="4"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4" name="Freeform 31"/>
              <p:cNvSpPr/>
              <p:nvPr/>
            </p:nvSpPr>
            <p:spPr bwMode="auto">
              <a:xfrm rot="1800000">
                <a:off x="740099" y="2983017"/>
                <a:ext cx="10538" cy="10537"/>
              </a:xfrm>
              <a:custGeom>
                <a:avLst/>
                <a:gdLst/>
                <a:ahLst/>
                <a:cxnLst>
                  <a:cxn ang="0">
                    <a:pos x="4" y="17"/>
                  </a:cxn>
                  <a:cxn ang="0">
                    <a:pos x="4" y="17"/>
                  </a:cxn>
                  <a:cxn ang="0">
                    <a:pos x="7" y="19"/>
                  </a:cxn>
                  <a:cxn ang="0">
                    <a:pos x="11" y="19"/>
                  </a:cxn>
                  <a:cxn ang="0">
                    <a:pos x="13" y="17"/>
                  </a:cxn>
                  <a:cxn ang="0">
                    <a:pos x="16" y="15"/>
                  </a:cxn>
                  <a:cxn ang="0">
                    <a:pos x="16" y="15"/>
                  </a:cxn>
                  <a:cxn ang="0">
                    <a:pos x="19" y="12"/>
                  </a:cxn>
                  <a:cxn ang="0">
                    <a:pos x="19" y="8"/>
                  </a:cxn>
                  <a:cxn ang="0">
                    <a:pos x="17" y="5"/>
                  </a:cxn>
                  <a:cxn ang="0">
                    <a:pos x="15" y="2"/>
                  </a:cxn>
                  <a:cxn ang="0">
                    <a:pos x="15" y="2"/>
                  </a:cxn>
                  <a:cxn ang="0">
                    <a:pos x="11" y="0"/>
                  </a:cxn>
                  <a:cxn ang="0">
                    <a:pos x="8" y="0"/>
                  </a:cxn>
                  <a:cxn ang="0">
                    <a:pos x="4" y="1"/>
                  </a:cxn>
                  <a:cxn ang="0">
                    <a:pos x="1" y="4"/>
                  </a:cxn>
                  <a:cxn ang="0">
                    <a:pos x="1" y="4"/>
                  </a:cxn>
                  <a:cxn ang="0">
                    <a:pos x="0" y="8"/>
                  </a:cxn>
                  <a:cxn ang="0">
                    <a:pos x="0" y="12"/>
                  </a:cxn>
                  <a:cxn ang="0">
                    <a:pos x="1" y="15"/>
                  </a:cxn>
                  <a:cxn ang="0">
                    <a:pos x="4" y="17"/>
                  </a:cxn>
                  <a:cxn ang="0">
                    <a:pos x="4" y="17"/>
                  </a:cxn>
                </a:cxnLst>
                <a:rect l="0" t="0" r="r" b="b"/>
                <a:pathLst>
                  <a:path w="19" h="19">
                    <a:moveTo>
                      <a:pt x="4" y="17"/>
                    </a:moveTo>
                    <a:lnTo>
                      <a:pt x="4" y="17"/>
                    </a:lnTo>
                    <a:lnTo>
                      <a:pt x="7" y="19"/>
                    </a:lnTo>
                    <a:lnTo>
                      <a:pt x="11" y="19"/>
                    </a:lnTo>
                    <a:lnTo>
                      <a:pt x="13" y="17"/>
                    </a:lnTo>
                    <a:lnTo>
                      <a:pt x="16" y="15"/>
                    </a:lnTo>
                    <a:lnTo>
                      <a:pt x="16" y="15"/>
                    </a:lnTo>
                    <a:lnTo>
                      <a:pt x="19" y="12"/>
                    </a:lnTo>
                    <a:lnTo>
                      <a:pt x="19" y="8"/>
                    </a:lnTo>
                    <a:lnTo>
                      <a:pt x="17" y="5"/>
                    </a:lnTo>
                    <a:lnTo>
                      <a:pt x="15" y="2"/>
                    </a:lnTo>
                    <a:lnTo>
                      <a:pt x="15" y="2"/>
                    </a:lnTo>
                    <a:lnTo>
                      <a:pt x="11" y="0"/>
                    </a:lnTo>
                    <a:lnTo>
                      <a:pt x="8" y="0"/>
                    </a:lnTo>
                    <a:lnTo>
                      <a:pt x="4" y="1"/>
                    </a:lnTo>
                    <a:lnTo>
                      <a:pt x="1" y="4"/>
                    </a:lnTo>
                    <a:lnTo>
                      <a:pt x="1" y="4"/>
                    </a:lnTo>
                    <a:lnTo>
                      <a:pt x="0" y="8"/>
                    </a:lnTo>
                    <a:lnTo>
                      <a:pt x="0" y="12"/>
                    </a:lnTo>
                    <a:lnTo>
                      <a:pt x="1" y="15"/>
                    </a:lnTo>
                    <a:lnTo>
                      <a:pt x="4" y="17"/>
                    </a:lnTo>
                    <a:lnTo>
                      <a:pt x="4"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45" name="Freeform 33"/>
              <p:cNvSpPr/>
              <p:nvPr/>
            </p:nvSpPr>
            <p:spPr bwMode="auto">
              <a:xfrm rot="1800000">
                <a:off x="1351836" y="2426147"/>
                <a:ext cx="1328864" cy="1030309"/>
              </a:xfrm>
              <a:custGeom>
                <a:avLst/>
                <a:gdLst/>
                <a:ahLst/>
                <a:cxnLst>
                  <a:cxn ang="0">
                    <a:pos x="0" y="1679"/>
                  </a:cxn>
                  <a:cxn ang="0">
                    <a:pos x="0" y="80"/>
                  </a:cxn>
                  <a:cxn ang="0">
                    <a:pos x="0" y="80"/>
                  </a:cxn>
                  <a:cxn ang="0">
                    <a:pos x="1" y="72"/>
                  </a:cxn>
                  <a:cxn ang="0">
                    <a:pos x="2" y="64"/>
                  </a:cxn>
                  <a:cxn ang="0">
                    <a:pos x="6" y="49"/>
                  </a:cxn>
                  <a:cxn ang="0">
                    <a:pos x="15" y="35"/>
                  </a:cxn>
                  <a:cxn ang="0">
                    <a:pos x="24" y="24"/>
                  </a:cxn>
                  <a:cxn ang="0">
                    <a:pos x="35" y="15"/>
                  </a:cxn>
                  <a:cxn ang="0">
                    <a:pos x="49" y="7"/>
                  </a:cxn>
                  <a:cxn ang="0">
                    <a:pos x="64" y="2"/>
                  </a:cxn>
                  <a:cxn ang="0">
                    <a:pos x="72" y="1"/>
                  </a:cxn>
                  <a:cxn ang="0">
                    <a:pos x="80" y="0"/>
                  </a:cxn>
                  <a:cxn ang="0">
                    <a:pos x="2192" y="0"/>
                  </a:cxn>
                  <a:cxn ang="0">
                    <a:pos x="2192" y="0"/>
                  </a:cxn>
                  <a:cxn ang="0">
                    <a:pos x="2200" y="1"/>
                  </a:cxn>
                  <a:cxn ang="0">
                    <a:pos x="2207" y="2"/>
                  </a:cxn>
                  <a:cxn ang="0">
                    <a:pos x="2222" y="7"/>
                  </a:cxn>
                  <a:cxn ang="0">
                    <a:pos x="2236" y="15"/>
                  </a:cxn>
                  <a:cxn ang="0">
                    <a:pos x="2248" y="24"/>
                  </a:cxn>
                  <a:cxn ang="0">
                    <a:pos x="2257" y="35"/>
                  </a:cxn>
                  <a:cxn ang="0">
                    <a:pos x="2266" y="49"/>
                  </a:cxn>
                  <a:cxn ang="0">
                    <a:pos x="2270" y="64"/>
                  </a:cxn>
                  <a:cxn ang="0">
                    <a:pos x="2271" y="72"/>
                  </a:cxn>
                  <a:cxn ang="0">
                    <a:pos x="2271" y="80"/>
                  </a:cxn>
                  <a:cxn ang="0">
                    <a:pos x="2271" y="1679"/>
                  </a:cxn>
                  <a:cxn ang="0">
                    <a:pos x="2271" y="1679"/>
                  </a:cxn>
                  <a:cxn ang="0">
                    <a:pos x="2271" y="1687"/>
                  </a:cxn>
                  <a:cxn ang="0">
                    <a:pos x="2270" y="1695"/>
                  </a:cxn>
                  <a:cxn ang="0">
                    <a:pos x="2266" y="1710"/>
                  </a:cxn>
                  <a:cxn ang="0">
                    <a:pos x="2257" y="1724"/>
                  </a:cxn>
                  <a:cxn ang="0">
                    <a:pos x="2248" y="1734"/>
                  </a:cxn>
                  <a:cxn ang="0">
                    <a:pos x="2236" y="1745"/>
                  </a:cxn>
                  <a:cxn ang="0">
                    <a:pos x="2222" y="1752"/>
                  </a:cxn>
                  <a:cxn ang="0">
                    <a:pos x="2207" y="1756"/>
                  </a:cxn>
                  <a:cxn ang="0">
                    <a:pos x="2200" y="1758"/>
                  </a:cxn>
                  <a:cxn ang="0">
                    <a:pos x="2192" y="1759"/>
                  </a:cxn>
                  <a:cxn ang="0">
                    <a:pos x="80" y="1759"/>
                  </a:cxn>
                  <a:cxn ang="0">
                    <a:pos x="80" y="1759"/>
                  </a:cxn>
                  <a:cxn ang="0">
                    <a:pos x="72" y="1758"/>
                  </a:cxn>
                  <a:cxn ang="0">
                    <a:pos x="64" y="1756"/>
                  </a:cxn>
                  <a:cxn ang="0">
                    <a:pos x="49" y="1752"/>
                  </a:cxn>
                  <a:cxn ang="0">
                    <a:pos x="35" y="1745"/>
                  </a:cxn>
                  <a:cxn ang="0">
                    <a:pos x="24" y="1734"/>
                  </a:cxn>
                  <a:cxn ang="0">
                    <a:pos x="15" y="1724"/>
                  </a:cxn>
                  <a:cxn ang="0">
                    <a:pos x="6" y="1710"/>
                  </a:cxn>
                  <a:cxn ang="0">
                    <a:pos x="2" y="1695"/>
                  </a:cxn>
                  <a:cxn ang="0">
                    <a:pos x="1" y="1687"/>
                  </a:cxn>
                  <a:cxn ang="0">
                    <a:pos x="0" y="1679"/>
                  </a:cxn>
                  <a:cxn ang="0">
                    <a:pos x="0" y="1679"/>
                  </a:cxn>
                </a:cxnLst>
                <a:rect l="0" t="0" r="r" b="b"/>
                <a:pathLst>
                  <a:path w="2271" h="1759">
                    <a:moveTo>
                      <a:pt x="0" y="1679"/>
                    </a:moveTo>
                    <a:lnTo>
                      <a:pt x="0" y="80"/>
                    </a:lnTo>
                    <a:lnTo>
                      <a:pt x="0" y="80"/>
                    </a:lnTo>
                    <a:lnTo>
                      <a:pt x="1" y="72"/>
                    </a:lnTo>
                    <a:lnTo>
                      <a:pt x="2" y="64"/>
                    </a:lnTo>
                    <a:lnTo>
                      <a:pt x="6" y="49"/>
                    </a:lnTo>
                    <a:lnTo>
                      <a:pt x="15" y="35"/>
                    </a:lnTo>
                    <a:lnTo>
                      <a:pt x="24" y="24"/>
                    </a:lnTo>
                    <a:lnTo>
                      <a:pt x="35" y="15"/>
                    </a:lnTo>
                    <a:lnTo>
                      <a:pt x="49" y="7"/>
                    </a:lnTo>
                    <a:lnTo>
                      <a:pt x="64" y="2"/>
                    </a:lnTo>
                    <a:lnTo>
                      <a:pt x="72" y="1"/>
                    </a:lnTo>
                    <a:lnTo>
                      <a:pt x="80" y="0"/>
                    </a:lnTo>
                    <a:lnTo>
                      <a:pt x="2192" y="0"/>
                    </a:lnTo>
                    <a:lnTo>
                      <a:pt x="2192" y="0"/>
                    </a:lnTo>
                    <a:lnTo>
                      <a:pt x="2200" y="1"/>
                    </a:lnTo>
                    <a:lnTo>
                      <a:pt x="2207" y="2"/>
                    </a:lnTo>
                    <a:lnTo>
                      <a:pt x="2222" y="7"/>
                    </a:lnTo>
                    <a:lnTo>
                      <a:pt x="2236" y="15"/>
                    </a:lnTo>
                    <a:lnTo>
                      <a:pt x="2248" y="24"/>
                    </a:lnTo>
                    <a:lnTo>
                      <a:pt x="2257" y="35"/>
                    </a:lnTo>
                    <a:lnTo>
                      <a:pt x="2266" y="49"/>
                    </a:lnTo>
                    <a:lnTo>
                      <a:pt x="2270" y="64"/>
                    </a:lnTo>
                    <a:lnTo>
                      <a:pt x="2271" y="72"/>
                    </a:lnTo>
                    <a:lnTo>
                      <a:pt x="2271" y="80"/>
                    </a:lnTo>
                    <a:lnTo>
                      <a:pt x="2271" y="1679"/>
                    </a:lnTo>
                    <a:lnTo>
                      <a:pt x="2271" y="1679"/>
                    </a:lnTo>
                    <a:lnTo>
                      <a:pt x="2271" y="1687"/>
                    </a:lnTo>
                    <a:lnTo>
                      <a:pt x="2270" y="1695"/>
                    </a:lnTo>
                    <a:lnTo>
                      <a:pt x="2266" y="1710"/>
                    </a:lnTo>
                    <a:lnTo>
                      <a:pt x="2257" y="1724"/>
                    </a:lnTo>
                    <a:lnTo>
                      <a:pt x="2248" y="1734"/>
                    </a:lnTo>
                    <a:lnTo>
                      <a:pt x="2236" y="1745"/>
                    </a:lnTo>
                    <a:lnTo>
                      <a:pt x="2222" y="1752"/>
                    </a:lnTo>
                    <a:lnTo>
                      <a:pt x="2207" y="1756"/>
                    </a:lnTo>
                    <a:lnTo>
                      <a:pt x="2200" y="1758"/>
                    </a:lnTo>
                    <a:lnTo>
                      <a:pt x="2192" y="1759"/>
                    </a:lnTo>
                    <a:lnTo>
                      <a:pt x="80" y="1759"/>
                    </a:lnTo>
                    <a:lnTo>
                      <a:pt x="80" y="1759"/>
                    </a:lnTo>
                    <a:lnTo>
                      <a:pt x="72" y="1758"/>
                    </a:lnTo>
                    <a:lnTo>
                      <a:pt x="64" y="1756"/>
                    </a:lnTo>
                    <a:lnTo>
                      <a:pt x="49" y="1752"/>
                    </a:lnTo>
                    <a:lnTo>
                      <a:pt x="35" y="1745"/>
                    </a:lnTo>
                    <a:lnTo>
                      <a:pt x="24" y="1734"/>
                    </a:lnTo>
                    <a:lnTo>
                      <a:pt x="15" y="1724"/>
                    </a:lnTo>
                    <a:lnTo>
                      <a:pt x="6" y="1710"/>
                    </a:lnTo>
                    <a:lnTo>
                      <a:pt x="2" y="1695"/>
                    </a:lnTo>
                    <a:lnTo>
                      <a:pt x="1" y="1687"/>
                    </a:lnTo>
                    <a:lnTo>
                      <a:pt x="0" y="1679"/>
                    </a:lnTo>
                    <a:lnTo>
                      <a:pt x="0" y="1679"/>
                    </a:lnTo>
                    <a:close/>
                  </a:path>
                </a:pathLst>
              </a:custGeom>
              <a:solidFill>
                <a:srgbClr val="C0BFC7"/>
              </a:solidFill>
              <a:ln w="9525">
                <a:noFill/>
                <a:round/>
              </a:ln>
            </p:spPr>
            <p:txBody>
              <a:bodyPr vert="horz" wrap="square" lIns="91440" tIns="45720" rIns="91440" bIns="45720" numCol="1" anchor="t" anchorCtr="0" compatLnSpc="1"/>
              <a:lstStyle/>
              <a:p>
                <a:endParaRPr lang="en-US"/>
              </a:p>
            </p:txBody>
          </p:sp>
          <p:sp>
            <p:nvSpPr>
              <p:cNvPr id="46" name="Freeform 34"/>
              <p:cNvSpPr/>
              <p:nvPr/>
            </p:nvSpPr>
            <p:spPr bwMode="auto">
              <a:xfrm rot="1800000">
                <a:off x="1359661" y="2435728"/>
                <a:ext cx="1313643" cy="1012746"/>
              </a:xfrm>
              <a:custGeom>
                <a:avLst/>
                <a:gdLst/>
                <a:ahLst/>
                <a:cxnLst>
                  <a:cxn ang="0">
                    <a:pos x="0" y="166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2177" y="0"/>
                  </a:cxn>
                  <a:cxn ang="0">
                    <a:pos x="2177" y="0"/>
                  </a:cxn>
                  <a:cxn ang="0">
                    <a:pos x="2189" y="1"/>
                  </a:cxn>
                  <a:cxn ang="0">
                    <a:pos x="2201" y="5"/>
                  </a:cxn>
                  <a:cxn ang="0">
                    <a:pos x="2212" y="11"/>
                  </a:cxn>
                  <a:cxn ang="0">
                    <a:pos x="2222" y="19"/>
                  </a:cxn>
                  <a:cxn ang="0">
                    <a:pos x="2230" y="28"/>
                  </a:cxn>
                  <a:cxn ang="0">
                    <a:pos x="2237" y="39"/>
                  </a:cxn>
                  <a:cxn ang="0">
                    <a:pos x="2241" y="52"/>
                  </a:cxn>
                  <a:cxn ang="0">
                    <a:pos x="2242" y="65"/>
                  </a:cxn>
                  <a:cxn ang="0">
                    <a:pos x="2242" y="1664"/>
                  </a:cxn>
                  <a:cxn ang="0">
                    <a:pos x="2242" y="1664"/>
                  </a:cxn>
                  <a:cxn ang="0">
                    <a:pos x="2241" y="1677"/>
                  </a:cxn>
                  <a:cxn ang="0">
                    <a:pos x="2237" y="1689"/>
                  </a:cxn>
                  <a:cxn ang="0">
                    <a:pos x="2230" y="1700"/>
                  </a:cxn>
                  <a:cxn ang="0">
                    <a:pos x="2222" y="1710"/>
                  </a:cxn>
                  <a:cxn ang="0">
                    <a:pos x="2212" y="1718"/>
                  </a:cxn>
                  <a:cxn ang="0">
                    <a:pos x="2201" y="1724"/>
                  </a:cxn>
                  <a:cxn ang="0">
                    <a:pos x="2189" y="1728"/>
                  </a:cxn>
                  <a:cxn ang="0">
                    <a:pos x="2177" y="1729"/>
                  </a:cxn>
                  <a:cxn ang="0">
                    <a:pos x="65" y="1729"/>
                  </a:cxn>
                  <a:cxn ang="0">
                    <a:pos x="65" y="1729"/>
                  </a:cxn>
                  <a:cxn ang="0">
                    <a:pos x="51" y="1728"/>
                  </a:cxn>
                  <a:cxn ang="0">
                    <a:pos x="39" y="1724"/>
                  </a:cxn>
                  <a:cxn ang="0">
                    <a:pos x="28" y="1718"/>
                  </a:cxn>
                  <a:cxn ang="0">
                    <a:pos x="19" y="1710"/>
                  </a:cxn>
                  <a:cxn ang="0">
                    <a:pos x="11" y="1700"/>
                  </a:cxn>
                  <a:cxn ang="0">
                    <a:pos x="5" y="1689"/>
                  </a:cxn>
                  <a:cxn ang="0">
                    <a:pos x="1" y="1677"/>
                  </a:cxn>
                  <a:cxn ang="0">
                    <a:pos x="0" y="1664"/>
                  </a:cxn>
                  <a:cxn ang="0">
                    <a:pos x="0" y="1664"/>
                  </a:cxn>
                </a:cxnLst>
                <a:rect l="0" t="0" r="r" b="b"/>
                <a:pathLst>
                  <a:path w="2242" h="1729">
                    <a:moveTo>
                      <a:pt x="0" y="1664"/>
                    </a:moveTo>
                    <a:lnTo>
                      <a:pt x="0" y="65"/>
                    </a:lnTo>
                    <a:lnTo>
                      <a:pt x="0" y="65"/>
                    </a:lnTo>
                    <a:lnTo>
                      <a:pt x="1" y="52"/>
                    </a:lnTo>
                    <a:lnTo>
                      <a:pt x="5" y="39"/>
                    </a:lnTo>
                    <a:lnTo>
                      <a:pt x="11" y="28"/>
                    </a:lnTo>
                    <a:lnTo>
                      <a:pt x="19" y="19"/>
                    </a:lnTo>
                    <a:lnTo>
                      <a:pt x="28" y="11"/>
                    </a:lnTo>
                    <a:lnTo>
                      <a:pt x="39" y="5"/>
                    </a:lnTo>
                    <a:lnTo>
                      <a:pt x="51" y="1"/>
                    </a:lnTo>
                    <a:lnTo>
                      <a:pt x="65" y="0"/>
                    </a:lnTo>
                    <a:lnTo>
                      <a:pt x="2177" y="0"/>
                    </a:lnTo>
                    <a:lnTo>
                      <a:pt x="2177" y="0"/>
                    </a:lnTo>
                    <a:lnTo>
                      <a:pt x="2189" y="1"/>
                    </a:lnTo>
                    <a:lnTo>
                      <a:pt x="2201" y="5"/>
                    </a:lnTo>
                    <a:lnTo>
                      <a:pt x="2212" y="11"/>
                    </a:lnTo>
                    <a:lnTo>
                      <a:pt x="2222" y="19"/>
                    </a:lnTo>
                    <a:lnTo>
                      <a:pt x="2230" y="28"/>
                    </a:lnTo>
                    <a:lnTo>
                      <a:pt x="2237" y="39"/>
                    </a:lnTo>
                    <a:lnTo>
                      <a:pt x="2241" y="52"/>
                    </a:lnTo>
                    <a:lnTo>
                      <a:pt x="2242" y="65"/>
                    </a:lnTo>
                    <a:lnTo>
                      <a:pt x="2242" y="1664"/>
                    </a:lnTo>
                    <a:lnTo>
                      <a:pt x="2242" y="1664"/>
                    </a:lnTo>
                    <a:lnTo>
                      <a:pt x="2241" y="1677"/>
                    </a:lnTo>
                    <a:lnTo>
                      <a:pt x="2237" y="1689"/>
                    </a:lnTo>
                    <a:lnTo>
                      <a:pt x="2230" y="1700"/>
                    </a:lnTo>
                    <a:lnTo>
                      <a:pt x="2222" y="1710"/>
                    </a:lnTo>
                    <a:lnTo>
                      <a:pt x="2212" y="1718"/>
                    </a:lnTo>
                    <a:lnTo>
                      <a:pt x="2201" y="1724"/>
                    </a:lnTo>
                    <a:lnTo>
                      <a:pt x="2189" y="1728"/>
                    </a:lnTo>
                    <a:lnTo>
                      <a:pt x="2177" y="1729"/>
                    </a:lnTo>
                    <a:lnTo>
                      <a:pt x="65" y="1729"/>
                    </a:lnTo>
                    <a:lnTo>
                      <a:pt x="65" y="1729"/>
                    </a:lnTo>
                    <a:lnTo>
                      <a:pt x="51" y="1728"/>
                    </a:lnTo>
                    <a:lnTo>
                      <a:pt x="39" y="1724"/>
                    </a:lnTo>
                    <a:lnTo>
                      <a:pt x="28" y="1718"/>
                    </a:lnTo>
                    <a:lnTo>
                      <a:pt x="19" y="1710"/>
                    </a:lnTo>
                    <a:lnTo>
                      <a:pt x="11" y="1700"/>
                    </a:lnTo>
                    <a:lnTo>
                      <a:pt x="5" y="1689"/>
                    </a:lnTo>
                    <a:lnTo>
                      <a:pt x="1" y="1677"/>
                    </a:lnTo>
                    <a:lnTo>
                      <a:pt x="0" y="1664"/>
                    </a:lnTo>
                    <a:lnTo>
                      <a:pt x="0" y="1664"/>
                    </a:lnTo>
                    <a:close/>
                  </a:path>
                </a:pathLst>
              </a:custGeom>
              <a:solidFill>
                <a:srgbClr val="706F75"/>
              </a:solidFill>
              <a:ln w="9525">
                <a:noFill/>
                <a:round/>
              </a:ln>
            </p:spPr>
            <p:txBody>
              <a:bodyPr vert="horz" wrap="square" lIns="91440" tIns="45720" rIns="91440" bIns="45720" numCol="1" anchor="t" anchorCtr="0" compatLnSpc="1"/>
              <a:lstStyle/>
              <a:p>
                <a:endParaRPr lang="en-US"/>
              </a:p>
            </p:txBody>
          </p:sp>
          <p:sp>
            <p:nvSpPr>
              <p:cNvPr id="47" name="Freeform 35"/>
              <p:cNvSpPr/>
              <p:nvPr/>
            </p:nvSpPr>
            <p:spPr bwMode="auto">
              <a:xfrm rot="1800000">
                <a:off x="1481074" y="2419321"/>
                <a:ext cx="1130998" cy="576036"/>
              </a:xfrm>
              <a:custGeom>
                <a:avLst/>
                <a:gdLst/>
                <a:ahLst/>
                <a:cxnLst>
                  <a:cxn ang="0">
                    <a:pos x="0" y="984"/>
                  </a:cxn>
                  <a:cxn ang="0">
                    <a:pos x="0" y="65"/>
                  </a:cxn>
                  <a:cxn ang="0">
                    <a:pos x="0" y="65"/>
                  </a:cxn>
                  <a:cxn ang="0">
                    <a:pos x="1" y="52"/>
                  </a:cxn>
                  <a:cxn ang="0">
                    <a:pos x="5" y="39"/>
                  </a:cxn>
                  <a:cxn ang="0">
                    <a:pos x="11" y="28"/>
                  </a:cxn>
                  <a:cxn ang="0">
                    <a:pos x="19" y="19"/>
                  </a:cxn>
                  <a:cxn ang="0">
                    <a:pos x="28" y="11"/>
                  </a:cxn>
                  <a:cxn ang="0">
                    <a:pos x="39" y="5"/>
                  </a:cxn>
                  <a:cxn ang="0">
                    <a:pos x="51" y="1"/>
                  </a:cxn>
                  <a:cxn ang="0">
                    <a:pos x="65" y="0"/>
                  </a:cxn>
                  <a:cxn ang="0">
                    <a:pos x="1930" y="0"/>
                  </a:cxn>
                  <a:cxn ang="0">
                    <a:pos x="0" y="984"/>
                  </a:cxn>
                </a:cxnLst>
                <a:rect l="0" t="0" r="r" b="b"/>
                <a:pathLst>
                  <a:path w="1930" h="984">
                    <a:moveTo>
                      <a:pt x="0" y="984"/>
                    </a:moveTo>
                    <a:lnTo>
                      <a:pt x="0" y="65"/>
                    </a:lnTo>
                    <a:lnTo>
                      <a:pt x="0" y="65"/>
                    </a:lnTo>
                    <a:lnTo>
                      <a:pt x="1" y="52"/>
                    </a:lnTo>
                    <a:lnTo>
                      <a:pt x="5" y="39"/>
                    </a:lnTo>
                    <a:lnTo>
                      <a:pt x="11" y="28"/>
                    </a:lnTo>
                    <a:lnTo>
                      <a:pt x="19" y="19"/>
                    </a:lnTo>
                    <a:lnTo>
                      <a:pt x="28" y="11"/>
                    </a:lnTo>
                    <a:lnTo>
                      <a:pt x="39" y="5"/>
                    </a:lnTo>
                    <a:lnTo>
                      <a:pt x="51" y="1"/>
                    </a:lnTo>
                    <a:lnTo>
                      <a:pt x="65" y="0"/>
                    </a:lnTo>
                    <a:lnTo>
                      <a:pt x="1930" y="0"/>
                    </a:lnTo>
                    <a:lnTo>
                      <a:pt x="0" y="984"/>
                    </a:lnTo>
                    <a:close/>
                  </a:path>
                </a:pathLst>
              </a:custGeom>
              <a:solidFill>
                <a:srgbClr val="C0BFC7"/>
              </a:solidFill>
              <a:ln w="9525">
                <a:noFill/>
                <a:round/>
              </a:ln>
            </p:spPr>
            <p:txBody>
              <a:bodyPr vert="horz" wrap="square" lIns="91440" tIns="45720" rIns="91440" bIns="45720" numCol="1" anchor="t" anchorCtr="0" compatLnSpc="1"/>
              <a:lstStyle/>
              <a:p>
                <a:endParaRPr lang="en-US"/>
              </a:p>
            </p:txBody>
          </p:sp>
          <p:sp>
            <p:nvSpPr>
              <p:cNvPr id="48" name="Freeform 36"/>
              <p:cNvSpPr/>
              <p:nvPr/>
            </p:nvSpPr>
            <p:spPr bwMode="auto">
              <a:xfrm rot="1800000">
                <a:off x="2219910" y="2522582"/>
                <a:ext cx="49174" cy="49174"/>
              </a:xfrm>
              <a:custGeom>
                <a:avLst/>
                <a:gdLst/>
                <a:ahLst/>
                <a:cxnLst>
                  <a:cxn ang="0">
                    <a:pos x="0" y="43"/>
                  </a:cxn>
                  <a:cxn ang="0">
                    <a:pos x="0" y="43"/>
                  </a:cxn>
                  <a:cxn ang="0">
                    <a:pos x="1" y="34"/>
                  </a:cxn>
                  <a:cxn ang="0">
                    <a:pos x="2" y="26"/>
                  </a:cxn>
                  <a:cxn ang="0">
                    <a:pos x="7" y="19"/>
                  </a:cxn>
                  <a:cxn ang="0">
                    <a:pos x="12" y="13"/>
                  </a:cxn>
                  <a:cxn ang="0">
                    <a:pos x="19" y="7"/>
                  </a:cxn>
                  <a:cxn ang="0">
                    <a:pos x="26" y="3"/>
                  </a:cxn>
                  <a:cxn ang="0">
                    <a:pos x="34" y="2"/>
                  </a:cxn>
                  <a:cxn ang="0">
                    <a:pos x="42" y="0"/>
                  </a:cxn>
                  <a:cxn ang="0">
                    <a:pos x="42" y="0"/>
                  </a:cxn>
                  <a:cxn ang="0">
                    <a:pos x="50" y="2"/>
                  </a:cxn>
                  <a:cxn ang="0">
                    <a:pos x="58" y="3"/>
                  </a:cxn>
                  <a:cxn ang="0">
                    <a:pos x="65" y="7"/>
                  </a:cxn>
                  <a:cxn ang="0">
                    <a:pos x="72" y="13"/>
                  </a:cxn>
                  <a:cxn ang="0">
                    <a:pos x="76" y="19"/>
                  </a:cxn>
                  <a:cxn ang="0">
                    <a:pos x="80" y="26"/>
                  </a:cxn>
                  <a:cxn ang="0">
                    <a:pos x="83" y="34"/>
                  </a:cxn>
                  <a:cxn ang="0">
                    <a:pos x="84" y="43"/>
                  </a:cxn>
                  <a:cxn ang="0">
                    <a:pos x="84" y="43"/>
                  </a:cxn>
                  <a:cxn ang="0">
                    <a:pos x="83" y="51"/>
                  </a:cxn>
                  <a:cxn ang="0">
                    <a:pos x="80" y="59"/>
                  </a:cxn>
                  <a:cxn ang="0">
                    <a:pos x="76" y="66"/>
                  </a:cxn>
                  <a:cxn ang="0">
                    <a:pos x="72" y="73"/>
                  </a:cxn>
                  <a:cxn ang="0">
                    <a:pos x="65" y="78"/>
                  </a:cxn>
                  <a:cxn ang="0">
                    <a:pos x="58" y="81"/>
                  </a:cxn>
                  <a:cxn ang="0">
                    <a:pos x="50" y="83"/>
                  </a:cxn>
                  <a:cxn ang="0">
                    <a:pos x="42" y="85"/>
                  </a:cxn>
                  <a:cxn ang="0">
                    <a:pos x="42" y="85"/>
                  </a:cxn>
                  <a:cxn ang="0">
                    <a:pos x="34" y="83"/>
                  </a:cxn>
                  <a:cxn ang="0">
                    <a:pos x="26" y="81"/>
                  </a:cxn>
                  <a:cxn ang="0">
                    <a:pos x="19" y="78"/>
                  </a:cxn>
                  <a:cxn ang="0">
                    <a:pos x="12" y="73"/>
                  </a:cxn>
                  <a:cxn ang="0">
                    <a:pos x="7" y="66"/>
                  </a:cxn>
                  <a:cxn ang="0">
                    <a:pos x="2" y="59"/>
                  </a:cxn>
                  <a:cxn ang="0">
                    <a:pos x="1" y="51"/>
                  </a:cxn>
                  <a:cxn ang="0">
                    <a:pos x="0" y="43"/>
                  </a:cxn>
                  <a:cxn ang="0">
                    <a:pos x="0" y="43"/>
                  </a:cxn>
                </a:cxnLst>
                <a:rect l="0" t="0" r="r" b="b"/>
                <a:pathLst>
                  <a:path w="84" h="85">
                    <a:moveTo>
                      <a:pt x="0" y="43"/>
                    </a:moveTo>
                    <a:lnTo>
                      <a:pt x="0" y="43"/>
                    </a:lnTo>
                    <a:lnTo>
                      <a:pt x="1" y="34"/>
                    </a:lnTo>
                    <a:lnTo>
                      <a:pt x="2" y="26"/>
                    </a:lnTo>
                    <a:lnTo>
                      <a:pt x="7" y="19"/>
                    </a:lnTo>
                    <a:lnTo>
                      <a:pt x="12" y="13"/>
                    </a:lnTo>
                    <a:lnTo>
                      <a:pt x="19" y="7"/>
                    </a:lnTo>
                    <a:lnTo>
                      <a:pt x="26" y="3"/>
                    </a:lnTo>
                    <a:lnTo>
                      <a:pt x="34" y="2"/>
                    </a:lnTo>
                    <a:lnTo>
                      <a:pt x="42" y="0"/>
                    </a:lnTo>
                    <a:lnTo>
                      <a:pt x="42" y="0"/>
                    </a:lnTo>
                    <a:lnTo>
                      <a:pt x="50" y="2"/>
                    </a:lnTo>
                    <a:lnTo>
                      <a:pt x="58" y="3"/>
                    </a:lnTo>
                    <a:lnTo>
                      <a:pt x="65" y="7"/>
                    </a:lnTo>
                    <a:lnTo>
                      <a:pt x="72" y="13"/>
                    </a:lnTo>
                    <a:lnTo>
                      <a:pt x="76" y="19"/>
                    </a:lnTo>
                    <a:lnTo>
                      <a:pt x="80" y="26"/>
                    </a:lnTo>
                    <a:lnTo>
                      <a:pt x="83" y="34"/>
                    </a:lnTo>
                    <a:lnTo>
                      <a:pt x="84" y="43"/>
                    </a:lnTo>
                    <a:lnTo>
                      <a:pt x="84" y="43"/>
                    </a:lnTo>
                    <a:lnTo>
                      <a:pt x="83" y="51"/>
                    </a:lnTo>
                    <a:lnTo>
                      <a:pt x="80" y="59"/>
                    </a:lnTo>
                    <a:lnTo>
                      <a:pt x="76" y="66"/>
                    </a:lnTo>
                    <a:lnTo>
                      <a:pt x="72" y="73"/>
                    </a:lnTo>
                    <a:lnTo>
                      <a:pt x="65" y="78"/>
                    </a:lnTo>
                    <a:lnTo>
                      <a:pt x="58" y="81"/>
                    </a:lnTo>
                    <a:lnTo>
                      <a:pt x="50" y="83"/>
                    </a:lnTo>
                    <a:lnTo>
                      <a:pt x="42" y="85"/>
                    </a:lnTo>
                    <a:lnTo>
                      <a:pt x="42" y="85"/>
                    </a:lnTo>
                    <a:lnTo>
                      <a:pt x="34" y="83"/>
                    </a:lnTo>
                    <a:lnTo>
                      <a:pt x="26" y="81"/>
                    </a:lnTo>
                    <a:lnTo>
                      <a:pt x="19" y="78"/>
                    </a:lnTo>
                    <a:lnTo>
                      <a:pt x="12" y="73"/>
                    </a:lnTo>
                    <a:lnTo>
                      <a:pt x="7" y="66"/>
                    </a:lnTo>
                    <a:lnTo>
                      <a:pt x="2" y="59"/>
                    </a:lnTo>
                    <a:lnTo>
                      <a:pt x="1" y="51"/>
                    </a:lnTo>
                    <a:lnTo>
                      <a:pt x="0" y="43"/>
                    </a:lnTo>
                    <a:lnTo>
                      <a:pt x="0" y="43"/>
                    </a:lnTo>
                    <a:close/>
                  </a:path>
                </a:pathLst>
              </a:custGeom>
              <a:solidFill>
                <a:srgbClr val="706F75"/>
              </a:solidFill>
              <a:ln w="9525">
                <a:noFill/>
                <a:round/>
              </a:ln>
            </p:spPr>
            <p:txBody>
              <a:bodyPr vert="horz" wrap="square" lIns="91440" tIns="45720" rIns="91440" bIns="45720" numCol="1" anchor="t" anchorCtr="0" compatLnSpc="1"/>
              <a:lstStyle/>
              <a:p>
                <a:endParaRPr lang="en-US"/>
              </a:p>
            </p:txBody>
          </p:sp>
          <p:sp>
            <p:nvSpPr>
              <p:cNvPr id="49" name="Rectangle 37"/>
              <p:cNvSpPr>
                <a:spLocks noChangeArrowheads="1"/>
              </p:cNvSpPr>
              <p:nvPr/>
            </p:nvSpPr>
            <p:spPr bwMode="auto">
              <a:xfrm rot="1800000">
                <a:off x="1476585" y="2531148"/>
                <a:ext cx="1081824" cy="823076"/>
              </a:xfrm>
              <a:prstGeom prst="rect">
                <a:avLst/>
              </a:prstGeom>
              <a:solidFill>
                <a:srgbClr val="FFFFFF"/>
              </a:solidFill>
              <a:ln w="9525">
                <a:noFill/>
                <a:miter lim="800000"/>
              </a:ln>
            </p:spPr>
            <p:txBody>
              <a:bodyPr vert="horz" wrap="square" lIns="91440" tIns="45720" rIns="91440" bIns="45720" numCol="1" anchor="t" anchorCtr="0" compatLnSpc="1"/>
              <a:lstStyle/>
              <a:p>
                <a:endParaRPr lang="en-US"/>
              </a:p>
            </p:txBody>
          </p:sp>
          <p:sp>
            <p:nvSpPr>
              <p:cNvPr id="50" name="Freeform 40"/>
              <p:cNvSpPr/>
              <p:nvPr/>
            </p:nvSpPr>
            <p:spPr bwMode="auto">
              <a:xfrm rot="1800000">
                <a:off x="2362395" y="2904623"/>
                <a:ext cx="15221" cy="14050"/>
              </a:xfrm>
              <a:custGeom>
                <a:avLst/>
                <a:gdLst/>
                <a:ahLst/>
                <a:cxnLst>
                  <a:cxn ang="0">
                    <a:pos x="0" y="21"/>
                  </a:cxn>
                  <a:cxn ang="0">
                    <a:pos x="1" y="0"/>
                  </a:cxn>
                  <a:cxn ang="0">
                    <a:pos x="26" y="1"/>
                  </a:cxn>
                  <a:cxn ang="0">
                    <a:pos x="23" y="23"/>
                  </a:cxn>
                  <a:cxn ang="0">
                    <a:pos x="0" y="21"/>
                  </a:cxn>
                  <a:cxn ang="0">
                    <a:pos x="0" y="21"/>
                  </a:cxn>
                </a:cxnLst>
                <a:rect l="0" t="0" r="r" b="b"/>
                <a:pathLst>
                  <a:path w="26" h="23">
                    <a:moveTo>
                      <a:pt x="0" y="21"/>
                    </a:moveTo>
                    <a:lnTo>
                      <a:pt x="1" y="0"/>
                    </a:lnTo>
                    <a:lnTo>
                      <a:pt x="26" y="1"/>
                    </a:lnTo>
                    <a:lnTo>
                      <a:pt x="23" y="23"/>
                    </a:lnTo>
                    <a:lnTo>
                      <a:pt x="0" y="21"/>
                    </a:lnTo>
                    <a:lnTo>
                      <a:pt x="0" y="21"/>
                    </a:lnTo>
                  </a:path>
                </a:pathLst>
              </a:custGeom>
              <a:noFill/>
              <a:ln w="9525">
                <a:noFill/>
                <a:round/>
              </a:ln>
            </p:spPr>
            <p:txBody>
              <a:bodyPr vert="horz" wrap="square" lIns="91440" tIns="45720" rIns="91440" bIns="45720" numCol="1" anchor="t" anchorCtr="0" compatLnSpc="1"/>
              <a:lstStyle/>
              <a:p>
                <a:endParaRPr lang="en-US"/>
              </a:p>
            </p:txBody>
          </p:sp>
          <p:sp>
            <p:nvSpPr>
              <p:cNvPr id="51" name="Freeform 59"/>
              <p:cNvSpPr/>
              <p:nvPr/>
            </p:nvSpPr>
            <p:spPr bwMode="auto">
              <a:xfrm rot="1800000">
                <a:off x="2039198" y="3019098"/>
                <a:ext cx="833613" cy="1044358"/>
              </a:xfrm>
              <a:custGeom>
                <a:avLst/>
                <a:gdLst/>
                <a:ahLst/>
                <a:cxnLst>
                  <a:cxn ang="0">
                    <a:pos x="1390" y="1529"/>
                  </a:cxn>
                  <a:cxn ang="0">
                    <a:pos x="1360" y="1467"/>
                  </a:cxn>
                  <a:cxn ang="0">
                    <a:pos x="1234" y="1252"/>
                  </a:cxn>
                  <a:cxn ang="0">
                    <a:pos x="1189" y="1120"/>
                  </a:cxn>
                  <a:cxn ang="0">
                    <a:pos x="1127" y="817"/>
                  </a:cxn>
                  <a:cxn ang="0">
                    <a:pos x="1090" y="685"/>
                  </a:cxn>
                  <a:cxn ang="0">
                    <a:pos x="1016" y="550"/>
                  </a:cxn>
                  <a:cxn ang="0">
                    <a:pos x="950" y="474"/>
                  </a:cxn>
                  <a:cxn ang="0">
                    <a:pos x="880" y="407"/>
                  </a:cxn>
                  <a:cxn ang="0">
                    <a:pos x="835" y="391"/>
                  </a:cxn>
                  <a:cxn ang="0">
                    <a:pos x="794" y="409"/>
                  </a:cxn>
                  <a:cxn ang="0">
                    <a:pos x="759" y="444"/>
                  </a:cxn>
                  <a:cxn ang="0">
                    <a:pos x="743" y="437"/>
                  </a:cxn>
                  <a:cxn ang="0">
                    <a:pos x="681" y="383"/>
                  </a:cxn>
                  <a:cxn ang="0">
                    <a:pos x="629" y="362"/>
                  </a:cxn>
                  <a:cxn ang="0">
                    <a:pos x="591" y="368"/>
                  </a:cxn>
                  <a:cxn ang="0">
                    <a:pos x="557" y="388"/>
                  </a:cxn>
                  <a:cxn ang="0">
                    <a:pos x="535" y="424"/>
                  </a:cxn>
                  <a:cxn ang="0">
                    <a:pos x="515" y="405"/>
                  </a:cxn>
                  <a:cxn ang="0">
                    <a:pos x="474" y="368"/>
                  </a:cxn>
                  <a:cxn ang="0">
                    <a:pos x="428" y="358"/>
                  </a:cxn>
                  <a:cxn ang="0">
                    <a:pos x="373" y="376"/>
                  </a:cxn>
                  <a:cxn ang="0">
                    <a:pos x="342" y="407"/>
                  </a:cxn>
                  <a:cxn ang="0">
                    <a:pos x="219" y="208"/>
                  </a:cxn>
                  <a:cxn ang="0">
                    <a:pos x="157" y="93"/>
                  </a:cxn>
                  <a:cxn ang="0">
                    <a:pos x="106" y="16"/>
                  </a:cxn>
                  <a:cxn ang="0">
                    <a:pos x="79" y="0"/>
                  </a:cxn>
                  <a:cxn ang="0">
                    <a:pos x="56" y="3"/>
                  </a:cxn>
                  <a:cxn ang="0">
                    <a:pos x="26" y="20"/>
                  </a:cxn>
                  <a:cxn ang="0">
                    <a:pos x="4" y="54"/>
                  </a:cxn>
                  <a:cxn ang="0">
                    <a:pos x="1" y="109"/>
                  </a:cxn>
                  <a:cxn ang="0">
                    <a:pos x="29" y="184"/>
                  </a:cxn>
                  <a:cxn ang="0">
                    <a:pos x="120" y="391"/>
                  </a:cxn>
                  <a:cxn ang="0">
                    <a:pos x="198" y="575"/>
                  </a:cxn>
                  <a:cxn ang="0">
                    <a:pos x="302" y="802"/>
                  </a:cxn>
                  <a:cxn ang="0">
                    <a:pos x="350" y="943"/>
                  </a:cxn>
                  <a:cxn ang="0">
                    <a:pos x="373" y="1033"/>
                  </a:cxn>
                  <a:cxn ang="0">
                    <a:pos x="368" y="1041"/>
                  </a:cxn>
                  <a:cxn ang="0">
                    <a:pos x="345" y="1030"/>
                  </a:cxn>
                  <a:cxn ang="0">
                    <a:pos x="324" y="997"/>
                  </a:cxn>
                  <a:cxn ang="0">
                    <a:pos x="298" y="931"/>
                  </a:cxn>
                  <a:cxn ang="0">
                    <a:pos x="285" y="913"/>
                  </a:cxn>
                  <a:cxn ang="0">
                    <a:pos x="266" y="853"/>
                  </a:cxn>
                  <a:cxn ang="0">
                    <a:pos x="270" y="781"/>
                  </a:cxn>
                  <a:cxn ang="0">
                    <a:pos x="268" y="755"/>
                  </a:cxn>
                  <a:cxn ang="0">
                    <a:pos x="230" y="680"/>
                  </a:cxn>
                  <a:cxn ang="0">
                    <a:pos x="192" y="643"/>
                  </a:cxn>
                  <a:cxn ang="0">
                    <a:pos x="172" y="639"/>
                  </a:cxn>
                  <a:cxn ang="0">
                    <a:pos x="153" y="649"/>
                  </a:cxn>
                  <a:cxn ang="0">
                    <a:pos x="139" y="695"/>
                  </a:cxn>
                  <a:cxn ang="0">
                    <a:pos x="135" y="766"/>
                  </a:cxn>
                  <a:cxn ang="0">
                    <a:pos x="112" y="835"/>
                  </a:cxn>
                  <a:cxn ang="0">
                    <a:pos x="82" y="907"/>
                  </a:cxn>
                  <a:cxn ang="0">
                    <a:pos x="90" y="958"/>
                  </a:cxn>
                  <a:cxn ang="0">
                    <a:pos x="204" y="1190"/>
                  </a:cxn>
                  <a:cxn ang="0">
                    <a:pos x="233" y="1228"/>
                  </a:cxn>
                  <a:cxn ang="0">
                    <a:pos x="353" y="1324"/>
                  </a:cxn>
                  <a:cxn ang="0">
                    <a:pos x="429" y="1364"/>
                  </a:cxn>
                  <a:cxn ang="0">
                    <a:pos x="621" y="1455"/>
                  </a:cxn>
                  <a:cxn ang="0">
                    <a:pos x="717" y="1517"/>
                  </a:cxn>
                  <a:cxn ang="0">
                    <a:pos x="787" y="1585"/>
                  </a:cxn>
                  <a:cxn ang="0">
                    <a:pos x="914" y="1782"/>
                  </a:cxn>
                </a:cxnLst>
                <a:rect l="0" t="0" r="r" b="b"/>
                <a:pathLst>
                  <a:path w="1424" h="1782">
                    <a:moveTo>
                      <a:pt x="1424" y="1587"/>
                    </a:moveTo>
                    <a:lnTo>
                      <a:pt x="1424" y="1587"/>
                    </a:lnTo>
                    <a:lnTo>
                      <a:pt x="1398" y="1545"/>
                    </a:lnTo>
                    <a:lnTo>
                      <a:pt x="1390" y="1529"/>
                    </a:lnTo>
                    <a:lnTo>
                      <a:pt x="1384" y="1517"/>
                    </a:lnTo>
                    <a:lnTo>
                      <a:pt x="1384" y="1517"/>
                    </a:lnTo>
                    <a:lnTo>
                      <a:pt x="1373" y="1493"/>
                    </a:lnTo>
                    <a:lnTo>
                      <a:pt x="1360" y="1467"/>
                    </a:lnTo>
                    <a:lnTo>
                      <a:pt x="1326" y="1408"/>
                    </a:lnTo>
                    <a:lnTo>
                      <a:pt x="1244" y="1271"/>
                    </a:lnTo>
                    <a:lnTo>
                      <a:pt x="1244" y="1271"/>
                    </a:lnTo>
                    <a:lnTo>
                      <a:pt x="1234" y="1252"/>
                    </a:lnTo>
                    <a:lnTo>
                      <a:pt x="1223" y="1230"/>
                    </a:lnTo>
                    <a:lnTo>
                      <a:pt x="1215" y="1206"/>
                    </a:lnTo>
                    <a:lnTo>
                      <a:pt x="1206" y="1179"/>
                    </a:lnTo>
                    <a:lnTo>
                      <a:pt x="1189" y="1120"/>
                    </a:lnTo>
                    <a:lnTo>
                      <a:pt x="1174" y="1057"/>
                    </a:lnTo>
                    <a:lnTo>
                      <a:pt x="1161" y="992"/>
                    </a:lnTo>
                    <a:lnTo>
                      <a:pt x="1147" y="929"/>
                    </a:lnTo>
                    <a:lnTo>
                      <a:pt x="1127" y="817"/>
                    </a:lnTo>
                    <a:lnTo>
                      <a:pt x="1127" y="817"/>
                    </a:lnTo>
                    <a:lnTo>
                      <a:pt x="1117" y="771"/>
                    </a:lnTo>
                    <a:lnTo>
                      <a:pt x="1105" y="726"/>
                    </a:lnTo>
                    <a:lnTo>
                      <a:pt x="1090" y="685"/>
                    </a:lnTo>
                    <a:lnTo>
                      <a:pt x="1074" y="647"/>
                    </a:lnTo>
                    <a:lnTo>
                      <a:pt x="1056" y="612"/>
                    </a:lnTo>
                    <a:lnTo>
                      <a:pt x="1037" y="579"/>
                    </a:lnTo>
                    <a:lnTo>
                      <a:pt x="1016" y="550"/>
                    </a:lnTo>
                    <a:lnTo>
                      <a:pt x="995" y="526"/>
                    </a:lnTo>
                    <a:lnTo>
                      <a:pt x="995" y="526"/>
                    </a:lnTo>
                    <a:lnTo>
                      <a:pt x="973" y="500"/>
                    </a:lnTo>
                    <a:lnTo>
                      <a:pt x="950" y="474"/>
                    </a:lnTo>
                    <a:lnTo>
                      <a:pt x="926" y="450"/>
                    </a:lnTo>
                    <a:lnTo>
                      <a:pt x="903" y="426"/>
                    </a:lnTo>
                    <a:lnTo>
                      <a:pt x="891" y="417"/>
                    </a:lnTo>
                    <a:lnTo>
                      <a:pt x="880" y="407"/>
                    </a:lnTo>
                    <a:lnTo>
                      <a:pt x="869" y="400"/>
                    </a:lnTo>
                    <a:lnTo>
                      <a:pt x="857" y="395"/>
                    </a:lnTo>
                    <a:lnTo>
                      <a:pt x="846" y="392"/>
                    </a:lnTo>
                    <a:lnTo>
                      <a:pt x="835" y="391"/>
                    </a:lnTo>
                    <a:lnTo>
                      <a:pt x="824" y="394"/>
                    </a:lnTo>
                    <a:lnTo>
                      <a:pt x="813" y="398"/>
                    </a:lnTo>
                    <a:lnTo>
                      <a:pt x="813" y="398"/>
                    </a:lnTo>
                    <a:lnTo>
                      <a:pt x="794" y="409"/>
                    </a:lnTo>
                    <a:lnTo>
                      <a:pt x="781" y="420"/>
                    </a:lnTo>
                    <a:lnTo>
                      <a:pt x="770" y="429"/>
                    </a:lnTo>
                    <a:lnTo>
                      <a:pt x="763" y="437"/>
                    </a:lnTo>
                    <a:lnTo>
                      <a:pt x="759" y="444"/>
                    </a:lnTo>
                    <a:lnTo>
                      <a:pt x="758" y="450"/>
                    </a:lnTo>
                    <a:lnTo>
                      <a:pt x="756" y="454"/>
                    </a:lnTo>
                    <a:lnTo>
                      <a:pt x="756" y="454"/>
                    </a:lnTo>
                    <a:lnTo>
                      <a:pt x="743" y="437"/>
                    </a:lnTo>
                    <a:lnTo>
                      <a:pt x="726" y="420"/>
                    </a:lnTo>
                    <a:lnTo>
                      <a:pt x="706" y="400"/>
                    </a:lnTo>
                    <a:lnTo>
                      <a:pt x="693" y="392"/>
                    </a:lnTo>
                    <a:lnTo>
                      <a:pt x="681" y="383"/>
                    </a:lnTo>
                    <a:lnTo>
                      <a:pt x="669" y="376"/>
                    </a:lnTo>
                    <a:lnTo>
                      <a:pt x="657" y="369"/>
                    </a:lnTo>
                    <a:lnTo>
                      <a:pt x="643" y="365"/>
                    </a:lnTo>
                    <a:lnTo>
                      <a:pt x="629" y="362"/>
                    </a:lnTo>
                    <a:lnTo>
                      <a:pt x="617" y="361"/>
                    </a:lnTo>
                    <a:lnTo>
                      <a:pt x="604" y="364"/>
                    </a:lnTo>
                    <a:lnTo>
                      <a:pt x="604" y="364"/>
                    </a:lnTo>
                    <a:lnTo>
                      <a:pt x="591" y="368"/>
                    </a:lnTo>
                    <a:lnTo>
                      <a:pt x="582" y="373"/>
                    </a:lnTo>
                    <a:lnTo>
                      <a:pt x="572" y="377"/>
                    </a:lnTo>
                    <a:lnTo>
                      <a:pt x="564" y="383"/>
                    </a:lnTo>
                    <a:lnTo>
                      <a:pt x="557" y="388"/>
                    </a:lnTo>
                    <a:lnTo>
                      <a:pt x="552" y="394"/>
                    </a:lnTo>
                    <a:lnTo>
                      <a:pt x="544" y="406"/>
                    </a:lnTo>
                    <a:lnTo>
                      <a:pt x="538" y="415"/>
                    </a:lnTo>
                    <a:lnTo>
                      <a:pt x="535" y="424"/>
                    </a:lnTo>
                    <a:lnTo>
                      <a:pt x="533" y="432"/>
                    </a:lnTo>
                    <a:lnTo>
                      <a:pt x="533" y="432"/>
                    </a:lnTo>
                    <a:lnTo>
                      <a:pt x="525" y="418"/>
                    </a:lnTo>
                    <a:lnTo>
                      <a:pt x="515" y="405"/>
                    </a:lnTo>
                    <a:lnTo>
                      <a:pt x="501" y="388"/>
                    </a:lnTo>
                    <a:lnTo>
                      <a:pt x="493" y="381"/>
                    </a:lnTo>
                    <a:lnTo>
                      <a:pt x="484" y="375"/>
                    </a:lnTo>
                    <a:lnTo>
                      <a:pt x="474" y="368"/>
                    </a:lnTo>
                    <a:lnTo>
                      <a:pt x="465" y="364"/>
                    </a:lnTo>
                    <a:lnTo>
                      <a:pt x="452" y="360"/>
                    </a:lnTo>
                    <a:lnTo>
                      <a:pt x="441" y="357"/>
                    </a:lnTo>
                    <a:lnTo>
                      <a:pt x="428" y="358"/>
                    </a:lnTo>
                    <a:lnTo>
                      <a:pt x="416" y="360"/>
                    </a:lnTo>
                    <a:lnTo>
                      <a:pt x="416" y="360"/>
                    </a:lnTo>
                    <a:lnTo>
                      <a:pt x="391" y="368"/>
                    </a:lnTo>
                    <a:lnTo>
                      <a:pt x="373" y="376"/>
                    </a:lnTo>
                    <a:lnTo>
                      <a:pt x="360" y="386"/>
                    </a:lnTo>
                    <a:lnTo>
                      <a:pt x="351" y="394"/>
                    </a:lnTo>
                    <a:lnTo>
                      <a:pt x="345" y="402"/>
                    </a:lnTo>
                    <a:lnTo>
                      <a:pt x="342" y="407"/>
                    </a:lnTo>
                    <a:lnTo>
                      <a:pt x="341" y="413"/>
                    </a:lnTo>
                    <a:lnTo>
                      <a:pt x="341" y="413"/>
                    </a:lnTo>
                    <a:lnTo>
                      <a:pt x="274" y="302"/>
                    </a:lnTo>
                    <a:lnTo>
                      <a:pt x="219" y="208"/>
                    </a:lnTo>
                    <a:lnTo>
                      <a:pt x="193" y="163"/>
                    </a:lnTo>
                    <a:lnTo>
                      <a:pt x="173" y="124"/>
                    </a:lnTo>
                    <a:lnTo>
                      <a:pt x="173" y="124"/>
                    </a:lnTo>
                    <a:lnTo>
                      <a:pt x="157" y="93"/>
                    </a:lnTo>
                    <a:lnTo>
                      <a:pt x="142" y="65"/>
                    </a:lnTo>
                    <a:lnTo>
                      <a:pt x="127" y="42"/>
                    </a:lnTo>
                    <a:lnTo>
                      <a:pt x="113" y="23"/>
                    </a:lnTo>
                    <a:lnTo>
                      <a:pt x="106" y="16"/>
                    </a:lnTo>
                    <a:lnTo>
                      <a:pt x="99" y="11"/>
                    </a:lnTo>
                    <a:lnTo>
                      <a:pt x="93" y="5"/>
                    </a:lnTo>
                    <a:lnTo>
                      <a:pt x="86" y="3"/>
                    </a:lnTo>
                    <a:lnTo>
                      <a:pt x="79" y="0"/>
                    </a:lnTo>
                    <a:lnTo>
                      <a:pt x="72" y="0"/>
                    </a:lnTo>
                    <a:lnTo>
                      <a:pt x="64" y="0"/>
                    </a:lnTo>
                    <a:lnTo>
                      <a:pt x="56" y="3"/>
                    </a:lnTo>
                    <a:lnTo>
                      <a:pt x="56" y="3"/>
                    </a:lnTo>
                    <a:lnTo>
                      <a:pt x="49" y="5"/>
                    </a:lnTo>
                    <a:lnTo>
                      <a:pt x="41" y="9"/>
                    </a:lnTo>
                    <a:lnTo>
                      <a:pt x="33" y="15"/>
                    </a:lnTo>
                    <a:lnTo>
                      <a:pt x="26" y="20"/>
                    </a:lnTo>
                    <a:lnTo>
                      <a:pt x="19" y="27"/>
                    </a:lnTo>
                    <a:lnTo>
                      <a:pt x="14" y="35"/>
                    </a:lnTo>
                    <a:lnTo>
                      <a:pt x="8" y="45"/>
                    </a:lnTo>
                    <a:lnTo>
                      <a:pt x="4" y="54"/>
                    </a:lnTo>
                    <a:lnTo>
                      <a:pt x="1" y="67"/>
                    </a:lnTo>
                    <a:lnTo>
                      <a:pt x="0" y="79"/>
                    </a:lnTo>
                    <a:lnTo>
                      <a:pt x="0" y="93"/>
                    </a:lnTo>
                    <a:lnTo>
                      <a:pt x="1" y="109"/>
                    </a:lnTo>
                    <a:lnTo>
                      <a:pt x="5" y="125"/>
                    </a:lnTo>
                    <a:lnTo>
                      <a:pt x="11" y="143"/>
                    </a:lnTo>
                    <a:lnTo>
                      <a:pt x="18" y="162"/>
                    </a:lnTo>
                    <a:lnTo>
                      <a:pt x="29" y="184"/>
                    </a:lnTo>
                    <a:lnTo>
                      <a:pt x="29" y="184"/>
                    </a:lnTo>
                    <a:lnTo>
                      <a:pt x="50" y="230"/>
                    </a:lnTo>
                    <a:lnTo>
                      <a:pt x="74" y="282"/>
                    </a:lnTo>
                    <a:lnTo>
                      <a:pt x="120" y="391"/>
                    </a:lnTo>
                    <a:lnTo>
                      <a:pt x="162" y="495"/>
                    </a:lnTo>
                    <a:lnTo>
                      <a:pt x="181" y="538"/>
                    </a:lnTo>
                    <a:lnTo>
                      <a:pt x="198" y="575"/>
                    </a:lnTo>
                    <a:lnTo>
                      <a:pt x="198" y="575"/>
                    </a:lnTo>
                    <a:lnTo>
                      <a:pt x="236" y="653"/>
                    </a:lnTo>
                    <a:lnTo>
                      <a:pt x="257" y="700"/>
                    </a:lnTo>
                    <a:lnTo>
                      <a:pt x="281" y="751"/>
                    </a:lnTo>
                    <a:lnTo>
                      <a:pt x="302" y="802"/>
                    </a:lnTo>
                    <a:lnTo>
                      <a:pt x="322" y="852"/>
                    </a:lnTo>
                    <a:lnTo>
                      <a:pt x="338" y="899"/>
                    </a:lnTo>
                    <a:lnTo>
                      <a:pt x="345" y="922"/>
                    </a:lnTo>
                    <a:lnTo>
                      <a:pt x="350" y="943"/>
                    </a:lnTo>
                    <a:lnTo>
                      <a:pt x="350" y="943"/>
                    </a:lnTo>
                    <a:lnTo>
                      <a:pt x="366" y="1004"/>
                    </a:lnTo>
                    <a:lnTo>
                      <a:pt x="371" y="1022"/>
                    </a:lnTo>
                    <a:lnTo>
                      <a:pt x="373" y="1033"/>
                    </a:lnTo>
                    <a:lnTo>
                      <a:pt x="373" y="1037"/>
                    </a:lnTo>
                    <a:lnTo>
                      <a:pt x="372" y="1040"/>
                    </a:lnTo>
                    <a:lnTo>
                      <a:pt x="371" y="1041"/>
                    </a:lnTo>
                    <a:lnTo>
                      <a:pt x="368" y="1041"/>
                    </a:lnTo>
                    <a:lnTo>
                      <a:pt x="361" y="1038"/>
                    </a:lnTo>
                    <a:lnTo>
                      <a:pt x="351" y="1034"/>
                    </a:lnTo>
                    <a:lnTo>
                      <a:pt x="351" y="1034"/>
                    </a:lnTo>
                    <a:lnTo>
                      <a:pt x="345" y="1030"/>
                    </a:lnTo>
                    <a:lnTo>
                      <a:pt x="339" y="1026"/>
                    </a:lnTo>
                    <a:lnTo>
                      <a:pt x="335" y="1019"/>
                    </a:lnTo>
                    <a:lnTo>
                      <a:pt x="331" y="1014"/>
                    </a:lnTo>
                    <a:lnTo>
                      <a:pt x="324" y="997"/>
                    </a:lnTo>
                    <a:lnTo>
                      <a:pt x="319" y="981"/>
                    </a:lnTo>
                    <a:lnTo>
                      <a:pt x="312" y="963"/>
                    </a:lnTo>
                    <a:lnTo>
                      <a:pt x="307" y="946"/>
                    </a:lnTo>
                    <a:lnTo>
                      <a:pt x="298" y="931"/>
                    </a:lnTo>
                    <a:lnTo>
                      <a:pt x="294" y="924"/>
                    </a:lnTo>
                    <a:lnTo>
                      <a:pt x="290" y="918"/>
                    </a:lnTo>
                    <a:lnTo>
                      <a:pt x="290" y="918"/>
                    </a:lnTo>
                    <a:lnTo>
                      <a:pt x="285" y="913"/>
                    </a:lnTo>
                    <a:lnTo>
                      <a:pt x="281" y="906"/>
                    </a:lnTo>
                    <a:lnTo>
                      <a:pt x="274" y="891"/>
                    </a:lnTo>
                    <a:lnTo>
                      <a:pt x="268" y="872"/>
                    </a:lnTo>
                    <a:lnTo>
                      <a:pt x="266" y="853"/>
                    </a:lnTo>
                    <a:lnTo>
                      <a:pt x="264" y="832"/>
                    </a:lnTo>
                    <a:lnTo>
                      <a:pt x="264" y="812"/>
                    </a:lnTo>
                    <a:lnTo>
                      <a:pt x="266" y="794"/>
                    </a:lnTo>
                    <a:lnTo>
                      <a:pt x="270" y="781"/>
                    </a:lnTo>
                    <a:lnTo>
                      <a:pt x="270" y="781"/>
                    </a:lnTo>
                    <a:lnTo>
                      <a:pt x="271" y="773"/>
                    </a:lnTo>
                    <a:lnTo>
                      <a:pt x="270" y="764"/>
                    </a:lnTo>
                    <a:lnTo>
                      <a:pt x="268" y="755"/>
                    </a:lnTo>
                    <a:lnTo>
                      <a:pt x="266" y="745"/>
                    </a:lnTo>
                    <a:lnTo>
                      <a:pt x="256" y="723"/>
                    </a:lnTo>
                    <a:lnTo>
                      <a:pt x="245" y="700"/>
                    </a:lnTo>
                    <a:lnTo>
                      <a:pt x="230" y="680"/>
                    </a:lnTo>
                    <a:lnTo>
                      <a:pt x="215" y="661"/>
                    </a:lnTo>
                    <a:lnTo>
                      <a:pt x="207" y="654"/>
                    </a:lnTo>
                    <a:lnTo>
                      <a:pt x="199" y="647"/>
                    </a:lnTo>
                    <a:lnTo>
                      <a:pt x="192" y="643"/>
                    </a:lnTo>
                    <a:lnTo>
                      <a:pt x="184" y="640"/>
                    </a:lnTo>
                    <a:lnTo>
                      <a:pt x="184" y="640"/>
                    </a:lnTo>
                    <a:lnTo>
                      <a:pt x="177" y="639"/>
                    </a:lnTo>
                    <a:lnTo>
                      <a:pt x="172" y="639"/>
                    </a:lnTo>
                    <a:lnTo>
                      <a:pt x="166" y="640"/>
                    </a:lnTo>
                    <a:lnTo>
                      <a:pt x="161" y="642"/>
                    </a:lnTo>
                    <a:lnTo>
                      <a:pt x="157" y="644"/>
                    </a:lnTo>
                    <a:lnTo>
                      <a:pt x="153" y="649"/>
                    </a:lnTo>
                    <a:lnTo>
                      <a:pt x="150" y="653"/>
                    </a:lnTo>
                    <a:lnTo>
                      <a:pt x="147" y="659"/>
                    </a:lnTo>
                    <a:lnTo>
                      <a:pt x="142" y="674"/>
                    </a:lnTo>
                    <a:lnTo>
                      <a:pt x="139" y="695"/>
                    </a:lnTo>
                    <a:lnTo>
                      <a:pt x="138" y="719"/>
                    </a:lnTo>
                    <a:lnTo>
                      <a:pt x="136" y="749"/>
                    </a:lnTo>
                    <a:lnTo>
                      <a:pt x="136" y="749"/>
                    </a:lnTo>
                    <a:lnTo>
                      <a:pt x="135" y="766"/>
                    </a:lnTo>
                    <a:lnTo>
                      <a:pt x="132" y="781"/>
                    </a:lnTo>
                    <a:lnTo>
                      <a:pt x="128" y="796"/>
                    </a:lnTo>
                    <a:lnTo>
                      <a:pt x="124" y="809"/>
                    </a:lnTo>
                    <a:lnTo>
                      <a:pt x="112" y="835"/>
                    </a:lnTo>
                    <a:lnTo>
                      <a:pt x="99" y="860"/>
                    </a:lnTo>
                    <a:lnTo>
                      <a:pt x="89" y="884"/>
                    </a:lnTo>
                    <a:lnTo>
                      <a:pt x="84" y="895"/>
                    </a:lnTo>
                    <a:lnTo>
                      <a:pt x="82" y="907"/>
                    </a:lnTo>
                    <a:lnTo>
                      <a:pt x="80" y="920"/>
                    </a:lnTo>
                    <a:lnTo>
                      <a:pt x="82" y="932"/>
                    </a:lnTo>
                    <a:lnTo>
                      <a:pt x="84" y="944"/>
                    </a:lnTo>
                    <a:lnTo>
                      <a:pt x="90" y="958"/>
                    </a:lnTo>
                    <a:lnTo>
                      <a:pt x="90" y="958"/>
                    </a:lnTo>
                    <a:lnTo>
                      <a:pt x="153" y="1085"/>
                    </a:lnTo>
                    <a:lnTo>
                      <a:pt x="183" y="1145"/>
                    </a:lnTo>
                    <a:lnTo>
                      <a:pt x="204" y="1190"/>
                    </a:lnTo>
                    <a:lnTo>
                      <a:pt x="204" y="1190"/>
                    </a:lnTo>
                    <a:lnTo>
                      <a:pt x="208" y="1198"/>
                    </a:lnTo>
                    <a:lnTo>
                      <a:pt x="215" y="1207"/>
                    </a:lnTo>
                    <a:lnTo>
                      <a:pt x="233" y="1228"/>
                    </a:lnTo>
                    <a:lnTo>
                      <a:pt x="257" y="1252"/>
                    </a:lnTo>
                    <a:lnTo>
                      <a:pt x="286" y="1277"/>
                    </a:lnTo>
                    <a:lnTo>
                      <a:pt x="319" y="1301"/>
                    </a:lnTo>
                    <a:lnTo>
                      <a:pt x="353" y="1324"/>
                    </a:lnTo>
                    <a:lnTo>
                      <a:pt x="391" y="1345"/>
                    </a:lnTo>
                    <a:lnTo>
                      <a:pt x="410" y="1354"/>
                    </a:lnTo>
                    <a:lnTo>
                      <a:pt x="429" y="1364"/>
                    </a:lnTo>
                    <a:lnTo>
                      <a:pt x="429" y="1364"/>
                    </a:lnTo>
                    <a:lnTo>
                      <a:pt x="471" y="1382"/>
                    </a:lnTo>
                    <a:lnTo>
                      <a:pt x="519" y="1403"/>
                    </a:lnTo>
                    <a:lnTo>
                      <a:pt x="569" y="1428"/>
                    </a:lnTo>
                    <a:lnTo>
                      <a:pt x="621" y="1455"/>
                    </a:lnTo>
                    <a:lnTo>
                      <a:pt x="646" y="1469"/>
                    </a:lnTo>
                    <a:lnTo>
                      <a:pt x="670" y="1484"/>
                    </a:lnTo>
                    <a:lnTo>
                      <a:pt x="695" y="1500"/>
                    </a:lnTo>
                    <a:lnTo>
                      <a:pt x="717" y="1517"/>
                    </a:lnTo>
                    <a:lnTo>
                      <a:pt x="737" y="1533"/>
                    </a:lnTo>
                    <a:lnTo>
                      <a:pt x="756" y="1549"/>
                    </a:lnTo>
                    <a:lnTo>
                      <a:pt x="772" y="1567"/>
                    </a:lnTo>
                    <a:lnTo>
                      <a:pt x="787" y="1585"/>
                    </a:lnTo>
                    <a:lnTo>
                      <a:pt x="787" y="1585"/>
                    </a:lnTo>
                    <a:lnTo>
                      <a:pt x="809" y="1617"/>
                    </a:lnTo>
                    <a:lnTo>
                      <a:pt x="839" y="1664"/>
                    </a:lnTo>
                    <a:lnTo>
                      <a:pt x="914" y="1782"/>
                    </a:lnTo>
                    <a:lnTo>
                      <a:pt x="1132" y="1782"/>
                    </a:lnTo>
                    <a:lnTo>
                      <a:pt x="1424" y="1587"/>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52" name="Freeform 60"/>
              <p:cNvSpPr/>
              <p:nvPr/>
            </p:nvSpPr>
            <p:spPr bwMode="auto">
              <a:xfrm rot="1800000">
                <a:off x="2364382" y="3203650"/>
                <a:ext cx="92494" cy="151034"/>
              </a:xfrm>
              <a:custGeom>
                <a:avLst/>
                <a:gdLst/>
                <a:ahLst/>
                <a:cxnLst>
                  <a:cxn ang="0">
                    <a:pos x="0" y="0"/>
                  </a:cxn>
                  <a:cxn ang="0">
                    <a:pos x="0" y="0"/>
                  </a:cxn>
                  <a:cxn ang="0">
                    <a:pos x="23" y="41"/>
                  </a:cxn>
                  <a:cxn ang="0">
                    <a:pos x="55" y="105"/>
                  </a:cxn>
                  <a:cxn ang="0">
                    <a:pos x="113" y="221"/>
                  </a:cxn>
                  <a:cxn ang="0">
                    <a:pos x="113" y="221"/>
                  </a:cxn>
                  <a:cxn ang="0">
                    <a:pos x="117" y="227"/>
                  </a:cxn>
                  <a:cxn ang="0">
                    <a:pos x="122" y="234"/>
                  </a:cxn>
                  <a:cxn ang="0">
                    <a:pos x="132" y="245"/>
                  </a:cxn>
                  <a:cxn ang="0">
                    <a:pos x="143" y="253"/>
                  </a:cxn>
                  <a:cxn ang="0">
                    <a:pos x="151" y="257"/>
                  </a:cxn>
                  <a:cxn ang="0">
                    <a:pos x="156" y="257"/>
                  </a:cxn>
                  <a:cxn ang="0">
                    <a:pos x="159" y="257"/>
                  </a:cxn>
                  <a:cxn ang="0">
                    <a:pos x="159" y="256"/>
                  </a:cxn>
                  <a:cxn ang="0">
                    <a:pos x="159" y="253"/>
                  </a:cxn>
                  <a:cxn ang="0">
                    <a:pos x="158" y="250"/>
                  </a:cxn>
                  <a:cxn ang="0">
                    <a:pos x="149" y="242"/>
                  </a:cxn>
                  <a:cxn ang="0">
                    <a:pos x="149" y="242"/>
                  </a:cxn>
                  <a:cxn ang="0">
                    <a:pos x="143" y="237"/>
                  </a:cxn>
                  <a:cxn ang="0">
                    <a:pos x="137" y="227"/>
                  </a:cxn>
                  <a:cxn ang="0">
                    <a:pos x="122" y="206"/>
                  </a:cxn>
                  <a:cxn ang="0">
                    <a:pos x="104" y="177"/>
                  </a:cxn>
                  <a:cxn ang="0">
                    <a:pos x="87" y="144"/>
                  </a:cxn>
                  <a:cxn ang="0">
                    <a:pos x="45" y="71"/>
                  </a:cxn>
                  <a:cxn ang="0">
                    <a:pos x="23" y="34"/>
                  </a:cxn>
                  <a:cxn ang="0">
                    <a:pos x="0" y="0"/>
                  </a:cxn>
                  <a:cxn ang="0">
                    <a:pos x="0" y="0"/>
                  </a:cxn>
                </a:cxnLst>
                <a:rect l="0" t="0" r="r" b="b"/>
                <a:pathLst>
                  <a:path w="159" h="257">
                    <a:moveTo>
                      <a:pt x="0" y="0"/>
                    </a:moveTo>
                    <a:lnTo>
                      <a:pt x="0" y="0"/>
                    </a:lnTo>
                    <a:lnTo>
                      <a:pt x="23" y="41"/>
                    </a:lnTo>
                    <a:lnTo>
                      <a:pt x="55" y="105"/>
                    </a:lnTo>
                    <a:lnTo>
                      <a:pt x="113" y="221"/>
                    </a:lnTo>
                    <a:lnTo>
                      <a:pt x="113" y="221"/>
                    </a:lnTo>
                    <a:lnTo>
                      <a:pt x="117" y="227"/>
                    </a:lnTo>
                    <a:lnTo>
                      <a:pt x="122" y="234"/>
                    </a:lnTo>
                    <a:lnTo>
                      <a:pt x="132" y="245"/>
                    </a:lnTo>
                    <a:lnTo>
                      <a:pt x="143" y="253"/>
                    </a:lnTo>
                    <a:lnTo>
                      <a:pt x="151" y="257"/>
                    </a:lnTo>
                    <a:lnTo>
                      <a:pt x="156" y="257"/>
                    </a:lnTo>
                    <a:lnTo>
                      <a:pt x="159" y="257"/>
                    </a:lnTo>
                    <a:lnTo>
                      <a:pt x="159" y="256"/>
                    </a:lnTo>
                    <a:lnTo>
                      <a:pt x="159" y="253"/>
                    </a:lnTo>
                    <a:lnTo>
                      <a:pt x="158" y="250"/>
                    </a:lnTo>
                    <a:lnTo>
                      <a:pt x="149" y="242"/>
                    </a:lnTo>
                    <a:lnTo>
                      <a:pt x="149" y="242"/>
                    </a:lnTo>
                    <a:lnTo>
                      <a:pt x="143" y="237"/>
                    </a:lnTo>
                    <a:lnTo>
                      <a:pt x="137" y="227"/>
                    </a:lnTo>
                    <a:lnTo>
                      <a:pt x="122" y="206"/>
                    </a:lnTo>
                    <a:lnTo>
                      <a:pt x="104" y="177"/>
                    </a:lnTo>
                    <a:lnTo>
                      <a:pt x="87" y="144"/>
                    </a:lnTo>
                    <a:lnTo>
                      <a:pt x="45" y="71"/>
                    </a:lnTo>
                    <a:lnTo>
                      <a:pt x="23" y="34"/>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3" name="Freeform 61"/>
              <p:cNvSpPr/>
              <p:nvPr/>
            </p:nvSpPr>
            <p:spPr bwMode="auto">
              <a:xfrm rot="1800000">
                <a:off x="2466190" y="3271270"/>
                <a:ext cx="91323" cy="112397"/>
              </a:xfrm>
              <a:custGeom>
                <a:avLst/>
                <a:gdLst/>
                <a:ahLst/>
                <a:cxnLst>
                  <a:cxn ang="0">
                    <a:pos x="0" y="0"/>
                  </a:cxn>
                  <a:cxn ang="0">
                    <a:pos x="0" y="0"/>
                  </a:cxn>
                  <a:cxn ang="0">
                    <a:pos x="23" y="42"/>
                  </a:cxn>
                  <a:cxn ang="0">
                    <a:pos x="39" y="69"/>
                  </a:cxn>
                  <a:cxn ang="0">
                    <a:pos x="56" y="97"/>
                  </a:cxn>
                  <a:cxn ang="0">
                    <a:pos x="75" y="124"/>
                  </a:cxn>
                  <a:cxn ang="0">
                    <a:pos x="94" y="148"/>
                  </a:cxn>
                  <a:cxn ang="0">
                    <a:pos x="103" y="159"/>
                  </a:cxn>
                  <a:cxn ang="0">
                    <a:pos x="113" y="169"/>
                  </a:cxn>
                  <a:cxn ang="0">
                    <a:pos x="122" y="176"/>
                  </a:cxn>
                  <a:cxn ang="0">
                    <a:pos x="130" y="182"/>
                  </a:cxn>
                  <a:cxn ang="0">
                    <a:pos x="130" y="182"/>
                  </a:cxn>
                  <a:cxn ang="0">
                    <a:pos x="144" y="188"/>
                  </a:cxn>
                  <a:cxn ang="0">
                    <a:pos x="152" y="191"/>
                  </a:cxn>
                  <a:cxn ang="0">
                    <a:pos x="155" y="191"/>
                  </a:cxn>
                  <a:cxn ang="0">
                    <a:pos x="156" y="188"/>
                  </a:cxn>
                  <a:cxn ang="0">
                    <a:pos x="155" y="187"/>
                  </a:cxn>
                  <a:cxn ang="0">
                    <a:pos x="154" y="182"/>
                  </a:cxn>
                  <a:cxn ang="0">
                    <a:pos x="148" y="173"/>
                  </a:cxn>
                  <a:cxn ang="0">
                    <a:pos x="139" y="162"/>
                  </a:cxn>
                  <a:cxn ang="0">
                    <a:pos x="111" y="132"/>
                  </a:cxn>
                  <a:cxn ang="0">
                    <a:pos x="111" y="132"/>
                  </a:cxn>
                  <a:cxn ang="0">
                    <a:pos x="83" y="102"/>
                  </a:cxn>
                  <a:cxn ang="0">
                    <a:pos x="58" y="73"/>
                  </a:cxn>
                  <a:cxn ang="0">
                    <a:pos x="0" y="0"/>
                  </a:cxn>
                  <a:cxn ang="0">
                    <a:pos x="0" y="0"/>
                  </a:cxn>
                </a:cxnLst>
                <a:rect l="0" t="0" r="r" b="b"/>
                <a:pathLst>
                  <a:path w="156" h="191">
                    <a:moveTo>
                      <a:pt x="0" y="0"/>
                    </a:moveTo>
                    <a:lnTo>
                      <a:pt x="0" y="0"/>
                    </a:lnTo>
                    <a:lnTo>
                      <a:pt x="23" y="42"/>
                    </a:lnTo>
                    <a:lnTo>
                      <a:pt x="39" y="69"/>
                    </a:lnTo>
                    <a:lnTo>
                      <a:pt x="56" y="97"/>
                    </a:lnTo>
                    <a:lnTo>
                      <a:pt x="75" y="124"/>
                    </a:lnTo>
                    <a:lnTo>
                      <a:pt x="94" y="148"/>
                    </a:lnTo>
                    <a:lnTo>
                      <a:pt x="103" y="159"/>
                    </a:lnTo>
                    <a:lnTo>
                      <a:pt x="113" y="169"/>
                    </a:lnTo>
                    <a:lnTo>
                      <a:pt x="122" y="176"/>
                    </a:lnTo>
                    <a:lnTo>
                      <a:pt x="130" y="182"/>
                    </a:lnTo>
                    <a:lnTo>
                      <a:pt x="130" y="182"/>
                    </a:lnTo>
                    <a:lnTo>
                      <a:pt x="144" y="188"/>
                    </a:lnTo>
                    <a:lnTo>
                      <a:pt x="152" y="191"/>
                    </a:lnTo>
                    <a:lnTo>
                      <a:pt x="155" y="191"/>
                    </a:lnTo>
                    <a:lnTo>
                      <a:pt x="156" y="188"/>
                    </a:lnTo>
                    <a:lnTo>
                      <a:pt x="155" y="187"/>
                    </a:lnTo>
                    <a:lnTo>
                      <a:pt x="154" y="182"/>
                    </a:lnTo>
                    <a:lnTo>
                      <a:pt x="148" y="173"/>
                    </a:lnTo>
                    <a:lnTo>
                      <a:pt x="139" y="162"/>
                    </a:lnTo>
                    <a:lnTo>
                      <a:pt x="111" y="132"/>
                    </a:lnTo>
                    <a:lnTo>
                      <a:pt x="111" y="132"/>
                    </a:lnTo>
                    <a:lnTo>
                      <a:pt x="83" y="102"/>
                    </a:lnTo>
                    <a:lnTo>
                      <a:pt x="58" y="73"/>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4" name="Freeform 62"/>
              <p:cNvSpPr/>
              <p:nvPr/>
            </p:nvSpPr>
            <p:spPr bwMode="auto">
              <a:xfrm rot="1800000">
                <a:off x="2578482" y="3350942"/>
                <a:ext cx="97177" cy="90152"/>
              </a:xfrm>
              <a:custGeom>
                <a:avLst/>
                <a:gdLst/>
                <a:ahLst/>
                <a:cxnLst>
                  <a:cxn ang="0">
                    <a:pos x="0" y="0"/>
                  </a:cxn>
                  <a:cxn ang="0">
                    <a:pos x="0" y="0"/>
                  </a:cxn>
                  <a:cxn ang="0">
                    <a:pos x="12" y="21"/>
                  </a:cxn>
                  <a:cxn ang="0">
                    <a:pos x="26" y="45"/>
                  </a:cxn>
                  <a:cxn ang="0">
                    <a:pos x="42" y="69"/>
                  </a:cxn>
                  <a:cxn ang="0">
                    <a:pos x="61" y="94"/>
                  </a:cxn>
                  <a:cxn ang="0">
                    <a:pos x="81" y="115"/>
                  </a:cxn>
                  <a:cxn ang="0">
                    <a:pos x="90" y="125"/>
                  </a:cxn>
                  <a:cxn ang="0">
                    <a:pos x="101" y="133"/>
                  </a:cxn>
                  <a:cxn ang="0">
                    <a:pos x="112" y="140"/>
                  </a:cxn>
                  <a:cxn ang="0">
                    <a:pos x="121" y="147"/>
                  </a:cxn>
                  <a:cxn ang="0">
                    <a:pos x="132" y="150"/>
                  </a:cxn>
                  <a:cxn ang="0">
                    <a:pos x="143" y="152"/>
                  </a:cxn>
                  <a:cxn ang="0">
                    <a:pos x="143" y="152"/>
                  </a:cxn>
                  <a:cxn ang="0">
                    <a:pos x="160" y="152"/>
                  </a:cxn>
                  <a:cxn ang="0">
                    <a:pos x="164" y="151"/>
                  </a:cxn>
                  <a:cxn ang="0">
                    <a:pos x="166" y="150"/>
                  </a:cxn>
                  <a:cxn ang="0">
                    <a:pos x="168" y="148"/>
                  </a:cxn>
                  <a:cxn ang="0">
                    <a:pos x="166" y="145"/>
                  </a:cxn>
                  <a:cxn ang="0">
                    <a:pos x="161" y="140"/>
                  </a:cxn>
                  <a:cxn ang="0">
                    <a:pos x="151" y="133"/>
                  </a:cxn>
                  <a:cxn ang="0">
                    <a:pos x="140" y="126"/>
                  </a:cxn>
                  <a:cxn ang="0">
                    <a:pos x="119" y="114"/>
                  </a:cxn>
                  <a:cxn ang="0">
                    <a:pos x="119" y="114"/>
                  </a:cxn>
                  <a:cxn ang="0">
                    <a:pos x="98" y="99"/>
                  </a:cxn>
                  <a:cxn ang="0">
                    <a:pos x="86" y="90"/>
                  </a:cxn>
                  <a:cxn ang="0">
                    <a:pos x="72" y="77"/>
                  </a:cxn>
                  <a:cxn ang="0">
                    <a:pos x="57" y="64"/>
                  </a:cxn>
                  <a:cxn ang="0">
                    <a:pos x="40" y="46"/>
                  </a:cxn>
                  <a:cxn ang="0">
                    <a:pos x="22" y="24"/>
                  </a:cxn>
                  <a:cxn ang="0">
                    <a:pos x="0" y="0"/>
                  </a:cxn>
                  <a:cxn ang="0">
                    <a:pos x="0" y="0"/>
                  </a:cxn>
                </a:cxnLst>
                <a:rect l="0" t="0" r="r" b="b"/>
                <a:pathLst>
                  <a:path w="168" h="152">
                    <a:moveTo>
                      <a:pt x="0" y="0"/>
                    </a:moveTo>
                    <a:lnTo>
                      <a:pt x="0" y="0"/>
                    </a:lnTo>
                    <a:lnTo>
                      <a:pt x="12" y="21"/>
                    </a:lnTo>
                    <a:lnTo>
                      <a:pt x="26" y="45"/>
                    </a:lnTo>
                    <a:lnTo>
                      <a:pt x="42" y="69"/>
                    </a:lnTo>
                    <a:lnTo>
                      <a:pt x="61" y="94"/>
                    </a:lnTo>
                    <a:lnTo>
                      <a:pt x="81" y="115"/>
                    </a:lnTo>
                    <a:lnTo>
                      <a:pt x="90" y="125"/>
                    </a:lnTo>
                    <a:lnTo>
                      <a:pt x="101" y="133"/>
                    </a:lnTo>
                    <a:lnTo>
                      <a:pt x="112" y="140"/>
                    </a:lnTo>
                    <a:lnTo>
                      <a:pt x="121" y="147"/>
                    </a:lnTo>
                    <a:lnTo>
                      <a:pt x="132" y="150"/>
                    </a:lnTo>
                    <a:lnTo>
                      <a:pt x="143" y="152"/>
                    </a:lnTo>
                    <a:lnTo>
                      <a:pt x="143" y="152"/>
                    </a:lnTo>
                    <a:lnTo>
                      <a:pt x="160" y="152"/>
                    </a:lnTo>
                    <a:lnTo>
                      <a:pt x="164" y="151"/>
                    </a:lnTo>
                    <a:lnTo>
                      <a:pt x="166" y="150"/>
                    </a:lnTo>
                    <a:lnTo>
                      <a:pt x="168" y="148"/>
                    </a:lnTo>
                    <a:lnTo>
                      <a:pt x="166" y="145"/>
                    </a:lnTo>
                    <a:lnTo>
                      <a:pt x="161" y="140"/>
                    </a:lnTo>
                    <a:lnTo>
                      <a:pt x="151" y="133"/>
                    </a:lnTo>
                    <a:lnTo>
                      <a:pt x="140" y="126"/>
                    </a:lnTo>
                    <a:lnTo>
                      <a:pt x="119" y="114"/>
                    </a:lnTo>
                    <a:lnTo>
                      <a:pt x="119" y="114"/>
                    </a:lnTo>
                    <a:lnTo>
                      <a:pt x="98" y="99"/>
                    </a:lnTo>
                    <a:lnTo>
                      <a:pt x="86" y="90"/>
                    </a:lnTo>
                    <a:lnTo>
                      <a:pt x="72" y="77"/>
                    </a:lnTo>
                    <a:lnTo>
                      <a:pt x="57" y="64"/>
                    </a:lnTo>
                    <a:lnTo>
                      <a:pt x="40" y="46"/>
                    </a:lnTo>
                    <a:lnTo>
                      <a:pt x="22" y="24"/>
                    </a:lnTo>
                    <a:lnTo>
                      <a:pt x="0" y="0"/>
                    </a:lnTo>
                    <a:lnTo>
                      <a:pt x="0"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5" name="Freeform 63"/>
              <p:cNvSpPr/>
              <p:nvPr/>
            </p:nvSpPr>
            <p:spPr bwMode="auto">
              <a:xfrm rot="1800000">
                <a:off x="2342758" y="2894409"/>
                <a:ext cx="60882" cy="67907"/>
              </a:xfrm>
              <a:custGeom>
                <a:avLst/>
                <a:gdLst/>
                <a:ahLst/>
                <a:cxnLst>
                  <a:cxn ang="0">
                    <a:pos x="34" y="6"/>
                  </a:cxn>
                  <a:cxn ang="0">
                    <a:pos x="34" y="6"/>
                  </a:cxn>
                  <a:cxn ang="0">
                    <a:pos x="26" y="10"/>
                  </a:cxn>
                  <a:cxn ang="0">
                    <a:pos x="18" y="14"/>
                  </a:cxn>
                  <a:cxn ang="0">
                    <a:pos x="11" y="21"/>
                  </a:cxn>
                  <a:cxn ang="0">
                    <a:pos x="6" y="26"/>
                  </a:cxn>
                  <a:cxn ang="0">
                    <a:pos x="2" y="34"/>
                  </a:cxn>
                  <a:cxn ang="0">
                    <a:pos x="0" y="42"/>
                  </a:cxn>
                  <a:cxn ang="0">
                    <a:pos x="0" y="52"/>
                  </a:cxn>
                  <a:cxn ang="0">
                    <a:pos x="4" y="61"/>
                  </a:cxn>
                  <a:cxn ang="0">
                    <a:pos x="4" y="61"/>
                  </a:cxn>
                  <a:cxn ang="0">
                    <a:pos x="10" y="72"/>
                  </a:cxn>
                  <a:cxn ang="0">
                    <a:pos x="18" y="83"/>
                  </a:cxn>
                  <a:cxn ang="0">
                    <a:pos x="26" y="94"/>
                  </a:cxn>
                  <a:cxn ang="0">
                    <a:pos x="36" y="102"/>
                  </a:cxn>
                  <a:cxn ang="0">
                    <a:pos x="45" y="111"/>
                  </a:cxn>
                  <a:cxn ang="0">
                    <a:pos x="56" y="115"/>
                  </a:cxn>
                  <a:cxn ang="0">
                    <a:pos x="62" y="116"/>
                  </a:cxn>
                  <a:cxn ang="0">
                    <a:pos x="68" y="116"/>
                  </a:cxn>
                  <a:cxn ang="0">
                    <a:pos x="74" y="116"/>
                  </a:cxn>
                  <a:cxn ang="0">
                    <a:pos x="79" y="115"/>
                  </a:cxn>
                  <a:cxn ang="0">
                    <a:pos x="79" y="115"/>
                  </a:cxn>
                  <a:cxn ang="0">
                    <a:pos x="89" y="109"/>
                  </a:cxn>
                  <a:cxn ang="0">
                    <a:pos x="96" y="102"/>
                  </a:cxn>
                  <a:cxn ang="0">
                    <a:pos x="101" y="94"/>
                  </a:cxn>
                  <a:cxn ang="0">
                    <a:pos x="104" y="85"/>
                  </a:cxn>
                  <a:cxn ang="0">
                    <a:pos x="105" y="74"/>
                  </a:cxn>
                  <a:cxn ang="0">
                    <a:pos x="102" y="63"/>
                  </a:cxn>
                  <a:cxn ang="0">
                    <a:pos x="98" y="51"/>
                  </a:cxn>
                  <a:cxn ang="0">
                    <a:pos x="93" y="37"/>
                  </a:cxn>
                  <a:cxn ang="0">
                    <a:pos x="93" y="37"/>
                  </a:cxn>
                  <a:cxn ang="0">
                    <a:pos x="85" y="26"/>
                  </a:cxn>
                  <a:cxn ang="0">
                    <a:pos x="78" y="16"/>
                  </a:cxn>
                  <a:cxn ang="0">
                    <a:pos x="71" y="8"/>
                  </a:cxn>
                  <a:cxn ang="0">
                    <a:pos x="66" y="4"/>
                  </a:cxn>
                  <a:cxn ang="0">
                    <a:pos x="57" y="2"/>
                  </a:cxn>
                  <a:cxn ang="0">
                    <a:pos x="51" y="0"/>
                  </a:cxn>
                  <a:cxn ang="0">
                    <a:pos x="42" y="2"/>
                  </a:cxn>
                  <a:cxn ang="0">
                    <a:pos x="34" y="6"/>
                  </a:cxn>
                  <a:cxn ang="0">
                    <a:pos x="34" y="6"/>
                  </a:cxn>
                </a:cxnLst>
                <a:rect l="0" t="0" r="r" b="b"/>
                <a:pathLst>
                  <a:path w="105" h="116">
                    <a:moveTo>
                      <a:pt x="34" y="6"/>
                    </a:moveTo>
                    <a:lnTo>
                      <a:pt x="34" y="6"/>
                    </a:lnTo>
                    <a:lnTo>
                      <a:pt x="26" y="10"/>
                    </a:lnTo>
                    <a:lnTo>
                      <a:pt x="18" y="14"/>
                    </a:lnTo>
                    <a:lnTo>
                      <a:pt x="11" y="21"/>
                    </a:lnTo>
                    <a:lnTo>
                      <a:pt x="6" y="26"/>
                    </a:lnTo>
                    <a:lnTo>
                      <a:pt x="2" y="34"/>
                    </a:lnTo>
                    <a:lnTo>
                      <a:pt x="0" y="42"/>
                    </a:lnTo>
                    <a:lnTo>
                      <a:pt x="0" y="52"/>
                    </a:lnTo>
                    <a:lnTo>
                      <a:pt x="4" y="61"/>
                    </a:lnTo>
                    <a:lnTo>
                      <a:pt x="4" y="61"/>
                    </a:lnTo>
                    <a:lnTo>
                      <a:pt x="10" y="72"/>
                    </a:lnTo>
                    <a:lnTo>
                      <a:pt x="18" y="83"/>
                    </a:lnTo>
                    <a:lnTo>
                      <a:pt x="26" y="94"/>
                    </a:lnTo>
                    <a:lnTo>
                      <a:pt x="36" y="102"/>
                    </a:lnTo>
                    <a:lnTo>
                      <a:pt x="45" y="111"/>
                    </a:lnTo>
                    <a:lnTo>
                      <a:pt x="56" y="115"/>
                    </a:lnTo>
                    <a:lnTo>
                      <a:pt x="62" y="116"/>
                    </a:lnTo>
                    <a:lnTo>
                      <a:pt x="68" y="116"/>
                    </a:lnTo>
                    <a:lnTo>
                      <a:pt x="74" y="116"/>
                    </a:lnTo>
                    <a:lnTo>
                      <a:pt x="79" y="115"/>
                    </a:lnTo>
                    <a:lnTo>
                      <a:pt x="79" y="115"/>
                    </a:lnTo>
                    <a:lnTo>
                      <a:pt x="89" y="109"/>
                    </a:lnTo>
                    <a:lnTo>
                      <a:pt x="96" y="102"/>
                    </a:lnTo>
                    <a:lnTo>
                      <a:pt x="101" y="94"/>
                    </a:lnTo>
                    <a:lnTo>
                      <a:pt x="104" y="85"/>
                    </a:lnTo>
                    <a:lnTo>
                      <a:pt x="105" y="74"/>
                    </a:lnTo>
                    <a:lnTo>
                      <a:pt x="102" y="63"/>
                    </a:lnTo>
                    <a:lnTo>
                      <a:pt x="98" y="51"/>
                    </a:lnTo>
                    <a:lnTo>
                      <a:pt x="93" y="37"/>
                    </a:lnTo>
                    <a:lnTo>
                      <a:pt x="93" y="37"/>
                    </a:lnTo>
                    <a:lnTo>
                      <a:pt x="85" y="26"/>
                    </a:lnTo>
                    <a:lnTo>
                      <a:pt x="78" y="16"/>
                    </a:lnTo>
                    <a:lnTo>
                      <a:pt x="71" y="8"/>
                    </a:lnTo>
                    <a:lnTo>
                      <a:pt x="66" y="4"/>
                    </a:lnTo>
                    <a:lnTo>
                      <a:pt x="57" y="2"/>
                    </a:lnTo>
                    <a:lnTo>
                      <a:pt x="51" y="0"/>
                    </a:lnTo>
                    <a:lnTo>
                      <a:pt x="42" y="2"/>
                    </a:lnTo>
                    <a:lnTo>
                      <a:pt x="34" y="6"/>
                    </a:lnTo>
                    <a:lnTo>
                      <a:pt x="34" y="6"/>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56" name="Freeform 64"/>
              <p:cNvSpPr/>
              <p:nvPr/>
            </p:nvSpPr>
            <p:spPr bwMode="auto">
              <a:xfrm rot="1800000">
                <a:off x="2322323" y="3036316"/>
                <a:ext cx="73761" cy="101860"/>
              </a:xfrm>
              <a:custGeom>
                <a:avLst/>
                <a:gdLst/>
                <a:ahLst/>
                <a:cxnLst>
                  <a:cxn ang="0">
                    <a:pos x="27" y="3"/>
                  </a:cxn>
                  <a:cxn ang="0">
                    <a:pos x="27" y="3"/>
                  </a:cxn>
                  <a:cxn ang="0">
                    <a:pos x="21" y="7"/>
                  </a:cxn>
                  <a:cxn ang="0">
                    <a:pos x="16" y="11"/>
                  </a:cxn>
                  <a:cxn ang="0">
                    <a:pos x="12" y="15"/>
                  </a:cxn>
                  <a:cxn ang="0">
                    <a:pos x="8" y="22"/>
                  </a:cxn>
                  <a:cxn ang="0">
                    <a:pos x="3" y="34"/>
                  </a:cxn>
                  <a:cxn ang="0">
                    <a:pos x="0" y="48"/>
                  </a:cxn>
                  <a:cxn ang="0">
                    <a:pos x="0" y="64"/>
                  </a:cxn>
                  <a:cxn ang="0">
                    <a:pos x="1" y="81"/>
                  </a:cxn>
                  <a:cxn ang="0">
                    <a:pos x="6" y="97"/>
                  </a:cxn>
                  <a:cxn ang="0">
                    <a:pos x="11" y="113"/>
                  </a:cxn>
                  <a:cxn ang="0">
                    <a:pos x="18" y="128"/>
                  </a:cxn>
                  <a:cxn ang="0">
                    <a:pos x="26" y="142"/>
                  </a:cxn>
                  <a:cxn ang="0">
                    <a:pos x="36" y="154"/>
                  </a:cxn>
                  <a:cxn ang="0">
                    <a:pos x="46" y="164"/>
                  </a:cxn>
                  <a:cxn ang="0">
                    <a:pos x="59" y="171"/>
                  </a:cxn>
                  <a:cxn ang="0">
                    <a:pos x="66" y="173"/>
                  </a:cxn>
                  <a:cxn ang="0">
                    <a:pos x="71" y="175"/>
                  </a:cxn>
                  <a:cxn ang="0">
                    <a:pos x="78" y="175"/>
                  </a:cxn>
                  <a:cxn ang="0">
                    <a:pos x="85" y="175"/>
                  </a:cxn>
                  <a:cxn ang="0">
                    <a:pos x="91" y="173"/>
                  </a:cxn>
                  <a:cxn ang="0">
                    <a:pos x="98" y="171"/>
                  </a:cxn>
                  <a:cxn ang="0">
                    <a:pos x="98" y="171"/>
                  </a:cxn>
                  <a:cxn ang="0">
                    <a:pos x="104" y="166"/>
                  </a:cxn>
                  <a:cxn ang="0">
                    <a:pos x="109" y="162"/>
                  </a:cxn>
                  <a:cxn ang="0">
                    <a:pos x="115" y="157"/>
                  </a:cxn>
                  <a:cxn ang="0">
                    <a:pos x="119" y="151"/>
                  </a:cxn>
                  <a:cxn ang="0">
                    <a:pos x="121" y="146"/>
                  </a:cxn>
                  <a:cxn ang="0">
                    <a:pos x="123" y="139"/>
                  </a:cxn>
                  <a:cxn ang="0">
                    <a:pos x="125" y="124"/>
                  </a:cxn>
                  <a:cxn ang="0">
                    <a:pos x="125" y="109"/>
                  </a:cxn>
                  <a:cxn ang="0">
                    <a:pos x="123" y="94"/>
                  </a:cxn>
                  <a:cxn ang="0">
                    <a:pos x="117" y="78"/>
                  </a:cxn>
                  <a:cxn ang="0">
                    <a:pos x="110" y="63"/>
                  </a:cxn>
                  <a:cxn ang="0">
                    <a:pos x="102" y="48"/>
                  </a:cxn>
                  <a:cxn ang="0">
                    <a:pos x="93" y="34"/>
                  </a:cxn>
                  <a:cxn ang="0">
                    <a:pos x="83" y="22"/>
                  </a:cxn>
                  <a:cxn ang="0">
                    <a:pos x="72" y="12"/>
                  </a:cxn>
                  <a:cxn ang="0">
                    <a:pos x="60" y="4"/>
                  </a:cxn>
                  <a:cxn ang="0">
                    <a:pos x="49" y="0"/>
                  </a:cxn>
                  <a:cxn ang="0">
                    <a:pos x="44" y="0"/>
                  </a:cxn>
                  <a:cxn ang="0">
                    <a:pos x="38" y="0"/>
                  </a:cxn>
                  <a:cxn ang="0">
                    <a:pos x="33" y="2"/>
                  </a:cxn>
                  <a:cxn ang="0">
                    <a:pos x="27" y="3"/>
                  </a:cxn>
                  <a:cxn ang="0">
                    <a:pos x="27" y="3"/>
                  </a:cxn>
                </a:cxnLst>
                <a:rect l="0" t="0" r="r" b="b"/>
                <a:pathLst>
                  <a:path w="125" h="175">
                    <a:moveTo>
                      <a:pt x="27" y="3"/>
                    </a:moveTo>
                    <a:lnTo>
                      <a:pt x="27" y="3"/>
                    </a:lnTo>
                    <a:lnTo>
                      <a:pt x="21" y="7"/>
                    </a:lnTo>
                    <a:lnTo>
                      <a:pt x="16" y="11"/>
                    </a:lnTo>
                    <a:lnTo>
                      <a:pt x="12" y="15"/>
                    </a:lnTo>
                    <a:lnTo>
                      <a:pt x="8" y="22"/>
                    </a:lnTo>
                    <a:lnTo>
                      <a:pt x="3" y="34"/>
                    </a:lnTo>
                    <a:lnTo>
                      <a:pt x="0" y="48"/>
                    </a:lnTo>
                    <a:lnTo>
                      <a:pt x="0" y="64"/>
                    </a:lnTo>
                    <a:lnTo>
                      <a:pt x="1" y="81"/>
                    </a:lnTo>
                    <a:lnTo>
                      <a:pt x="6" y="97"/>
                    </a:lnTo>
                    <a:lnTo>
                      <a:pt x="11" y="113"/>
                    </a:lnTo>
                    <a:lnTo>
                      <a:pt x="18" y="128"/>
                    </a:lnTo>
                    <a:lnTo>
                      <a:pt x="26" y="142"/>
                    </a:lnTo>
                    <a:lnTo>
                      <a:pt x="36" y="154"/>
                    </a:lnTo>
                    <a:lnTo>
                      <a:pt x="46" y="164"/>
                    </a:lnTo>
                    <a:lnTo>
                      <a:pt x="59" y="171"/>
                    </a:lnTo>
                    <a:lnTo>
                      <a:pt x="66" y="173"/>
                    </a:lnTo>
                    <a:lnTo>
                      <a:pt x="71" y="175"/>
                    </a:lnTo>
                    <a:lnTo>
                      <a:pt x="78" y="175"/>
                    </a:lnTo>
                    <a:lnTo>
                      <a:pt x="85" y="175"/>
                    </a:lnTo>
                    <a:lnTo>
                      <a:pt x="91" y="173"/>
                    </a:lnTo>
                    <a:lnTo>
                      <a:pt x="98" y="171"/>
                    </a:lnTo>
                    <a:lnTo>
                      <a:pt x="98" y="171"/>
                    </a:lnTo>
                    <a:lnTo>
                      <a:pt x="104" y="166"/>
                    </a:lnTo>
                    <a:lnTo>
                      <a:pt x="109" y="162"/>
                    </a:lnTo>
                    <a:lnTo>
                      <a:pt x="115" y="157"/>
                    </a:lnTo>
                    <a:lnTo>
                      <a:pt x="119" y="151"/>
                    </a:lnTo>
                    <a:lnTo>
                      <a:pt x="121" y="146"/>
                    </a:lnTo>
                    <a:lnTo>
                      <a:pt x="123" y="139"/>
                    </a:lnTo>
                    <a:lnTo>
                      <a:pt x="125" y="124"/>
                    </a:lnTo>
                    <a:lnTo>
                      <a:pt x="125" y="109"/>
                    </a:lnTo>
                    <a:lnTo>
                      <a:pt x="123" y="94"/>
                    </a:lnTo>
                    <a:lnTo>
                      <a:pt x="117" y="78"/>
                    </a:lnTo>
                    <a:lnTo>
                      <a:pt x="110" y="63"/>
                    </a:lnTo>
                    <a:lnTo>
                      <a:pt x="102" y="48"/>
                    </a:lnTo>
                    <a:lnTo>
                      <a:pt x="93" y="34"/>
                    </a:lnTo>
                    <a:lnTo>
                      <a:pt x="83" y="22"/>
                    </a:lnTo>
                    <a:lnTo>
                      <a:pt x="72" y="12"/>
                    </a:lnTo>
                    <a:lnTo>
                      <a:pt x="60" y="4"/>
                    </a:lnTo>
                    <a:lnTo>
                      <a:pt x="49" y="0"/>
                    </a:lnTo>
                    <a:lnTo>
                      <a:pt x="44" y="0"/>
                    </a:lnTo>
                    <a:lnTo>
                      <a:pt x="38" y="0"/>
                    </a:lnTo>
                    <a:lnTo>
                      <a:pt x="33" y="2"/>
                    </a:lnTo>
                    <a:lnTo>
                      <a:pt x="27" y="3"/>
                    </a:lnTo>
                    <a:lnTo>
                      <a:pt x="27" y="3"/>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57" name="Freeform 65"/>
              <p:cNvSpPr/>
              <p:nvPr/>
            </p:nvSpPr>
            <p:spPr bwMode="auto">
              <a:xfrm rot="1800000">
                <a:off x="2220239" y="3249078"/>
                <a:ext cx="18733" cy="62052"/>
              </a:xfrm>
              <a:custGeom>
                <a:avLst/>
                <a:gdLst/>
                <a:ahLst/>
                <a:cxnLst>
                  <a:cxn ang="0">
                    <a:pos x="19" y="0"/>
                  </a:cxn>
                  <a:cxn ang="0">
                    <a:pos x="19" y="0"/>
                  </a:cxn>
                  <a:cxn ang="0">
                    <a:pos x="13" y="6"/>
                  </a:cxn>
                  <a:cxn ang="0">
                    <a:pos x="9" y="14"/>
                  </a:cxn>
                  <a:cxn ang="0">
                    <a:pos x="6" y="24"/>
                  </a:cxn>
                  <a:cxn ang="0">
                    <a:pos x="4" y="36"/>
                  </a:cxn>
                  <a:cxn ang="0">
                    <a:pos x="1" y="66"/>
                  </a:cxn>
                  <a:cxn ang="0">
                    <a:pos x="0" y="105"/>
                  </a:cxn>
                  <a:cxn ang="0">
                    <a:pos x="0" y="105"/>
                  </a:cxn>
                  <a:cxn ang="0">
                    <a:pos x="0" y="107"/>
                  </a:cxn>
                  <a:cxn ang="0">
                    <a:pos x="0" y="107"/>
                  </a:cxn>
                  <a:cxn ang="0">
                    <a:pos x="6" y="101"/>
                  </a:cxn>
                  <a:cxn ang="0">
                    <a:pos x="13" y="96"/>
                  </a:cxn>
                  <a:cxn ang="0">
                    <a:pos x="19" y="89"/>
                  </a:cxn>
                  <a:cxn ang="0">
                    <a:pos x="23" y="81"/>
                  </a:cxn>
                  <a:cxn ang="0">
                    <a:pos x="25" y="73"/>
                  </a:cxn>
                  <a:cxn ang="0">
                    <a:pos x="27" y="64"/>
                  </a:cxn>
                  <a:cxn ang="0">
                    <a:pos x="30" y="47"/>
                  </a:cxn>
                  <a:cxn ang="0">
                    <a:pos x="30" y="47"/>
                  </a:cxn>
                  <a:cxn ang="0">
                    <a:pos x="31" y="32"/>
                  </a:cxn>
                  <a:cxn ang="0">
                    <a:pos x="30" y="19"/>
                  </a:cxn>
                  <a:cxn ang="0">
                    <a:pos x="28" y="14"/>
                  </a:cxn>
                  <a:cxn ang="0">
                    <a:pos x="25" y="9"/>
                  </a:cxn>
                  <a:cxn ang="0">
                    <a:pos x="23" y="5"/>
                  </a:cxn>
                  <a:cxn ang="0">
                    <a:pos x="19" y="0"/>
                  </a:cxn>
                  <a:cxn ang="0">
                    <a:pos x="19" y="0"/>
                  </a:cxn>
                </a:cxnLst>
                <a:rect l="0" t="0" r="r" b="b"/>
                <a:pathLst>
                  <a:path w="31" h="107">
                    <a:moveTo>
                      <a:pt x="19" y="0"/>
                    </a:moveTo>
                    <a:lnTo>
                      <a:pt x="19" y="0"/>
                    </a:lnTo>
                    <a:lnTo>
                      <a:pt x="13" y="6"/>
                    </a:lnTo>
                    <a:lnTo>
                      <a:pt x="9" y="14"/>
                    </a:lnTo>
                    <a:lnTo>
                      <a:pt x="6" y="24"/>
                    </a:lnTo>
                    <a:lnTo>
                      <a:pt x="4" y="36"/>
                    </a:lnTo>
                    <a:lnTo>
                      <a:pt x="1" y="66"/>
                    </a:lnTo>
                    <a:lnTo>
                      <a:pt x="0" y="105"/>
                    </a:lnTo>
                    <a:lnTo>
                      <a:pt x="0" y="105"/>
                    </a:lnTo>
                    <a:lnTo>
                      <a:pt x="0" y="107"/>
                    </a:lnTo>
                    <a:lnTo>
                      <a:pt x="0" y="107"/>
                    </a:lnTo>
                    <a:lnTo>
                      <a:pt x="6" y="101"/>
                    </a:lnTo>
                    <a:lnTo>
                      <a:pt x="13" y="96"/>
                    </a:lnTo>
                    <a:lnTo>
                      <a:pt x="19" y="89"/>
                    </a:lnTo>
                    <a:lnTo>
                      <a:pt x="23" y="81"/>
                    </a:lnTo>
                    <a:lnTo>
                      <a:pt x="25" y="73"/>
                    </a:lnTo>
                    <a:lnTo>
                      <a:pt x="27" y="64"/>
                    </a:lnTo>
                    <a:lnTo>
                      <a:pt x="30" y="47"/>
                    </a:lnTo>
                    <a:lnTo>
                      <a:pt x="30" y="47"/>
                    </a:lnTo>
                    <a:lnTo>
                      <a:pt x="31" y="32"/>
                    </a:lnTo>
                    <a:lnTo>
                      <a:pt x="30" y="19"/>
                    </a:lnTo>
                    <a:lnTo>
                      <a:pt x="28" y="14"/>
                    </a:lnTo>
                    <a:lnTo>
                      <a:pt x="25" y="9"/>
                    </a:lnTo>
                    <a:lnTo>
                      <a:pt x="23" y="5"/>
                    </a:lnTo>
                    <a:lnTo>
                      <a:pt x="19" y="0"/>
                    </a:lnTo>
                    <a:lnTo>
                      <a:pt x="19" y="0"/>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58" name="Freeform 66"/>
              <p:cNvSpPr>
                <a:spLocks noEditPoints="1"/>
              </p:cNvSpPr>
              <p:nvPr/>
            </p:nvSpPr>
            <p:spPr bwMode="auto">
              <a:xfrm rot="1800000">
                <a:off x="2309907" y="3154254"/>
                <a:ext cx="72590" cy="63223"/>
              </a:xfrm>
              <a:custGeom>
                <a:avLst/>
                <a:gdLst/>
                <a:ahLst/>
                <a:cxnLst>
                  <a:cxn ang="0">
                    <a:pos x="23" y="106"/>
                  </a:cxn>
                  <a:cxn ang="0">
                    <a:pos x="23" y="106"/>
                  </a:cxn>
                  <a:cxn ang="0">
                    <a:pos x="39" y="104"/>
                  </a:cxn>
                  <a:cxn ang="0">
                    <a:pos x="54" y="101"/>
                  </a:cxn>
                  <a:cxn ang="0">
                    <a:pos x="68" y="97"/>
                  </a:cxn>
                  <a:cxn ang="0">
                    <a:pos x="82" y="91"/>
                  </a:cxn>
                  <a:cxn ang="0">
                    <a:pos x="94" y="84"/>
                  </a:cxn>
                  <a:cxn ang="0">
                    <a:pos x="105" y="78"/>
                  </a:cxn>
                  <a:cxn ang="0">
                    <a:pos x="114" y="69"/>
                  </a:cxn>
                  <a:cxn ang="0">
                    <a:pos x="124" y="61"/>
                  </a:cxn>
                  <a:cxn ang="0">
                    <a:pos x="124" y="61"/>
                  </a:cxn>
                  <a:cxn ang="0">
                    <a:pos x="73" y="86"/>
                  </a:cxn>
                  <a:cxn ang="0">
                    <a:pos x="48" y="97"/>
                  </a:cxn>
                  <a:cxn ang="0">
                    <a:pos x="23" y="106"/>
                  </a:cxn>
                  <a:cxn ang="0">
                    <a:pos x="23" y="106"/>
                  </a:cxn>
                  <a:cxn ang="0">
                    <a:pos x="97" y="0"/>
                  </a:cxn>
                  <a:cxn ang="0">
                    <a:pos x="97" y="0"/>
                  </a:cxn>
                  <a:cxn ang="0">
                    <a:pos x="86" y="0"/>
                  </a:cxn>
                  <a:cxn ang="0">
                    <a:pos x="73" y="3"/>
                  </a:cxn>
                  <a:cxn ang="0">
                    <a:pos x="60" y="8"/>
                  </a:cxn>
                  <a:cxn ang="0">
                    <a:pos x="45" y="16"/>
                  </a:cxn>
                  <a:cxn ang="0">
                    <a:pos x="31" y="26"/>
                  </a:cxn>
                  <a:cxn ang="0">
                    <a:pos x="19" y="37"/>
                  </a:cxn>
                  <a:cxn ang="0">
                    <a:pos x="8" y="48"/>
                  </a:cxn>
                  <a:cxn ang="0">
                    <a:pos x="0" y="61"/>
                  </a:cxn>
                  <a:cxn ang="0">
                    <a:pos x="0" y="61"/>
                  </a:cxn>
                  <a:cxn ang="0">
                    <a:pos x="23" y="42"/>
                  </a:cxn>
                  <a:cxn ang="0">
                    <a:pos x="52" y="24"/>
                  </a:cxn>
                  <a:cxn ang="0">
                    <a:pos x="78" y="9"/>
                  </a:cxn>
                  <a:cxn ang="0">
                    <a:pos x="88" y="4"/>
                  </a:cxn>
                  <a:cxn ang="0">
                    <a:pos x="97" y="0"/>
                  </a:cxn>
                  <a:cxn ang="0">
                    <a:pos x="97" y="0"/>
                  </a:cxn>
                </a:cxnLst>
                <a:rect l="0" t="0" r="r" b="b"/>
                <a:pathLst>
                  <a:path w="124" h="106">
                    <a:moveTo>
                      <a:pt x="23" y="106"/>
                    </a:moveTo>
                    <a:lnTo>
                      <a:pt x="23" y="106"/>
                    </a:lnTo>
                    <a:lnTo>
                      <a:pt x="39" y="104"/>
                    </a:lnTo>
                    <a:lnTo>
                      <a:pt x="54" y="101"/>
                    </a:lnTo>
                    <a:lnTo>
                      <a:pt x="68" y="97"/>
                    </a:lnTo>
                    <a:lnTo>
                      <a:pt x="82" y="91"/>
                    </a:lnTo>
                    <a:lnTo>
                      <a:pt x="94" y="84"/>
                    </a:lnTo>
                    <a:lnTo>
                      <a:pt x="105" y="78"/>
                    </a:lnTo>
                    <a:lnTo>
                      <a:pt x="114" y="69"/>
                    </a:lnTo>
                    <a:lnTo>
                      <a:pt x="124" y="61"/>
                    </a:lnTo>
                    <a:lnTo>
                      <a:pt x="124" y="61"/>
                    </a:lnTo>
                    <a:lnTo>
                      <a:pt x="73" y="86"/>
                    </a:lnTo>
                    <a:lnTo>
                      <a:pt x="48" y="97"/>
                    </a:lnTo>
                    <a:lnTo>
                      <a:pt x="23" y="106"/>
                    </a:lnTo>
                    <a:lnTo>
                      <a:pt x="23" y="106"/>
                    </a:lnTo>
                    <a:close/>
                    <a:moveTo>
                      <a:pt x="97" y="0"/>
                    </a:moveTo>
                    <a:lnTo>
                      <a:pt x="97" y="0"/>
                    </a:lnTo>
                    <a:lnTo>
                      <a:pt x="86" y="0"/>
                    </a:lnTo>
                    <a:lnTo>
                      <a:pt x="73" y="3"/>
                    </a:lnTo>
                    <a:lnTo>
                      <a:pt x="60" y="8"/>
                    </a:lnTo>
                    <a:lnTo>
                      <a:pt x="45" y="16"/>
                    </a:lnTo>
                    <a:lnTo>
                      <a:pt x="31" y="26"/>
                    </a:lnTo>
                    <a:lnTo>
                      <a:pt x="19" y="37"/>
                    </a:lnTo>
                    <a:lnTo>
                      <a:pt x="8" y="48"/>
                    </a:lnTo>
                    <a:lnTo>
                      <a:pt x="0" y="61"/>
                    </a:lnTo>
                    <a:lnTo>
                      <a:pt x="0" y="61"/>
                    </a:lnTo>
                    <a:lnTo>
                      <a:pt x="23" y="42"/>
                    </a:lnTo>
                    <a:lnTo>
                      <a:pt x="52" y="24"/>
                    </a:lnTo>
                    <a:lnTo>
                      <a:pt x="78" y="9"/>
                    </a:lnTo>
                    <a:lnTo>
                      <a:pt x="88" y="4"/>
                    </a:lnTo>
                    <a:lnTo>
                      <a:pt x="97" y="0"/>
                    </a:lnTo>
                    <a:lnTo>
                      <a:pt x="97"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59" name="Freeform 67"/>
              <p:cNvSpPr/>
              <p:nvPr/>
            </p:nvSpPr>
            <p:spPr bwMode="auto">
              <a:xfrm rot="1800000">
                <a:off x="2335637" y="2971136"/>
                <a:ext cx="60882" cy="46832"/>
              </a:xfrm>
              <a:custGeom>
                <a:avLst/>
                <a:gdLst/>
                <a:ahLst/>
                <a:cxnLst>
                  <a:cxn ang="0">
                    <a:pos x="39" y="9"/>
                  </a:cxn>
                  <a:cxn ang="0">
                    <a:pos x="39" y="9"/>
                  </a:cxn>
                  <a:cxn ang="0">
                    <a:pos x="28" y="15"/>
                  </a:cxn>
                  <a:cxn ang="0">
                    <a:pos x="19" y="22"/>
                  </a:cxn>
                  <a:cxn ang="0">
                    <a:pos x="10" y="30"/>
                  </a:cxn>
                  <a:cxn ang="0">
                    <a:pos x="5" y="37"/>
                  </a:cxn>
                  <a:cxn ang="0">
                    <a:pos x="2" y="45"/>
                  </a:cxn>
                  <a:cxn ang="0">
                    <a:pos x="0" y="52"/>
                  </a:cxn>
                  <a:cxn ang="0">
                    <a:pos x="0" y="59"/>
                  </a:cxn>
                  <a:cxn ang="0">
                    <a:pos x="1" y="66"/>
                  </a:cxn>
                  <a:cxn ang="0">
                    <a:pos x="4" y="71"/>
                  </a:cxn>
                  <a:cxn ang="0">
                    <a:pos x="8" y="75"/>
                  </a:cxn>
                  <a:cxn ang="0">
                    <a:pos x="15" y="78"/>
                  </a:cxn>
                  <a:cxn ang="0">
                    <a:pos x="21" y="81"/>
                  </a:cxn>
                  <a:cxn ang="0">
                    <a:pos x="31" y="81"/>
                  </a:cxn>
                  <a:cxn ang="0">
                    <a:pos x="42" y="79"/>
                  </a:cxn>
                  <a:cxn ang="0">
                    <a:pos x="53" y="75"/>
                  </a:cxn>
                  <a:cxn ang="0">
                    <a:pos x="66" y="70"/>
                  </a:cxn>
                  <a:cxn ang="0">
                    <a:pos x="66" y="70"/>
                  </a:cxn>
                  <a:cxn ang="0">
                    <a:pos x="79" y="63"/>
                  </a:cxn>
                  <a:cxn ang="0">
                    <a:pos x="88" y="56"/>
                  </a:cxn>
                  <a:cxn ang="0">
                    <a:pos x="95" y="48"/>
                  </a:cxn>
                  <a:cxn ang="0">
                    <a:pos x="100" y="41"/>
                  </a:cxn>
                  <a:cxn ang="0">
                    <a:pos x="103" y="34"/>
                  </a:cxn>
                  <a:cxn ang="0">
                    <a:pos x="104" y="28"/>
                  </a:cxn>
                  <a:cxn ang="0">
                    <a:pos x="103" y="21"/>
                  </a:cxn>
                  <a:cxn ang="0">
                    <a:pos x="102" y="15"/>
                  </a:cxn>
                  <a:cxn ang="0">
                    <a:pos x="98" y="10"/>
                  </a:cxn>
                  <a:cxn ang="0">
                    <a:pos x="92" y="6"/>
                  </a:cxn>
                  <a:cxn ang="0">
                    <a:pos x="85" y="3"/>
                  </a:cxn>
                  <a:cxn ang="0">
                    <a:pos x="77" y="2"/>
                  </a:cxn>
                  <a:cxn ang="0">
                    <a:pos x="69" y="0"/>
                  </a:cxn>
                  <a:cxn ang="0">
                    <a:pos x="59" y="2"/>
                  </a:cxn>
                  <a:cxn ang="0">
                    <a:pos x="50" y="5"/>
                  </a:cxn>
                  <a:cxn ang="0">
                    <a:pos x="39" y="9"/>
                  </a:cxn>
                  <a:cxn ang="0">
                    <a:pos x="39" y="9"/>
                  </a:cxn>
                </a:cxnLst>
                <a:rect l="0" t="0" r="r" b="b"/>
                <a:pathLst>
                  <a:path w="104" h="81">
                    <a:moveTo>
                      <a:pt x="39" y="9"/>
                    </a:moveTo>
                    <a:lnTo>
                      <a:pt x="39" y="9"/>
                    </a:lnTo>
                    <a:lnTo>
                      <a:pt x="28" y="15"/>
                    </a:lnTo>
                    <a:lnTo>
                      <a:pt x="19" y="22"/>
                    </a:lnTo>
                    <a:lnTo>
                      <a:pt x="10" y="30"/>
                    </a:lnTo>
                    <a:lnTo>
                      <a:pt x="5" y="37"/>
                    </a:lnTo>
                    <a:lnTo>
                      <a:pt x="2" y="45"/>
                    </a:lnTo>
                    <a:lnTo>
                      <a:pt x="0" y="52"/>
                    </a:lnTo>
                    <a:lnTo>
                      <a:pt x="0" y="59"/>
                    </a:lnTo>
                    <a:lnTo>
                      <a:pt x="1" y="66"/>
                    </a:lnTo>
                    <a:lnTo>
                      <a:pt x="4" y="71"/>
                    </a:lnTo>
                    <a:lnTo>
                      <a:pt x="8" y="75"/>
                    </a:lnTo>
                    <a:lnTo>
                      <a:pt x="15" y="78"/>
                    </a:lnTo>
                    <a:lnTo>
                      <a:pt x="21" y="81"/>
                    </a:lnTo>
                    <a:lnTo>
                      <a:pt x="31" y="81"/>
                    </a:lnTo>
                    <a:lnTo>
                      <a:pt x="42" y="79"/>
                    </a:lnTo>
                    <a:lnTo>
                      <a:pt x="53" y="75"/>
                    </a:lnTo>
                    <a:lnTo>
                      <a:pt x="66" y="70"/>
                    </a:lnTo>
                    <a:lnTo>
                      <a:pt x="66" y="70"/>
                    </a:lnTo>
                    <a:lnTo>
                      <a:pt x="79" y="63"/>
                    </a:lnTo>
                    <a:lnTo>
                      <a:pt x="88" y="56"/>
                    </a:lnTo>
                    <a:lnTo>
                      <a:pt x="95" y="48"/>
                    </a:lnTo>
                    <a:lnTo>
                      <a:pt x="100" y="41"/>
                    </a:lnTo>
                    <a:lnTo>
                      <a:pt x="103" y="34"/>
                    </a:lnTo>
                    <a:lnTo>
                      <a:pt x="104" y="28"/>
                    </a:lnTo>
                    <a:lnTo>
                      <a:pt x="103" y="21"/>
                    </a:lnTo>
                    <a:lnTo>
                      <a:pt x="102" y="15"/>
                    </a:lnTo>
                    <a:lnTo>
                      <a:pt x="98" y="10"/>
                    </a:lnTo>
                    <a:lnTo>
                      <a:pt x="92" y="6"/>
                    </a:lnTo>
                    <a:lnTo>
                      <a:pt x="85" y="3"/>
                    </a:lnTo>
                    <a:lnTo>
                      <a:pt x="77" y="2"/>
                    </a:lnTo>
                    <a:lnTo>
                      <a:pt x="69" y="0"/>
                    </a:lnTo>
                    <a:lnTo>
                      <a:pt x="59" y="2"/>
                    </a:lnTo>
                    <a:lnTo>
                      <a:pt x="50" y="5"/>
                    </a:lnTo>
                    <a:lnTo>
                      <a:pt x="39" y="9"/>
                    </a:lnTo>
                    <a:lnTo>
                      <a:pt x="39" y="9"/>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0" name="Freeform 68"/>
              <p:cNvSpPr/>
              <p:nvPr/>
            </p:nvSpPr>
            <p:spPr bwMode="auto">
              <a:xfrm rot="1800000">
                <a:off x="2405481" y="3220047"/>
                <a:ext cx="165084" cy="187329"/>
              </a:xfrm>
              <a:custGeom>
                <a:avLst/>
                <a:gdLst/>
                <a:ahLst/>
                <a:cxnLst>
                  <a:cxn ang="0">
                    <a:pos x="8" y="5"/>
                  </a:cxn>
                  <a:cxn ang="0">
                    <a:pos x="8" y="5"/>
                  </a:cxn>
                  <a:cxn ang="0">
                    <a:pos x="5" y="7"/>
                  </a:cxn>
                  <a:cxn ang="0">
                    <a:pos x="2" y="10"/>
                  </a:cxn>
                  <a:cxn ang="0">
                    <a:pos x="0" y="17"/>
                  </a:cxn>
                  <a:cxn ang="0">
                    <a:pos x="0" y="25"/>
                  </a:cxn>
                  <a:cxn ang="0">
                    <a:pos x="1" y="36"/>
                  </a:cxn>
                  <a:cxn ang="0">
                    <a:pos x="4" y="48"/>
                  </a:cxn>
                  <a:cxn ang="0">
                    <a:pos x="7" y="62"/>
                  </a:cxn>
                  <a:cxn ang="0">
                    <a:pos x="17" y="92"/>
                  </a:cxn>
                  <a:cxn ang="0">
                    <a:pos x="31" y="124"/>
                  </a:cxn>
                  <a:cxn ang="0">
                    <a:pos x="46" y="157"/>
                  </a:cxn>
                  <a:cxn ang="0">
                    <a:pos x="73" y="217"/>
                  </a:cxn>
                  <a:cxn ang="0">
                    <a:pos x="73" y="217"/>
                  </a:cxn>
                  <a:cxn ang="0">
                    <a:pos x="76" y="224"/>
                  </a:cxn>
                  <a:cxn ang="0">
                    <a:pos x="81" y="231"/>
                  </a:cxn>
                  <a:cxn ang="0">
                    <a:pos x="92" y="243"/>
                  </a:cxn>
                  <a:cxn ang="0">
                    <a:pos x="107" y="255"/>
                  </a:cxn>
                  <a:cxn ang="0">
                    <a:pos x="124" y="268"/>
                  </a:cxn>
                  <a:cxn ang="0">
                    <a:pos x="143" y="278"/>
                  </a:cxn>
                  <a:cxn ang="0">
                    <a:pos x="163" y="289"/>
                  </a:cxn>
                  <a:cxn ang="0">
                    <a:pos x="184" y="297"/>
                  </a:cxn>
                  <a:cxn ang="0">
                    <a:pos x="203" y="306"/>
                  </a:cxn>
                  <a:cxn ang="0">
                    <a:pos x="222" y="312"/>
                  </a:cxn>
                  <a:cxn ang="0">
                    <a:pos x="239" y="317"/>
                  </a:cxn>
                  <a:cxn ang="0">
                    <a:pos x="254" y="319"/>
                  </a:cxn>
                  <a:cxn ang="0">
                    <a:pos x="267" y="321"/>
                  </a:cxn>
                  <a:cxn ang="0">
                    <a:pos x="276" y="321"/>
                  </a:cxn>
                  <a:cxn ang="0">
                    <a:pos x="279" y="319"/>
                  </a:cxn>
                  <a:cxn ang="0">
                    <a:pos x="280" y="318"/>
                  </a:cxn>
                  <a:cxn ang="0">
                    <a:pos x="282" y="315"/>
                  </a:cxn>
                  <a:cxn ang="0">
                    <a:pos x="280" y="312"/>
                  </a:cxn>
                  <a:cxn ang="0">
                    <a:pos x="275" y="304"/>
                  </a:cxn>
                  <a:cxn ang="0">
                    <a:pos x="275" y="304"/>
                  </a:cxn>
                  <a:cxn ang="0">
                    <a:pos x="257" y="284"/>
                  </a:cxn>
                  <a:cxn ang="0">
                    <a:pos x="241" y="262"/>
                  </a:cxn>
                  <a:cxn ang="0">
                    <a:pos x="208" y="216"/>
                  </a:cxn>
                  <a:cxn ang="0">
                    <a:pos x="178" y="171"/>
                  </a:cxn>
                  <a:cxn ang="0">
                    <a:pos x="163" y="150"/>
                  </a:cxn>
                  <a:cxn ang="0">
                    <a:pos x="148" y="133"/>
                  </a:cxn>
                  <a:cxn ang="0">
                    <a:pos x="148" y="133"/>
                  </a:cxn>
                  <a:cxn ang="0">
                    <a:pos x="133" y="114"/>
                  </a:cxn>
                  <a:cxn ang="0">
                    <a:pos x="117" y="92"/>
                  </a:cxn>
                  <a:cxn ang="0">
                    <a:pos x="101" y="66"/>
                  </a:cxn>
                  <a:cxn ang="0">
                    <a:pos x="83" y="43"/>
                  </a:cxn>
                  <a:cxn ang="0">
                    <a:pos x="73" y="32"/>
                  </a:cxn>
                  <a:cxn ang="0">
                    <a:pos x="65" y="22"/>
                  </a:cxn>
                  <a:cxn ang="0">
                    <a:pos x="56" y="14"/>
                  </a:cxn>
                  <a:cxn ang="0">
                    <a:pos x="46" y="7"/>
                  </a:cxn>
                  <a:cxn ang="0">
                    <a:pos x="36" y="3"/>
                  </a:cxn>
                  <a:cxn ang="0">
                    <a:pos x="27" y="0"/>
                  </a:cxn>
                  <a:cxn ang="0">
                    <a:pos x="17" y="2"/>
                  </a:cxn>
                  <a:cxn ang="0">
                    <a:pos x="8" y="5"/>
                  </a:cxn>
                  <a:cxn ang="0">
                    <a:pos x="8" y="5"/>
                  </a:cxn>
                </a:cxnLst>
                <a:rect l="0" t="0" r="r" b="b"/>
                <a:pathLst>
                  <a:path w="282" h="321">
                    <a:moveTo>
                      <a:pt x="8" y="5"/>
                    </a:moveTo>
                    <a:lnTo>
                      <a:pt x="8" y="5"/>
                    </a:lnTo>
                    <a:lnTo>
                      <a:pt x="5" y="7"/>
                    </a:lnTo>
                    <a:lnTo>
                      <a:pt x="2" y="10"/>
                    </a:lnTo>
                    <a:lnTo>
                      <a:pt x="0" y="17"/>
                    </a:lnTo>
                    <a:lnTo>
                      <a:pt x="0" y="25"/>
                    </a:lnTo>
                    <a:lnTo>
                      <a:pt x="1" y="36"/>
                    </a:lnTo>
                    <a:lnTo>
                      <a:pt x="4" y="48"/>
                    </a:lnTo>
                    <a:lnTo>
                      <a:pt x="7" y="62"/>
                    </a:lnTo>
                    <a:lnTo>
                      <a:pt x="17" y="92"/>
                    </a:lnTo>
                    <a:lnTo>
                      <a:pt x="31" y="124"/>
                    </a:lnTo>
                    <a:lnTo>
                      <a:pt x="46" y="157"/>
                    </a:lnTo>
                    <a:lnTo>
                      <a:pt x="73" y="217"/>
                    </a:lnTo>
                    <a:lnTo>
                      <a:pt x="73" y="217"/>
                    </a:lnTo>
                    <a:lnTo>
                      <a:pt x="76" y="224"/>
                    </a:lnTo>
                    <a:lnTo>
                      <a:pt x="81" y="231"/>
                    </a:lnTo>
                    <a:lnTo>
                      <a:pt x="92" y="243"/>
                    </a:lnTo>
                    <a:lnTo>
                      <a:pt x="107" y="255"/>
                    </a:lnTo>
                    <a:lnTo>
                      <a:pt x="124" y="268"/>
                    </a:lnTo>
                    <a:lnTo>
                      <a:pt x="143" y="278"/>
                    </a:lnTo>
                    <a:lnTo>
                      <a:pt x="163" y="289"/>
                    </a:lnTo>
                    <a:lnTo>
                      <a:pt x="184" y="297"/>
                    </a:lnTo>
                    <a:lnTo>
                      <a:pt x="203" y="306"/>
                    </a:lnTo>
                    <a:lnTo>
                      <a:pt x="222" y="312"/>
                    </a:lnTo>
                    <a:lnTo>
                      <a:pt x="239" y="317"/>
                    </a:lnTo>
                    <a:lnTo>
                      <a:pt x="254" y="319"/>
                    </a:lnTo>
                    <a:lnTo>
                      <a:pt x="267" y="321"/>
                    </a:lnTo>
                    <a:lnTo>
                      <a:pt x="276" y="321"/>
                    </a:lnTo>
                    <a:lnTo>
                      <a:pt x="279" y="319"/>
                    </a:lnTo>
                    <a:lnTo>
                      <a:pt x="280" y="318"/>
                    </a:lnTo>
                    <a:lnTo>
                      <a:pt x="282" y="315"/>
                    </a:lnTo>
                    <a:lnTo>
                      <a:pt x="280" y="312"/>
                    </a:lnTo>
                    <a:lnTo>
                      <a:pt x="275" y="304"/>
                    </a:lnTo>
                    <a:lnTo>
                      <a:pt x="275" y="304"/>
                    </a:lnTo>
                    <a:lnTo>
                      <a:pt x="257" y="284"/>
                    </a:lnTo>
                    <a:lnTo>
                      <a:pt x="241" y="262"/>
                    </a:lnTo>
                    <a:lnTo>
                      <a:pt x="208" y="216"/>
                    </a:lnTo>
                    <a:lnTo>
                      <a:pt x="178" y="171"/>
                    </a:lnTo>
                    <a:lnTo>
                      <a:pt x="163" y="150"/>
                    </a:lnTo>
                    <a:lnTo>
                      <a:pt x="148" y="133"/>
                    </a:lnTo>
                    <a:lnTo>
                      <a:pt x="148" y="133"/>
                    </a:lnTo>
                    <a:lnTo>
                      <a:pt x="133" y="114"/>
                    </a:lnTo>
                    <a:lnTo>
                      <a:pt x="117" y="92"/>
                    </a:lnTo>
                    <a:lnTo>
                      <a:pt x="101" y="66"/>
                    </a:lnTo>
                    <a:lnTo>
                      <a:pt x="83" y="43"/>
                    </a:lnTo>
                    <a:lnTo>
                      <a:pt x="73" y="32"/>
                    </a:lnTo>
                    <a:lnTo>
                      <a:pt x="65" y="22"/>
                    </a:lnTo>
                    <a:lnTo>
                      <a:pt x="56" y="14"/>
                    </a:lnTo>
                    <a:lnTo>
                      <a:pt x="46" y="7"/>
                    </a:lnTo>
                    <a:lnTo>
                      <a:pt x="36" y="3"/>
                    </a:lnTo>
                    <a:lnTo>
                      <a:pt x="27" y="0"/>
                    </a:lnTo>
                    <a:lnTo>
                      <a:pt x="17" y="2"/>
                    </a:lnTo>
                    <a:lnTo>
                      <a:pt x="8" y="5"/>
                    </a:lnTo>
                    <a:lnTo>
                      <a:pt x="8" y="5"/>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1" name="Freeform 69"/>
              <p:cNvSpPr/>
              <p:nvPr/>
            </p:nvSpPr>
            <p:spPr bwMode="auto">
              <a:xfrm rot="1800000">
                <a:off x="2039448" y="3310925"/>
                <a:ext cx="751657" cy="751657"/>
              </a:xfrm>
              <a:custGeom>
                <a:avLst/>
                <a:gdLst/>
                <a:ahLst/>
                <a:cxnLst>
                  <a:cxn ang="0">
                    <a:pos x="181" y="38"/>
                  </a:cxn>
                  <a:cxn ang="0">
                    <a:pos x="218" y="2"/>
                  </a:cxn>
                  <a:cxn ang="0">
                    <a:pos x="239" y="5"/>
                  </a:cxn>
                  <a:cxn ang="0">
                    <a:pos x="256" y="30"/>
                  </a:cxn>
                  <a:cxn ang="0">
                    <a:pos x="350" y="214"/>
                  </a:cxn>
                  <a:cxn ang="0">
                    <a:pos x="402" y="271"/>
                  </a:cxn>
                  <a:cxn ang="0">
                    <a:pos x="447" y="303"/>
                  </a:cxn>
                  <a:cxn ang="0">
                    <a:pos x="472" y="298"/>
                  </a:cxn>
                  <a:cxn ang="0">
                    <a:pos x="481" y="269"/>
                  </a:cxn>
                  <a:cxn ang="0">
                    <a:pos x="512" y="238"/>
                  </a:cxn>
                  <a:cxn ang="0">
                    <a:pos x="556" y="218"/>
                  </a:cxn>
                  <a:cxn ang="0">
                    <a:pos x="600" y="218"/>
                  </a:cxn>
                  <a:cxn ang="0">
                    <a:pos x="624" y="231"/>
                  </a:cxn>
                  <a:cxn ang="0">
                    <a:pos x="646" y="230"/>
                  </a:cxn>
                  <a:cxn ang="0">
                    <a:pos x="675" y="189"/>
                  </a:cxn>
                  <a:cxn ang="0">
                    <a:pos x="699" y="169"/>
                  </a:cxn>
                  <a:cxn ang="0">
                    <a:pos x="725" y="166"/>
                  </a:cxn>
                  <a:cxn ang="0">
                    <a:pos x="784" y="188"/>
                  </a:cxn>
                  <a:cxn ang="0">
                    <a:pos x="818" y="194"/>
                  </a:cxn>
                  <a:cxn ang="0">
                    <a:pos x="845" y="174"/>
                  </a:cxn>
                  <a:cxn ang="0">
                    <a:pos x="890" y="139"/>
                  </a:cxn>
                  <a:cxn ang="0">
                    <a:pos x="916" y="137"/>
                  </a:cxn>
                  <a:cxn ang="0">
                    <a:pos x="935" y="158"/>
                  </a:cxn>
                  <a:cxn ang="0">
                    <a:pos x="970" y="265"/>
                  </a:cxn>
                  <a:cxn ang="0">
                    <a:pos x="1000" y="422"/>
                  </a:cxn>
                  <a:cxn ang="0">
                    <a:pos x="1015" y="547"/>
                  </a:cxn>
                  <a:cxn ang="0">
                    <a:pos x="1041" y="655"/>
                  </a:cxn>
                  <a:cxn ang="0">
                    <a:pos x="1097" y="760"/>
                  </a:cxn>
                  <a:cxn ang="0">
                    <a:pos x="1203" y="947"/>
                  </a:cxn>
                  <a:cxn ang="0">
                    <a:pos x="1000" y="1283"/>
                  </a:cxn>
                  <a:cxn ang="0">
                    <a:pos x="741" y="1112"/>
                  </a:cxn>
                  <a:cxn ang="0">
                    <a:pos x="670" y="1019"/>
                  </a:cxn>
                  <a:cxn ang="0">
                    <a:pos x="587" y="952"/>
                  </a:cxn>
                  <a:cxn ang="0">
                    <a:pos x="452" y="874"/>
                  </a:cxn>
                  <a:cxn ang="0">
                    <a:pos x="339" y="836"/>
                  </a:cxn>
                  <a:cxn ang="0">
                    <a:pos x="198" y="780"/>
                  </a:cxn>
                  <a:cxn ang="0">
                    <a:pos x="143" y="740"/>
                  </a:cxn>
                  <a:cxn ang="0">
                    <a:pos x="109" y="674"/>
                  </a:cxn>
                  <a:cxn ang="0">
                    <a:pos x="29" y="498"/>
                  </a:cxn>
                  <a:cxn ang="0">
                    <a:pos x="6" y="445"/>
                  </a:cxn>
                  <a:cxn ang="0">
                    <a:pos x="3" y="384"/>
                  </a:cxn>
                  <a:cxn ang="0">
                    <a:pos x="30" y="318"/>
                  </a:cxn>
                  <a:cxn ang="0">
                    <a:pos x="52" y="295"/>
                  </a:cxn>
                  <a:cxn ang="0">
                    <a:pos x="59" y="317"/>
                  </a:cxn>
                  <a:cxn ang="0">
                    <a:pos x="66" y="370"/>
                  </a:cxn>
                  <a:cxn ang="0">
                    <a:pos x="91" y="432"/>
                  </a:cxn>
                  <a:cxn ang="0">
                    <a:pos x="143" y="511"/>
                  </a:cxn>
                  <a:cxn ang="0">
                    <a:pos x="187" y="606"/>
                  </a:cxn>
                  <a:cxn ang="0">
                    <a:pos x="221" y="659"/>
                  </a:cxn>
                  <a:cxn ang="0">
                    <a:pos x="247" y="665"/>
                  </a:cxn>
                  <a:cxn ang="0">
                    <a:pos x="264" y="641"/>
                  </a:cxn>
                  <a:cxn ang="0">
                    <a:pos x="274" y="587"/>
                  </a:cxn>
                  <a:cxn ang="0">
                    <a:pos x="258" y="498"/>
                  </a:cxn>
                  <a:cxn ang="0">
                    <a:pos x="214" y="385"/>
                  </a:cxn>
                  <a:cxn ang="0">
                    <a:pos x="104" y="133"/>
                  </a:cxn>
                  <a:cxn ang="0">
                    <a:pos x="87" y="65"/>
                  </a:cxn>
                  <a:cxn ang="0">
                    <a:pos x="97" y="55"/>
                  </a:cxn>
                  <a:cxn ang="0">
                    <a:pos x="136" y="61"/>
                  </a:cxn>
                  <a:cxn ang="0">
                    <a:pos x="168" y="47"/>
                  </a:cxn>
                </a:cxnLst>
                <a:rect l="0" t="0" r="r" b="b"/>
                <a:pathLst>
                  <a:path w="1285" h="1283">
                    <a:moveTo>
                      <a:pt x="168" y="47"/>
                    </a:moveTo>
                    <a:lnTo>
                      <a:pt x="168" y="47"/>
                    </a:lnTo>
                    <a:lnTo>
                      <a:pt x="175" y="43"/>
                    </a:lnTo>
                    <a:lnTo>
                      <a:pt x="181" y="38"/>
                    </a:lnTo>
                    <a:lnTo>
                      <a:pt x="194" y="26"/>
                    </a:lnTo>
                    <a:lnTo>
                      <a:pt x="203" y="15"/>
                    </a:lnTo>
                    <a:lnTo>
                      <a:pt x="214" y="5"/>
                    </a:lnTo>
                    <a:lnTo>
                      <a:pt x="218" y="2"/>
                    </a:lnTo>
                    <a:lnTo>
                      <a:pt x="224" y="0"/>
                    </a:lnTo>
                    <a:lnTo>
                      <a:pt x="229" y="0"/>
                    </a:lnTo>
                    <a:lnTo>
                      <a:pt x="233" y="1"/>
                    </a:lnTo>
                    <a:lnTo>
                      <a:pt x="239" y="5"/>
                    </a:lnTo>
                    <a:lnTo>
                      <a:pt x="244" y="11"/>
                    </a:lnTo>
                    <a:lnTo>
                      <a:pt x="249" y="19"/>
                    </a:lnTo>
                    <a:lnTo>
                      <a:pt x="256" y="30"/>
                    </a:lnTo>
                    <a:lnTo>
                      <a:pt x="256" y="30"/>
                    </a:lnTo>
                    <a:lnTo>
                      <a:pt x="284" y="87"/>
                    </a:lnTo>
                    <a:lnTo>
                      <a:pt x="313" y="144"/>
                    </a:lnTo>
                    <a:lnTo>
                      <a:pt x="339" y="194"/>
                    </a:lnTo>
                    <a:lnTo>
                      <a:pt x="350" y="214"/>
                    </a:lnTo>
                    <a:lnTo>
                      <a:pt x="360" y="226"/>
                    </a:lnTo>
                    <a:lnTo>
                      <a:pt x="360" y="226"/>
                    </a:lnTo>
                    <a:lnTo>
                      <a:pt x="386" y="253"/>
                    </a:lnTo>
                    <a:lnTo>
                      <a:pt x="402" y="271"/>
                    </a:lnTo>
                    <a:lnTo>
                      <a:pt x="421" y="286"/>
                    </a:lnTo>
                    <a:lnTo>
                      <a:pt x="431" y="293"/>
                    </a:lnTo>
                    <a:lnTo>
                      <a:pt x="439" y="299"/>
                    </a:lnTo>
                    <a:lnTo>
                      <a:pt x="447" y="303"/>
                    </a:lnTo>
                    <a:lnTo>
                      <a:pt x="455" y="305"/>
                    </a:lnTo>
                    <a:lnTo>
                      <a:pt x="462" y="305"/>
                    </a:lnTo>
                    <a:lnTo>
                      <a:pt x="467" y="302"/>
                    </a:lnTo>
                    <a:lnTo>
                      <a:pt x="472" y="298"/>
                    </a:lnTo>
                    <a:lnTo>
                      <a:pt x="474" y="290"/>
                    </a:lnTo>
                    <a:lnTo>
                      <a:pt x="474" y="290"/>
                    </a:lnTo>
                    <a:lnTo>
                      <a:pt x="477" y="279"/>
                    </a:lnTo>
                    <a:lnTo>
                      <a:pt x="481" y="269"/>
                    </a:lnTo>
                    <a:lnTo>
                      <a:pt x="488" y="261"/>
                    </a:lnTo>
                    <a:lnTo>
                      <a:pt x="495" y="253"/>
                    </a:lnTo>
                    <a:lnTo>
                      <a:pt x="503" y="245"/>
                    </a:lnTo>
                    <a:lnTo>
                      <a:pt x="512" y="238"/>
                    </a:lnTo>
                    <a:lnTo>
                      <a:pt x="523" y="231"/>
                    </a:lnTo>
                    <a:lnTo>
                      <a:pt x="534" y="226"/>
                    </a:lnTo>
                    <a:lnTo>
                      <a:pt x="545" y="222"/>
                    </a:lnTo>
                    <a:lnTo>
                      <a:pt x="556" y="218"/>
                    </a:lnTo>
                    <a:lnTo>
                      <a:pt x="567" y="216"/>
                    </a:lnTo>
                    <a:lnTo>
                      <a:pt x="579" y="215"/>
                    </a:lnTo>
                    <a:lnTo>
                      <a:pt x="589" y="215"/>
                    </a:lnTo>
                    <a:lnTo>
                      <a:pt x="600" y="218"/>
                    </a:lnTo>
                    <a:lnTo>
                      <a:pt x="609" y="222"/>
                    </a:lnTo>
                    <a:lnTo>
                      <a:pt x="617" y="226"/>
                    </a:lnTo>
                    <a:lnTo>
                      <a:pt x="617" y="226"/>
                    </a:lnTo>
                    <a:lnTo>
                      <a:pt x="624" y="231"/>
                    </a:lnTo>
                    <a:lnTo>
                      <a:pt x="631" y="234"/>
                    </a:lnTo>
                    <a:lnTo>
                      <a:pt x="636" y="234"/>
                    </a:lnTo>
                    <a:lnTo>
                      <a:pt x="642" y="233"/>
                    </a:lnTo>
                    <a:lnTo>
                      <a:pt x="646" y="230"/>
                    </a:lnTo>
                    <a:lnTo>
                      <a:pt x="650" y="227"/>
                    </a:lnTo>
                    <a:lnTo>
                      <a:pt x="658" y="216"/>
                    </a:lnTo>
                    <a:lnTo>
                      <a:pt x="666" y="203"/>
                    </a:lnTo>
                    <a:lnTo>
                      <a:pt x="675" y="189"/>
                    </a:lnTo>
                    <a:lnTo>
                      <a:pt x="680" y="182"/>
                    </a:lnTo>
                    <a:lnTo>
                      <a:pt x="685" y="177"/>
                    </a:lnTo>
                    <a:lnTo>
                      <a:pt x="692" y="173"/>
                    </a:lnTo>
                    <a:lnTo>
                      <a:pt x="699" y="169"/>
                    </a:lnTo>
                    <a:lnTo>
                      <a:pt x="699" y="169"/>
                    </a:lnTo>
                    <a:lnTo>
                      <a:pt x="707" y="167"/>
                    </a:lnTo>
                    <a:lnTo>
                      <a:pt x="717" y="166"/>
                    </a:lnTo>
                    <a:lnTo>
                      <a:pt x="725" y="166"/>
                    </a:lnTo>
                    <a:lnTo>
                      <a:pt x="733" y="169"/>
                    </a:lnTo>
                    <a:lnTo>
                      <a:pt x="751" y="173"/>
                    </a:lnTo>
                    <a:lnTo>
                      <a:pt x="767" y="179"/>
                    </a:lnTo>
                    <a:lnTo>
                      <a:pt x="784" y="188"/>
                    </a:lnTo>
                    <a:lnTo>
                      <a:pt x="799" y="192"/>
                    </a:lnTo>
                    <a:lnTo>
                      <a:pt x="805" y="194"/>
                    </a:lnTo>
                    <a:lnTo>
                      <a:pt x="812" y="194"/>
                    </a:lnTo>
                    <a:lnTo>
                      <a:pt x="818" y="194"/>
                    </a:lnTo>
                    <a:lnTo>
                      <a:pt x="823" y="192"/>
                    </a:lnTo>
                    <a:lnTo>
                      <a:pt x="823" y="192"/>
                    </a:lnTo>
                    <a:lnTo>
                      <a:pt x="834" y="185"/>
                    </a:lnTo>
                    <a:lnTo>
                      <a:pt x="845" y="174"/>
                    </a:lnTo>
                    <a:lnTo>
                      <a:pt x="857" y="163"/>
                    </a:lnTo>
                    <a:lnTo>
                      <a:pt x="869" y="152"/>
                    </a:lnTo>
                    <a:lnTo>
                      <a:pt x="883" y="143"/>
                    </a:lnTo>
                    <a:lnTo>
                      <a:pt x="890" y="139"/>
                    </a:lnTo>
                    <a:lnTo>
                      <a:pt x="895" y="137"/>
                    </a:lnTo>
                    <a:lnTo>
                      <a:pt x="902" y="136"/>
                    </a:lnTo>
                    <a:lnTo>
                      <a:pt x="909" y="136"/>
                    </a:lnTo>
                    <a:lnTo>
                      <a:pt x="916" y="137"/>
                    </a:lnTo>
                    <a:lnTo>
                      <a:pt x="921" y="141"/>
                    </a:lnTo>
                    <a:lnTo>
                      <a:pt x="921" y="141"/>
                    </a:lnTo>
                    <a:lnTo>
                      <a:pt x="928" y="148"/>
                    </a:lnTo>
                    <a:lnTo>
                      <a:pt x="935" y="158"/>
                    </a:lnTo>
                    <a:lnTo>
                      <a:pt x="940" y="171"/>
                    </a:lnTo>
                    <a:lnTo>
                      <a:pt x="947" y="186"/>
                    </a:lnTo>
                    <a:lnTo>
                      <a:pt x="958" y="223"/>
                    </a:lnTo>
                    <a:lnTo>
                      <a:pt x="970" y="265"/>
                    </a:lnTo>
                    <a:lnTo>
                      <a:pt x="980" y="309"/>
                    </a:lnTo>
                    <a:lnTo>
                      <a:pt x="989" y="353"/>
                    </a:lnTo>
                    <a:lnTo>
                      <a:pt x="1000" y="422"/>
                    </a:lnTo>
                    <a:lnTo>
                      <a:pt x="1000" y="422"/>
                    </a:lnTo>
                    <a:lnTo>
                      <a:pt x="1004" y="449"/>
                    </a:lnTo>
                    <a:lnTo>
                      <a:pt x="1007" y="481"/>
                    </a:lnTo>
                    <a:lnTo>
                      <a:pt x="1010" y="513"/>
                    </a:lnTo>
                    <a:lnTo>
                      <a:pt x="1015" y="547"/>
                    </a:lnTo>
                    <a:lnTo>
                      <a:pt x="1021" y="583"/>
                    </a:lnTo>
                    <a:lnTo>
                      <a:pt x="1029" y="620"/>
                    </a:lnTo>
                    <a:lnTo>
                      <a:pt x="1036" y="637"/>
                    </a:lnTo>
                    <a:lnTo>
                      <a:pt x="1041" y="655"/>
                    </a:lnTo>
                    <a:lnTo>
                      <a:pt x="1049" y="673"/>
                    </a:lnTo>
                    <a:lnTo>
                      <a:pt x="1057" y="691"/>
                    </a:lnTo>
                    <a:lnTo>
                      <a:pt x="1057" y="691"/>
                    </a:lnTo>
                    <a:lnTo>
                      <a:pt x="1097" y="760"/>
                    </a:lnTo>
                    <a:lnTo>
                      <a:pt x="1136" y="828"/>
                    </a:lnTo>
                    <a:lnTo>
                      <a:pt x="1173" y="891"/>
                    </a:lnTo>
                    <a:lnTo>
                      <a:pt x="1190" y="919"/>
                    </a:lnTo>
                    <a:lnTo>
                      <a:pt x="1203" y="947"/>
                    </a:lnTo>
                    <a:lnTo>
                      <a:pt x="1203" y="947"/>
                    </a:lnTo>
                    <a:lnTo>
                      <a:pt x="1233" y="1003"/>
                    </a:lnTo>
                    <a:lnTo>
                      <a:pt x="1285" y="1092"/>
                    </a:lnTo>
                    <a:lnTo>
                      <a:pt x="1000" y="1283"/>
                    </a:lnTo>
                    <a:lnTo>
                      <a:pt x="854" y="1283"/>
                    </a:lnTo>
                    <a:lnTo>
                      <a:pt x="854" y="1283"/>
                    </a:lnTo>
                    <a:lnTo>
                      <a:pt x="794" y="1192"/>
                    </a:lnTo>
                    <a:lnTo>
                      <a:pt x="741" y="1112"/>
                    </a:lnTo>
                    <a:lnTo>
                      <a:pt x="718" y="1079"/>
                    </a:lnTo>
                    <a:lnTo>
                      <a:pt x="699" y="1052"/>
                    </a:lnTo>
                    <a:lnTo>
                      <a:pt x="683" y="1031"/>
                    </a:lnTo>
                    <a:lnTo>
                      <a:pt x="670" y="1019"/>
                    </a:lnTo>
                    <a:lnTo>
                      <a:pt x="670" y="1019"/>
                    </a:lnTo>
                    <a:lnTo>
                      <a:pt x="646" y="997"/>
                    </a:lnTo>
                    <a:lnTo>
                      <a:pt x="617" y="975"/>
                    </a:lnTo>
                    <a:lnTo>
                      <a:pt x="587" y="952"/>
                    </a:lnTo>
                    <a:lnTo>
                      <a:pt x="555" y="930"/>
                    </a:lnTo>
                    <a:lnTo>
                      <a:pt x="522" y="910"/>
                    </a:lnTo>
                    <a:lnTo>
                      <a:pt x="487" y="891"/>
                    </a:lnTo>
                    <a:lnTo>
                      <a:pt x="452" y="874"/>
                    </a:lnTo>
                    <a:lnTo>
                      <a:pt x="435" y="868"/>
                    </a:lnTo>
                    <a:lnTo>
                      <a:pt x="418" y="861"/>
                    </a:lnTo>
                    <a:lnTo>
                      <a:pt x="418" y="861"/>
                    </a:lnTo>
                    <a:lnTo>
                      <a:pt x="339" y="836"/>
                    </a:lnTo>
                    <a:lnTo>
                      <a:pt x="297" y="823"/>
                    </a:lnTo>
                    <a:lnTo>
                      <a:pt x="255" y="806"/>
                    </a:lnTo>
                    <a:lnTo>
                      <a:pt x="215" y="790"/>
                    </a:lnTo>
                    <a:lnTo>
                      <a:pt x="198" y="780"/>
                    </a:lnTo>
                    <a:lnTo>
                      <a:pt x="181" y="771"/>
                    </a:lnTo>
                    <a:lnTo>
                      <a:pt x="166" y="761"/>
                    </a:lnTo>
                    <a:lnTo>
                      <a:pt x="154" y="750"/>
                    </a:lnTo>
                    <a:lnTo>
                      <a:pt x="143" y="740"/>
                    </a:lnTo>
                    <a:lnTo>
                      <a:pt x="135" y="729"/>
                    </a:lnTo>
                    <a:lnTo>
                      <a:pt x="135" y="729"/>
                    </a:lnTo>
                    <a:lnTo>
                      <a:pt x="123" y="703"/>
                    </a:lnTo>
                    <a:lnTo>
                      <a:pt x="109" y="674"/>
                    </a:lnTo>
                    <a:lnTo>
                      <a:pt x="81" y="610"/>
                    </a:lnTo>
                    <a:lnTo>
                      <a:pt x="53" y="547"/>
                    </a:lnTo>
                    <a:lnTo>
                      <a:pt x="40" y="522"/>
                    </a:lnTo>
                    <a:lnTo>
                      <a:pt x="29" y="498"/>
                    </a:lnTo>
                    <a:lnTo>
                      <a:pt x="29" y="498"/>
                    </a:lnTo>
                    <a:lnTo>
                      <a:pt x="19" y="481"/>
                    </a:lnTo>
                    <a:lnTo>
                      <a:pt x="11" y="463"/>
                    </a:lnTo>
                    <a:lnTo>
                      <a:pt x="6" y="445"/>
                    </a:lnTo>
                    <a:lnTo>
                      <a:pt x="1" y="430"/>
                    </a:lnTo>
                    <a:lnTo>
                      <a:pt x="0" y="414"/>
                    </a:lnTo>
                    <a:lnTo>
                      <a:pt x="0" y="399"/>
                    </a:lnTo>
                    <a:lnTo>
                      <a:pt x="3" y="384"/>
                    </a:lnTo>
                    <a:lnTo>
                      <a:pt x="8" y="368"/>
                    </a:lnTo>
                    <a:lnTo>
                      <a:pt x="8" y="368"/>
                    </a:lnTo>
                    <a:lnTo>
                      <a:pt x="23" y="335"/>
                    </a:lnTo>
                    <a:lnTo>
                      <a:pt x="30" y="318"/>
                    </a:lnTo>
                    <a:lnTo>
                      <a:pt x="38" y="306"/>
                    </a:lnTo>
                    <a:lnTo>
                      <a:pt x="45" y="297"/>
                    </a:lnTo>
                    <a:lnTo>
                      <a:pt x="49" y="295"/>
                    </a:lnTo>
                    <a:lnTo>
                      <a:pt x="52" y="295"/>
                    </a:lnTo>
                    <a:lnTo>
                      <a:pt x="55" y="297"/>
                    </a:lnTo>
                    <a:lnTo>
                      <a:pt x="56" y="301"/>
                    </a:lnTo>
                    <a:lnTo>
                      <a:pt x="57" y="308"/>
                    </a:lnTo>
                    <a:lnTo>
                      <a:pt x="59" y="317"/>
                    </a:lnTo>
                    <a:lnTo>
                      <a:pt x="59" y="317"/>
                    </a:lnTo>
                    <a:lnTo>
                      <a:pt x="60" y="336"/>
                    </a:lnTo>
                    <a:lnTo>
                      <a:pt x="63" y="354"/>
                    </a:lnTo>
                    <a:lnTo>
                      <a:pt x="66" y="370"/>
                    </a:lnTo>
                    <a:lnTo>
                      <a:pt x="70" y="385"/>
                    </a:lnTo>
                    <a:lnTo>
                      <a:pt x="75" y="400"/>
                    </a:lnTo>
                    <a:lnTo>
                      <a:pt x="82" y="415"/>
                    </a:lnTo>
                    <a:lnTo>
                      <a:pt x="91" y="432"/>
                    </a:lnTo>
                    <a:lnTo>
                      <a:pt x="104" y="449"/>
                    </a:lnTo>
                    <a:lnTo>
                      <a:pt x="104" y="449"/>
                    </a:lnTo>
                    <a:lnTo>
                      <a:pt x="127" y="483"/>
                    </a:lnTo>
                    <a:lnTo>
                      <a:pt x="143" y="511"/>
                    </a:lnTo>
                    <a:lnTo>
                      <a:pt x="155" y="538"/>
                    </a:lnTo>
                    <a:lnTo>
                      <a:pt x="169" y="568"/>
                    </a:lnTo>
                    <a:lnTo>
                      <a:pt x="169" y="568"/>
                    </a:lnTo>
                    <a:lnTo>
                      <a:pt x="187" y="606"/>
                    </a:lnTo>
                    <a:lnTo>
                      <a:pt x="198" y="628"/>
                    </a:lnTo>
                    <a:lnTo>
                      <a:pt x="209" y="646"/>
                    </a:lnTo>
                    <a:lnTo>
                      <a:pt x="214" y="654"/>
                    </a:lnTo>
                    <a:lnTo>
                      <a:pt x="221" y="659"/>
                    </a:lnTo>
                    <a:lnTo>
                      <a:pt x="228" y="665"/>
                    </a:lnTo>
                    <a:lnTo>
                      <a:pt x="233" y="667"/>
                    </a:lnTo>
                    <a:lnTo>
                      <a:pt x="240" y="667"/>
                    </a:lnTo>
                    <a:lnTo>
                      <a:pt x="247" y="665"/>
                    </a:lnTo>
                    <a:lnTo>
                      <a:pt x="252" y="661"/>
                    </a:lnTo>
                    <a:lnTo>
                      <a:pt x="259" y="652"/>
                    </a:lnTo>
                    <a:lnTo>
                      <a:pt x="259" y="652"/>
                    </a:lnTo>
                    <a:lnTo>
                      <a:pt x="264" y="641"/>
                    </a:lnTo>
                    <a:lnTo>
                      <a:pt x="270" y="631"/>
                    </a:lnTo>
                    <a:lnTo>
                      <a:pt x="273" y="617"/>
                    </a:lnTo>
                    <a:lnTo>
                      <a:pt x="274" y="603"/>
                    </a:lnTo>
                    <a:lnTo>
                      <a:pt x="274" y="587"/>
                    </a:lnTo>
                    <a:lnTo>
                      <a:pt x="273" y="571"/>
                    </a:lnTo>
                    <a:lnTo>
                      <a:pt x="270" y="554"/>
                    </a:lnTo>
                    <a:lnTo>
                      <a:pt x="267" y="537"/>
                    </a:lnTo>
                    <a:lnTo>
                      <a:pt x="258" y="498"/>
                    </a:lnTo>
                    <a:lnTo>
                      <a:pt x="245" y="460"/>
                    </a:lnTo>
                    <a:lnTo>
                      <a:pt x="232" y="422"/>
                    </a:lnTo>
                    <a:lnTo>
                      <a:pt x="214" y="385"/>
                    </a:lnTo>
                    <a:lnTo>
                      <a:pt x="214" y="385"/>
                    </a:lnTo>
                    <a:lnTo>
                      <a:pt x="172" y="293"/>
                    </a:lnTo>
                    <a:lnTo>
                      <a:pt x="146" y="237"/>
                    </a:lnTo>
                    <a:lnTo>
                      <a:pt x="123" y="184"/>
                    </a:lnTo>
                    <a:lnTo>
                      <a:pt x="104" y="133"/>
                    </a:lnTo>
                    <a:lnTo>
                      <a:pt x="97" y="111"/>
                    </a:lnTo>
                    <a:lnTo>
                      <a:pt x="91" y="92"/>
                    </a:lnTo>
                    <a:lnTo>
                      <a:pt x="89" y="77"/>
                    </a:lnTo>
                    <a:lnTo>
                      <a:pt x="87" y="65"/>
                    </a:lnTo>
                    <a:lnTo>
                      <a:pt x="89" y="61"/>
                    </a:lnTo>
                    <a:lnTo>
                      <a:pt x="90" y="57"/>
                    </a:lnTo>
                    <a:lnTo>
                      <a:pt x="93" y="55"/>
                    </a:lnTo>
                    <a:lnTo>
                      <a:pt x="97" y="55"/>
                    </a:lnTo>
                    <a:lnTo>
                      <a:pt x="97" y="55"/>
                    </a:lnTo>
                    <a:lnTo>
                      <a:pt x="109" y="55"/>
                    </a:lnTo>
                    <a:lnTo>
                      <a:pt x="120" y="58"/>
                    </a:lnTo>
                    <a:lnTo>
                      <a:pt x="136" y="61"/>
                    </a:lnTo>
                    <a:lnTo>
                      <a:pt x="143" y="61"/>
                    </a:lnTo>
                    <a:lnTo>
                      <a:pt x="150" y="58"/>
                    </a:lnTo>
                    <a:lnTo>
                      <a:pt x="158" y="54"/>
                    </a:lnTo>
                    <a:lnTo>
                      <a:pt x="168" y="47"/>
                    </a:lnTo>
                    <a:lnTo>
                      <a:pt x="168" y="47"/>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2" name="Freeform 70"/>
              <p:cNvSpPr/>
              <p:nvPr/>
            </p:nvSpPr>
            <p:spPr bwMode="auto">
              <a:xfrm rot="1800000">
                <a:off x="2501363" y="3283255"/>
                <a:ext cx="159230" cy="153375"/>
              </a:xfrm>
              <a:custGeom>
                <a:avLst/>
                <a:gdLst/>
                <a:ahLst/>
                <a:cxnLst>
                  <a:cxn ang="0">
                    <a:pos x="16" y="2"/>
                  </a:cxn>
                  <a:cxn ang="0">
                    <a:pos x="16" y="2"/>
                  </a:cxn>
                  <a:cxn ang="0">
                    <a:pos x="9" y="4"/>
                  </a:cxn>
                  <a:cxn ang="0">
                    <a:pos x="5" y="10"/>
                  </a:cxn>
                  <a:cxn ang="0">
                    <a:pos x="1" y="15"/>
                  </a:cxn>
                  <a:cxn ang="0">
                    <a:pos x="0" y="23"/>
                  </a:cxn>
                  <a:cxn ang="0">
                    <a:pos x="0" y="31"/>
                  </a:cxn>
                  <a:cxn ang="0">
                    <a:pos x="0" y="41"/>
                  </a:cxn>
                  <a:cxn ang="0">
                    <a:pos x="1" y="52"/>
                  </a:cxn>
                  <a:cxn ang="0">
                    <a:pos x="4" y="63"/>
                  </a:cxn>
                  <a:cxn ang="0">
                    <a:pos x="14" y="86"/>
                  </a:cxn>
                  <a:cxn ang="0">
                    <a:pos x="26" y="112"/>
                  </a:cxn>
                  <a:cxn ang="0">
                    <a:pos x="41" y="136"/>
                  </a:cxn>
                  <a:cxn ang="0">
                    <a:pos x="50" y="147"/>
                  </a:cxn>
                  <a:cxn ang="0">
                    <a:pos x="60" y="160"/>
                  </a:cxn>
                  <a:cxn ang="0">
                    <a:pos x="60" y="160"/>
                  </a:cxn>
                  <a:cxn ang="0">
                    <a:pos x="79" y="181"/>
                  </a:cxn>
                  <a:cxn ang="0">
                    <a:pos x="99" y="202"/>
                  </a:cxn>
                  <a:cxn ang="0">
                    <a:pos x="121" y="221"/>
                  </a:cxn>
                  <a:cxn ang="0">
                    <a:pos x="142" y="237"/>
                  </a:cxn>
                  <a:cxn ang="0">
                    <a:pos x="163" y="251"/>
                  </a:cxn>
                  <a:cxn ang="0">
                    <a:pos x="173" y="256"/>
                  </a:cxn>
                  <a:cxn ang="0">
                    <a:pos x="182" y="260"/>
                  </a:cxn>
                  <a:cxn ang="0">
                    <a:pos x="192" y="262"/>
                  </a:cxn>
                  <a:cxn ang="0">
                    <a:pos x="202" y="263"/>
                  </a:cxn>
                  <a:cxn ang="0">
                    <a:pos x="210" y="263"/>
                  </a:cxn>
                  <a:cxn ang="0">
                    <a:pos x="218" y="260"/>
                  </a:cxn>
                  <a:cxn ang="0">
                    <a:pos x="218" y="260"/>
                  </a:cxn>
                  <a:cxn ang="0">
                    <a:pos x="248" y="251"/>
                  </a:cxn>
                  <a:cxn ang="0">
                    <a:pos x="260" y="245"/>
                  </a:cxn>
                  <a:cxn ang="0">
                    <a:pos x="264" y="243"/>
                  </a:cxn>
                  <a:cxn ang="0">
                    <a:pos x="268" y="239"/>
                  </a:cxn>
                  <a:cxn ang="0">
                    <a:pos x="270" y="235"/>
                  </a:cxn>
                  <a:cxn ang="0">
                    <a:pos x="271" y="229"/>
                  </a:cxn>
                  <a:cxn ang="0">
                    <a:pos x="270" y="224"/>
                  </a:cxn>
                  <a:cxn ang="0">
                    <a:pos x="266" y="217"/>
                  </a:cxn>
                  <a:cxn ang="0">
                    <a:pos x="262" y="210"/>
                  </a:cxn>
                  <a:cxn ang="0">
                    <a:pos x="253" y="200"/>
                  </a:cxn>
                  <a:cxn ang="0">
                    <a:pos x="232" y="179"/>
                  </a:cxn>
                  <a:cxn ang="0">
                    <a:pos x="232" y="179"/>
                  </a:cxn>
                  <a:cxn ang="0">
                    <a:pos x="203" y="151"/>
                  </a:cxn>
                  <a:cxn ang="0">
                    <a:pos x="173" y="120"/>
                  </a:cxn>
                  <a:cxn ang="0">
                    <a:pos x="142" y="89"/>
                  </a:cxn>
                  <a:cxn ang="0">
                    <a:pos x="110" y="59"/>
                  </a:cxn>
                  <a:cxn ang="0">
                    <a:pos x="80" y="33"/>
                  </a:cxn>
                  <a:cxn ang="0">
                    <a:pos x="67" y="22"/>
                  </a:cxn>
                  <a:cxn ang="0">
                    <a:pos x="54" y="12"/>
                  </a:cxn>
                  <a:cxn ang="0">
                    <a:pos x="42" y="6"/>
                  </a:cxn>
                  <a:cxn ang="0">
                    <a:pos x="33" y="2"/>
                  </a:cxn>
                  <a:cxn ang="0">
                    <a:pos x="23" y="0"/>
                  </a:cxn>
                  <a:cxn ang="0">
                    <a:pos x="19" y="0"/>
                  </a:cxn>
                  <a:cxn ang="0">
                    <a:pos x="16" y="2"/>
                  </a:cxn>
                  <a:cxn ang="0">
                    <a:pos x="16" y="2"/>
                  </a:cxn>
                </a:cxnLst>
                <a:rect l="0" t="0" r="r" b="b"/>
                <a:pathLst>
                  <a:path w="271" h="263">
                    <a:moveTo>
                      <a:pt x="16" y="2"/>
                    </a:moveTo>
                    <a:lnTo>
                      <a:pt x="16" y="2"/>
                    </a:lnTo>
                    <a:lnTo>
                      <a:pt x="9" y="4"/>
                    </a:lnTo>
                    <a:lnTo>
                      <a:pt x="5" y="10"/>
                    </a:lnTo>
                    <a:lnTo>
                      <a:pt x="1" y="15"/>
                    </a:lnTo>
                    <a:lnTo>
                      <a:pt x="0" y="23"/>
                    </a:lnTo>
                    <a:lnTo>
                      <a:pt x="0" y="31"/>
                    </a:lnTo>
                    <a:lnTo>
                      <a:pt x="0" y="41"/>
                    </a:lnTo>
                    <a:lnTo>
                      <a:pt x="1" y="52"/>
                    </a:lnTo>
                    <a:lnTo>
                      <a:pt x="4" y="63"/>
                    </a:lnTo>
                    <a:lnTo>
                      <a:pt x="14" y="86"/>
                    </a:lnTo>
                    <a:lnTo>
                      <a:pt x="26" y="112"/>
                    </a:lnTo>
                    <a:lnTo>
                      <a:pt x="41" y="136"/>
                    </a:lnTo>
                    <a:lnTo>
                      <a:pt x="50" y="147"/>
                    </a:lnTo>
                    <a:lnTo>
                      <a:pt x="60" y="160"/>
                    </a:lnTo>
                    <a:lnTo>
                      <a:pt x="60" y="160"/>
                    </a:lnTo>
                    <a:lnTo>
                      <a:pt x="79" y="181"/>
                    </a:lnTo>
                    <a:lnTo>
                      <a:pt x="99" y="202"/>
                    </a:lnTo>
                    <a:lnTo>
                      <a:pt x="121" y="221"/>
                    </a:lnTo>
                    <a:lnTo>
                      <a:pt x="142" y="237"/>
                    </a:lnTo>
                    <a:lnTo>
                      <a:pt x="163" y="251"/>
                    </a:lnTo>
                    <a:lnTo>
                      <a:pt x="173" y="256"/>
                    </a:lnTo>
                    <a:lnTo>
                      <a:pt x="182" y="260"/>
                    </a:lnTo>
                    <a:lnTo>
                      <a:pt x="192" y="262"/>
                    </a:lnTo>
                    <a:lnTo>
                      <a:pt x="202" y="263"/>
                    </a:lnTo>
                    <a:lnTo>
                      <a:pt x="210" y="263"/>
                    </a:lnTo>
                    <a:lnTo>
                      <a:pt x="218" y="260"/>
                    </a:lnTo>
                    <a:lnTo>
                      <a:pt x="218" y="260"/>
                    </a:lnTo>
                    <a:lnTo>
                      <a:pt x="248" y="251"/>
                    </a:lnTo>
                    <a:lnTo>
                      <a:pt x="260" y="245"/>
                    </a:lnTo>
                    <a:lnTo>
                      <a:pt x="264" y="243"/>
                    </a:lnTo>
                    <a:lnTo>
                      <a:pt x="268" y="239"/>
                    </a:lnTo>
                    <a:lnTo>
                      <a:pt x="270" y="235"/>
                    </a:lnTo>
                    <a:lnTo>
                      <a:pt x="271" y="229"/>
                    </a:lnTo>
                    <a:lnTo>
                      <a:pt x="270" y="224"/>
                    </a:lnTo>
                    <a:lnTo>
                      <a:pt x="266" y="217"/>
                    </a:lnTo>
                    <a:lnTo>
                      <a:pt x="262" y="210"/>
                    </a:lnTo>
                    <a:lnTo>
                      <a:pt x="253" y="200"/>
                    </a:lnTo>
                    <a:lnTo>
                      <a:pt x="232" y="179"/>
                    </a:lnTo>
                    <a:lnTo>
                      <a:pt x="232" y="179"/>
                    </a:lnTo>
                    <a:lnTo>
                      <a:pt x="203" y="151"/>
                    </a:lnTo>
                    <a:lnTo>
                      <a:pt x="173" y="120"/>
                    </a:lnTo>
                    <a:lnTo>
                      <a:pt x="142" y="89"/>
                    </a:lnTo>
                    <a:lnTo>
                      <a:pt x="110" y="59"/>
                    </a:lnTo>
                    <a:lnTo>
                      <a:pt x="80" y="33"/>
                    </a:lnTo>
                    <a:lnTo>
                      <a:pt x="67" y="22"/>
                    </a:lnTo>
                    <a:lnTo>
                      <a:pt x="54" y="12"/>
                    </a:lnTo>
                    <a:lnTo>
                      <a:pt x="42" y="6"/>
                    </a:lnTo>
                    <a:lnTo>
                      <a:pt x="33" y="2"/>
                    </a:lnTo>
                    <a:lnTo>
                      <a:pt x="23" y="0"/>
                    </a:lnTo>
                    <a:lnTo>
                      <a:pt x="19" y="0"/>
                    </a:lnTo>
                    <a:lnTo>
                      <a:pt x="16" y="2"/>
                    </a:lnTo>
                    <a:lnTo>
                      <a:pt x="16" y="2"/>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3" name="Freeform 71"/>
              <p:cNvSpPr/>
              <p:nvPr/>
            </p:nvSpPr>
            <p:spPr bwMode="auto">
              <a:xfrm rot="1800000">
                <a:off x="2617654" y="3353311"/>
                <a:ext cx="110056" cy="112397"/>
              </a:xfrm>
              <a:custGeom>
                <a:avLst/>
                <a:gdLst/>
                <a:ahLst/>
                <a:cxnLst>
                  <a:cxn ang="0">
                    <a:pos x="13" y="1"/>
                  </a:cxn>
                  <a:cxn ang="0">
                    <a:pos x="13" y="1"/>
                  </a:cxn>
                  <a:cxn ang="0">
                    <a:pos x="6" y="7"/>
                  </a:cxn>
                  <a:cxn ang="0">
                    <a:pos x="2" y="15"/>
                  </a:cxn>
                  <a:cxn ang="0">
                    <a:pos x="0" y="23"/>
                  </a:cxn>
                  <a:cxn ang="0">
                    <a:pos x="0" y="34"/>
                  </a:cxn>
                  <a:cxn ang="0">
                    <a:pos x="0" y="45"/>
                  </a:cxn>
                  <a:cxn ang="0">
                    <a:pos x="2" y="57"/>
                  </a:cxn>
                  <a:cxn ang="0">
                    <a:pos x="5" y="70"/>
                  </a:cxn>
                  <a:cxn ang="0">
                    <a:pos x="9" y="82"/>
                  </a:cxn>
                  <a:cxn ang="0">
                    <a:pos x="15" y="96"/>
                  </a:cxn>
                  <a:cxn ang="0">
                    <a:pos x="21" y="108"/>
                  </a:cxn>
                  <a:cxn ang="0">
                    <a:pos x="30" y="120"/>
                  </a:cxn>
                  <a:cxn ang="0">
                    <a:pos x="38" y="132"/>
                  </a:cxn>
                  <a:cxn ang="0">
                    <a:pos x="47" y="143"/>
                  </a:cxn>
                  <a:cxn ang="0">
                    <a:pos x="57" y="154"/>
                  </a:cxn>
                  <a:cxn ang="0">
                    <a:pos x="68" y="162"/>
                  </a:cxn>
                  <a:cxn ang="0">
                    <a:pos x="79" y="170"/>
                  </a:cxn>
                  <a:cxn ang="0">
                    <a:pos x="79" y="170"/>
                  </a:cxn>
                  <a:cxn ang="0">
                    <a:pos x="90" y="177"/>
                  </a:cxn>
                  <a:cxn ang="0">
                    <a:pos x="102" y="183"/>
                  </a:cxn>
                  <a:cxn ang="0">
                    <a:pos x="113" y="187"/>
                  </a:cxn>
                  <a:cxn ang="0">
                    <a:pos x="125" y="190"/>
                  </a:cxn>
                  <a:cxn ang="0">
                    <a:pos x="136" y="191"/>
                  </a:cxn>
                  <a:cxn ang="0">
                    <a:pos x="147" y="192"/>
                  </a:cxn>
                  <a:cxn ang="0">
                    <a:pos x="156" y="192"/>
                  </a:cxn>
                  <a:cxn ang="0">
                    <a:pos x="166" y="191"/>
                  </a:cxn>
                  <a:cxn ang="0">
                    <a:pos x="174" y="188"/>
                  </a:cxn>
                  <a:cxn ang="0">
                    <a:pos x="179" y="184"/>
                  </a:cxn>
                  <a:cxn ang="0">
                    <a:pos x="185" y="180"/>
                  </a:cxn>
                  <a:cxn ang="0">
                    <a:pos x="188" y="173"/>
                  </a:cxn>
                  <a:cxn ang="0">
                    <a:pos x="188" y="166"/>
                  </a:cxn>
                  <a:cxn ang="0">
                    <a:pos x="186" y="160"/>
                  </a:cxn>
                  <a:cxn ang="0">
                    <a:pos x="182" y="150"/>
                  </a:cxn>
                  <a:cxn ang="0">
                    <a:pos x="177" y="140"/>
                  </a:cxn>
                  <a:cxn ang="0">
                    <a:pos x="177" y="140"/>
                  </a:cxn>
                  <a:cxn ang="0">
                    <a:pos x="158" y="117"/>
                  </a:cxn>
                  <a:cxn ang="0">
                    <a:pos x="136" y="94"/>
                  </a:cxn>
                  <a:cxn ang="0">
                    <a:pos x="111" y="70"/>
                  </a:cxn>
                  <a:cxn ang="0">
                    <a:pos x="87" y="46"/>
                  </a:cxn>
                  <a:cxn ang="0">
                    <a:pos x="64" y="27"/>
                  </a:cxn>
                  <a:cxn ang="0">
                    <a:pos x="42" y="11"/>
                  </a:cxn>
                  <a:cxn ang="0">
                    <a:pos x="32" y="6"/>
                  </a:cxn>
                  <a:cxn ang="0">
                    <a:pos x="24" y="3"/>
                  </a:cxn>
                  <a:cxn ang="0">
                    <a:pos x="17" y="0"/>
                  </a:cxn>
                  <a:cxn ang="0">
                    <a:pos x="13" y="1"/>
                  </a:cxn>
                  <a:cxn ang="0">
                    <a:pos x="13" y="1"/>
                  </a:cxn>
                </a:cxnLst>
                <a:rect l="0" t="0" r="r" b="b"/>
                <a:pathLst>
                  <a:path w="188" h="192">
                    <a:moveTo>
                      <a:pt x="13" y="1"/>
                    </a:moveTo>
                    <a:lnTo>
                      <a:pt x="13" y="1"/>
                    </a:lnTo>
                    <a:lnTo>
                      <a:pt x="6" y="7"/>
                    </a:lnTo>
                    <a:lnTo>
                      <a:pt x="2" y="15"/>
                    </a:lnTo>
                    <a:lnTo>
                      <a:pt x="0" y="23"/>
                    </a:lnTo>
                    <a:lnTo>
                      <a:pt x="0" y="34"/>
                    </a:lnTo>
                    <a:lnTo>
                      <a:pt x="0" y="45"/>
                    </a:lnTo>
                    <a:lnTo>
                      <a:pt x="2" y="57"/>
                    </a:lnTo>
                    <a:lnTo>
                      <a:pt x="5" y="70"/>
                    </a:lnTo>
                    <a:lnTo>
                      <a:pt x="9" y="82"/>
                    </a:lnTo>
                    <a:lnTo>
                      <a:pt x="15" y="96"/>
                    </a:lnTo>
                    <a:lnTo>
                      <a:pt x="21" y="108"/>
                    </a:lnTo>
                    <a:lnTo>
                      <a:pt x="30" y="120"/>
                    </a:lnTo>
                    <a:lnTo>
                      <a:pt x="38" y="132"/>
                    </a:lnTo>
                    <a:lnTo>
                      <a:pt x="47" y="143"/>
                    </a:lnTo>
                    <a:lnTo>
                      <a:pt x="57" y="154"/>
                    </a:lnTo>
                    <a:lnTo>
                      <a:pt x="68" y="162"/>
                    </a:lnTo>
                    <a:lnTo>
                      <a:pt x="79" y="170"/>
                    </a:lnTo>
                    <a:lnTo>
                      <a:pt x="79" y="170"/>
                    </a:lnTo>
                    <a:lnTo>
                      <a:pt x="90" y="177"/>
                    </a:lnTo>
                    <a:lnTo>
                      <a:pt x="102" y="183"/>
                    </a:lnTo>
                    <a:lnTo>
                      <a:pt x="113" y="187"/>
                    </a:lnTo>
                    <a:lnTo>
                      <a:pt x="125" y="190"/>
                    </a:lnTo>
                    <a:lnTo>
                      <a:pt x="136" y="191"/>
                    </a:lnTo>
                    <a:lnTo>
                      <a:pt x="147" y="192"/>
                    </a:lnTo>
                    <a:lnTo>
                      <a:pt x="156" y="192"/>
                    </a:lnTo>
                    <a:lnTo>
                      <a:pt x="166" y="191"/>
                    </a:lnTo>
                    <a:lnTo>
                      <a:pt x="174" y="188"/>
                    </a:lnTo>
                    <a:lnTo>
                      <a:pt x="179" y="184"/>
                    </a:lnTo>
                    <a:lnTo>
                      <a:pt x="185" y="180"/>
                    </a:lnTo>
                    <a:lnTo>
                      <a:pt x="188" y="173"/>
                    </a:lnTo>
                    <a:lnTo>
                      <a:pt x="188" y="166"/>
                    </a:lnTo>
                    <a:lnTo>
                      <a:pt x="186" y="160"/>
                    </a:lnTo>
                    <a:lnTo>
                      <a:pt x="182" y="150"/>
                    </a:lnTo>
                    <a:lnTo>
                      <a:pt x="177" y="140"/>
                    </a:lnTo>
                    <a:lnTo>
                      <a:pt x="177" y="140"/>
                    </a:lnTo>
                    <a:lnTo>
                      <a:pt x="158" y="117"/>
                    </a:lnTo>
                    <a:lnTo>
                      <a:pt x="136" y="94"/>
                    </a:lnTo>
                    <a:lnTo>
                      <a:pt x="111" y="70"/>
                    </a:lnTo>
                    <a:lnTo>
                      <a:pt x="87" y="46"/>
                    </a:lnTo>
                    <a:lnTo>
                      <a:pt x="64" y="27"/>
                    </a:lnTo>
                    <a:lnTo>
                      <a:pt x="42" y="11"/>
                    </a:lnTo>
                    <a:lnTo>
                      <a:pt x="32" y="6"/>
                    </a:lnTo>
                    <a:lnTo>
                      <a:pt x="24" y="3"/>
                    </a:lnTo>
                    <a:lnTo>
                      <a:pt x="17" y="0"/>
                    </a:lnTo>
                    <a:lnTo>
                      <a:pt x="13" y="1"/>
                    </a:lnTo>
                    <a:lnTo>
                      <a:pt x="13" y="1"/>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64" name="Freeform 72"/>
              <p:cNvSpPr>
                <a:spLocks noEditPoints="1"/>
              </p:cNvSpPr>
              <p:nvPr/>
            </p:nvSpPr>
            <p:spPr bwMode="auto">
              <a:xfrm rot="1800000">
                <a:off x="2171464" y="3387032"/>
                <a:ext cx="90152" cy="142838"/>
              </a:xfrm>
              <a:custGeom>
                <a:avLst/>
                <a:gdLst/>
                <a:ahLst/>
                <a:cxnLst>
                  <a:cxn ang="0">
                    <a:pos x="0" y="9"/>
                  </a:cxn>
                  <a:cxn ang="0">
                    <a:pos x="0" y="9"/>
                  </a:cxn>
                  <a:cxn ang="0">
                    <a:pos x="11" y="4"/>
                  </a:cxn>
                  <a:cxn ang="0">
                    <a:pos x="21" y="0"/>
                  </a:cxn>
                  <a:cxn ang="0">
                    <a:pos x="30" y="0"/>
                  </a:cxn>
                  <a:cxn ang="0">
                    <a:pos x="39" y="1"/>
                  </a:cxn>
                  <a:cxn ang="0">
                    <a:pos x="45" y="5"/>
                  </a:cxn>
                  <a:cxn ang="0">
                    <a:pos x="52" y="12"/>
                  </a:cxn>
                  <a:cxn ang="0">
                    <a:pos x="58" y="19"/>
                  </a:cxn>
                  <a:cxn ang="0">
                    <a:pos x="63" y="28"/>
                  </a:cxn>
                  <a:cxn ang="0">
                    <a:pos x="63" y="28"/>
                  </a:cxn>
                  <a:cxn ang="0">
                    <a:pos x="51" y="19"/>
                  </a:cxn>
                  <a:cxn ang="0">
                    <a:pos x="44" y="15"/>
                  </a:cxn>
                  <a:cxn ang="0">
                    <a:pos x="37" y="10"/>
                  </a:cxn>
                  <a:cxn ang="0">
                    <a:pos x="29" y="8"/>
                  </a:cxn>
                  <a:cxn ang="0">
                    <a:pos x="21" y="6"/>
                  </a:cxn>
                  <a:cxn ang="0">
                    <a:pos x="11" y="6"/>
                  </a:cxn>
                  <a:cxn ang="0">
                    <a:pos x="0" y="9"/>
                  </a:cxn>
                  <a:cxn ang="0">
                    <a:pos x="0" y="9"/>
                  </a:cxn>
                  <a:cxn ang="0">
                    <a:pos x="133" y="243"/>
                  </a:cxn>
                  <a:cxn ang="0">
                    <a:pos x="133" y="243"/>
                  </a:cxn>
                  <a:cxn ang="0">
                    <a:pos x="145" y="233"/>
                  </a:cxn>
                  <a:cxn ang="0">
                    <a:pos x="149" y="227"/>
                  </a:cxn>
                  <a:cxn ang="0">
                    <a:pos x="152" y="222"/>
                  </a:cxn>
                  <a:cxn ang="0">
                    <a:pos x="154" y="215"/>
                  </a:cxn>
                  <a:cxn ang="0">
                    <a:pos x="156" y="208"/>
                  </a:cxn>
                  <a:cxn ang="0">
                    <a:pos x="156" y="199"/>
                  </a:cxn>
                  <a:cxn ang="0">
                    <a:pos x="154" y="186"/>
                  </a:cxn>
                  <a:cxn ang="0">
                    <a:pos x="154" y="186"/>
                  </a:cxn>
                  <a:cxn ang="0">
                    <a:pos x="149" y="208"/>
                  </a:cxn>
                  <a:cxn ang="0">
                    <a:pos x="143" y="222"/>
                  </a:cxn>
                  <a:cxn ang="0">
                    <a:pos x="139" y="233"/>
                  </a:cxn>
                  <a:cxn ang="0">
                    <a:pos x="133" y="243"/>
                  </a:cxn>
                  <a:cxn ang="0">
                    <a:pos x="133" y="243"/>
                  </a:cxn>
                </a:cxnLst>
                <a:rect l="0" t="0" r="r" b="b"/>
                <a:pathLst>
                  <a:path w="156" h="243">
                    <a:moveTo>
                      <a:pt x="0" y="9"/>
                    </a:moveTo>
                    <a:lnTo>
                      <a:pt x="0" y="9"/>
                    </a:lnTo>
                    <a:lnTo>
                      <a:pt x="11" y="4"/>
                    </a:lnTo>
                    <a:lnTo>
                      <a:pt x="21" y="0"/>
                    </a:lnTo>
                    <a:lnTo>
                      <a:pt x="30" y="0"/>
                    </a:lnTo>
                    <a:lnTo>
                      <a:pt x="39" y="1"/>
                    </a:lnTo>
                    <a:lnTo>
                      <a:pt x="45" y="5"/>
                    </a:lnTo>
                    <a:lnTo>
                      <a:pt x="52" y="12"/>
                    </a:lnTo>
                    <a:lnTo>
                      <a:pt x="58" y="19"/>
                    </a:lnTo>
                    <a:lnTo>
                      <a:pt x="63" y="28"/>
                    </a:lnTo>
                    <a:lnTo>
                      <a:pt x="63" y="28"/>
                    </a:lnTo>
                    <a:lnTo>
                      <a:pt x="51" y="19"/>
                    </a:lnTo>
                    <a:lnTo>
                      <a:pt x="44" y="15"/>
                    </a:lnTo>
                    <a:lnTo>
                      <a:pt x="37" y="10"/>
                    </a:lnTo>
                    <a:lnTo>
                      <a:pt x="29" y="8"/>
                    </a:lnTo>
                    <a:lnTo>
                      <a:pt x="21" y="6"/>
                    </a:lnTo>
                    <a:lnTo>
                      <a:pt x="11" y="6"/>
                    </a:lnTo>
                    <a:lnTo>
                      <a:pt x="0" y="9"/>
                    </a:lnTo>
                    <a:lnTo>
                      <a:pt x="0" y="9"/>
                    </a:lnTo>
                    <a:close/>
                    <a:moveTo>
                      <a:pt x="133" y="243"/>
                    </a:moveTo>
                    <a:lnTo>
                      <a:pt x="133" y="243"/>
                    </a:lnTo>
                    <a:lnTo>
                      <a:pt x="145" y="233"/>
                    </a:lnTo>
                    <a:lnTo>
                      <a:pt x="149" y="227"/>
                    </a:lnTo>
                    <a:lnTo>
                      <a:pt x="152" y="222"/>
                    </a:lnTo>
                    <a:lnTo>
                      <a:pt x="154" y="215"/>
                    </a:lnTo>
                    <a:lnTo>
                      <a:pt x="156" y="208"/>
                    </a:lnTo>
                    <a:lnTo>
                      <a:pt x="156" y="199"/>
                    </a:lnTo>
                    <a:lnTo>
                      <a:pt x="154" y="186"/>
                    </a:lnTo>
                    <a:lnTo>
                      <a:pt x="154" y="186"/>
                    </a:lnTo>
                    <a:lnTo>
                      <a:pt x="149" y="208"/>
                    </a:lnTo>
                    <a:lnTo>
                      <a:pt x="143" y="222"/>
                    </a:lnTo>
                    <a:lnTo>
                      <a:pt x="139" y="233"/>
                    </a:lnTo>
                    <a:lnTo>
                      <a:pt x="133" y="243"/>
                    </a:lnTo>
                    <a:lnTo>
                      <a:pt x="133" y="243"/>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65" name="Freeform 73"/>
              <p:cNvSpPr/>
              <p:nvPr/>
            </p:nvSpPr>
            <p:spPr bwMode="auto">
              <a:xfrm rot="1800000">
                <a:off x="1512747" y="2737980"/>
                <a:ext cx="25758" cy="19903"/>
              </a:xfrm>
              <a:custGeom>
                <a:avLst/>
                <a:gdLst/>
                <a:ahLst/>
                <a:cxnLst>
                  <a:cxn ang="0">
                    <a:pos x="0" y="35"/>
                  </a:cxn>
                  <a:cxn ang="0">
                    <a:pos x="4" y="13"/>
                  </a:cxn>
                  <a:cxn ang="0">
                    <a:pos x="4" y="13"/>
                  </a:cxn>
                  <a:cxn ang="0">
                    <a:pos x="23" y="0"/>
                  </a:cxn>
                  <a:cxn ang="0">
                    <a:pos x="23" y="0"/>
                  </a:cxn>
                  <a:cxn ang="0">
                    <a:pos x="32" y="4"/>
                  </a:cxn>
                  <a:cxn ang="0">
                    <a:pos x="43" y="5"/>
                  </a:cxn>
                  <a:cxn ang="0">
                    <a:pos x="43" y="5"/>
                  </a:cxn>
                  <a:cxn ang="0">
                    <a:pos x="0" y="35"/>
                  </a:cxn>
                  <a:cxn ang="0">
                    <a:pos x="0" y="35"/>
                  </a:cxn>
                </a:cxnLst>
                <a:rect l="0" t="0" r="r" b="b"/>
                <a:pathLst>
                  <a:path w="43" h="35">
                    <a:moveTo>
                      <a:pt x="0" y="35"/>
                    </a:moveTo>
                    <a:lnTo>
                      <a:pt x="4" y="13"/>
                    </a:lnTo>
                    <a:lnTo>
                      <a:pt x="4" y="13"/>
                    </a:lnTo>
                    <a:lnTo>
                      <a:pt x="23" y="0"/>
                    </a:lnTo>
                    <a:lnTo>
                      <a:pt x="23" y="0"/>
                    </a:lnTo>
                    <a:lnTo>
                      <a:pt x="32" y="4"/>
                    </a:lnTo>
                    <a:lnTo>
                      <a:pt x="43" y="5"/>
                    </a:lnTo>
                    <a:lnTo>
                      <a:pt x="43" y="5"/>
                    </a:lnTo>
                    <a:lnTo>
                      <a:pt x="0" y="35"/>
                    </a:lnTo>
                    <a:lnTo>
                      <a:pt x="0" y="35"/>
                    </a:lnTo>
                    <a:close/>
                  </a:path>
                </a:pathLst>
              </a:custGeom>
              <a:noFill/>
              <a:ln w="1">
                <a:solidFill>
                  <a:srgbClr val="000000"/>
                </a:solidFill>
                <a:prstDash val="solid"/>
                <a:round/>
              </a:ln>
            </p:spPr>
            <p:txBody>
              <a:bodyPr vert="horz" wrap="square" lIns="91440" tIns="45720" rIns="91440" bIns="45720" numCol="1" anchor="t" anchorCtr="0" compatLnSpc="1"/>
              <a:lstStyle/>
              <a:p>
                <a:endParaRPr lang="en-US"/>
              </a:p>
            </p:txBody>
          </p:sp>
          <p:sp>
            <p:nvSpPr>
              <p:cNvPr id="66" name="Freeform 74"/>
              <p:cNvSpPr/>
              <p:nvPr/>
            </p:nvSpPr>
            <p:spPr bwMode="auto">
              <a:xfrm rot="1800000">
                <a:off x="1087508" y="2622274"/>
                <a:ext cx="494080" cy="561987"/>
              </a:xfrm>
              <a:custGeom>
                <a:avLst/>
                <a:gdLst/>
                <a:ahLst/>
                <a:cxnLst>
                  <a:cxn ang="0">
                    <a:pos x="95" y="959"/>
                  </a:cxn>
                  <a:cxn ang="0">
                    <a:pos x="120" y="936"/>
                  </a:cxn>
                  <a:cxn ang="0">
                    <a:pos x="147" y="901"/>
                  </a:cxn>
                  <a:cxn ang="0">
                    <a:pos x="180" y="868"/>
                  </a:cxn>
                  <a:cxn ang="0">
                    <a:pos x="249" y="801"/>
                  </a:cxn>
                  <a:cxn ang="0">
                    <a:pos x="279" y="767"/>
                  </a:cxn>
                  <a:cxn ang="0">
                    <a:pos x="291" y="752"/>
                  </a:cxn>
                  <a:cxn ang="0">
                    <a:pos x="301" y="736"/>
                  </a:cxn>
                  <a:cxn ang="0">
                    <a:pos x="323" y="691"/>
                  </a:cxn>
                  <a:cxn ang="0">
                    <a:pos x="324" y="685"/>
                  </a:cxn>
                  <a:cxn ang="0">
                    <a:pos x="333" y="653"/>
                  </a:cxn>
                  <a:cxn ang="0">
                    <a:pos x="344" y="626"/>
                  </a:cxn>
                  <a:cxn ang="0">
                    <a:pos x="354" y="591"/>
                  </a:cxn>
                  <a:cxn ang="0">
                    <a:pos x="357" y="600"/>
                  </a:cxn>
                  <a:cxn ang="0">
                    <a:pos x="376" y="568"/>
                  </a:cxn>
                  <a:cxn ang="0">
                    <a:pos x="433" y="499"/>
                  </a:cxn>
                  <a:cxn ang="0">
                    <a:pos x="441" y="489"/>
                  </a:cxn>
                  <a:cxn ang="0">
                    <a:pos x="494" y="444"/>
                  </a:cxn>
                  <a:cxn ang="0">
                    <a:pos x="599" y="358"/>
                  </a:cxn>
                  <a:cxn ang="0">
                    <a:pos x="599" y="357"/>
                  </a:cxn>
                  <a:cxn ang="0">
                    <a:pos x="680" y="290"/>
                  </a:cxn>
                  <a:cxn ang="0">
                    <a:pos x="723" y="251"/>
                  </a:cxn>
                  <a:cxn ang="0">
                    <a:pos x="759" y="215"/>
                  </a:cxn>
                  <a:cxn ang="0">
                    <a:pos x="794" y="170"/>
                  </a:cxn>
                  <a:cxn ang="0">
                    <a:pos x="798" y="165"/>
                  </a:cxn>
                  <a:cxn ang="0">
                    <a:pos x="808" y="164"/>
                  </a:cxn>
                  <a:cxn ang="0">
                    <a:pos x="827" y="131"/>
                  </a:cxn>
                  <a:cxn ang="0">
                    <a:pos x="839" y="104"/>
                  </a:cxn>
                  <a:cxn ang="0">
                    <a:pos x="843" y="80"/>
                  </a:cxn>
                  <a:cxn ang="0">
                    <a:pos x="842" y="60"/>
                  </a:cxn>
                  <a:cxn ang="0">
                    <a:pos x="825" y="45"/>
                  </a:cxn>
                  <a:cxn ang="0">
                    <a:pos x="775" y="1"/>
                  </a:cxn>
                  <a:cxn ang="0">
                    <a:pos x="760" y="0"/>
                  </a:cxn>
                  <a:cxn ang="0">
                    <a:pos x="730" y="1"/>
                  </a:cxn>
                  <a:cxn ang="0">
                    <a:pos x="699" y="8"/>
                  </a:cxn>
                  <a:cxn ang="0">
                    <a:pos x="666" y="19"/>
                  </a:cxn>
                  <a:cxn ang="0">
                    <a:pos x="614" y="44"/>
                  </a:cxn>
                  <a:cxn ang="0">
                    <a:pos x="545" y="85"/>
                  </a:cxn>
                  <a:cxn ang="0">
                    <a:pos x="477" y="135"/>
                  </a:cxn>
                  <a:cxn ang="0">
                    <a:pos x="413" y="188"/>
                  </a:cxn>
                  <a:cxn ang="0">
                    <a:pos x="329" y="264"/>
                  </a:cxn>
                  <a:cxn ang="0">
                    <a:pos x="287" y="308"/>
                  </a:cxn>
                  <a:cxn ang="0">
                    <a:pos x="212" y="352"/>
                  </a:cxn>
                  <a:cxn ang="0">
                    <a:pos x="150" y="399"/>
                  </a:cxn>
                  <a:cxn ang="0">
                    <a:pos x="101" y="450"/>
                  </a:cxn>
                  <a:cxn ang="0">
                    <a:pos x="62" y="503"/>
                  </a:cxn>
                  <a:cxn ang="0">
                    <a:pos x="34" y="557"/>
                  </a:cxn>
                  <a:cxn ang="0">
                    <a:pos x="15" y="612"/>
                  </a:cxn>
                  <a:cxn ang="0">
                    <a:pos x="4" y="666"/>
                  </a:cxn>
                  <a:cxn ang="0">
                    <a:pos x="0" y="718"/>
                  </a:cxn>
                  <a:cxn ang="0">
                    <a:pos x="1" y="767"/>
                  </a:cxn>
                  <a:cxn ang="0">
                    <a:pos x="8" y="814"/>
                  </a:cxn>
                  <a:cxn ang="0">
                    <a:pos x="19" y="854"/>
                  </a:cxn>
                  <a:cxn ang="0">
                    <a:pos x="32" y="891"/>
                  </a:cxn>
                  <a:cxn ang="0">
                    <a:pos x="49" y="920"/>
                  </a:cxn>
                  <a:cxn ang="0">
                    <a:pos x="65" y="942"/>
                  </a:cxn>
                  <a:cxn ang="0">
                    <a:pos x="80" y="955"/>
                  </a:cxn>
                  <a:cxn ang="0">
                    <a:pos x="95" y="959"/>
                  </a:cxn>
                </a:cxnLst>
                <a:rect l="0" t="0" r="r" b="b"/>
                <a:pathLst>
                  <a:path w="843" h="959">
                    <a:moveTo>
                      <a:pt x="95" y="959"/>
                    </a:moveTo>
                    <a:lnTo>
                      <a:pt x="95" y="959"/>
                    </a:lnTo>
                    <a:lnTo>
                      <a:pt x="120" y="936"/>
                    </a:lnTo>
                    <a:lnTo>
                      <a:pt x="120" y="936"/>
                    </a:lnTo>
                    <a:lnTo>
                      <a:pt x="133" y="918"/>
                    </a:lnTo>
                    <a:lnTo>
                      <a:pt x="147" y="901"/>
                    </a:lnTo>
                    <a:lnTo>
                      <a:pt x="163" y="884"/>
                    </a:lnTo>
                    <a:lnTo>
                      <a:pt x="180" y="868"/>
                    </a:lnTo>
                    <a:lnTo>
                      <a:pt x="215" y="835"/>
                    </a:lnTo>
                    <a:lnTo>
                      <a:pt x="249" y="801"/>
                    </a:lnTo>
                    <a:lnTo>
                      <a:pt x="249" y="801"/>
                    </a:lnTo>
                    <a:lnTo>
                      <a:pt x="279" y="767"/>
                    </a:lnTo>
                    <a:lnTo>
                      <a:pt x="279" y="767"/>
                    </a:lnTo>
                    <a:lnTo>
                      <a:pt x="291" y="752"/>
                    </a:lnTo>
                    <a:lnTo>
                      <a:pt x="301" y="736"/>
                    </a:lnTo>
                    <a:lnTo>
                      <a:pt x="301" y="736"/>
                    </a:lnTo>
                    <a:lnTo>
                      <a:pt x="312" y="714"/>
                    </a:lnTo>
                    <a:lnTo>
                      <a:pt x="323" y="691"/>
                    </a:lnTo>
                    <a:lnTo>
                      <a:pt x="323" y="691"/>
                    </a:lnTo>
                    <a:lnTo>
                      <a:pt x="324" y="685"/>
                    </a:lnTo>
                    <a:lnTo>
                      <a:pt x="324" y="685"/>
                    </a:lnTo>
                    <a:lnTo>
                      <a:pt x="333" y="653"/>
                    </a:lnTo>
                    <a:lnTo>
                      <a:pt x="344" y="626"/>
                    </a:lnTo>
                    <a:lnTo>
                      <a:pt x="344" y="626"/>
                    </a:lnTo>
                    <a:lnTo>
                      <a:pt x="354" y="591"/>
                    </a:lnTo>
                    <a:lnTo>
                      <a:pt x="354" y="591"/>
                    </a:lnTo>
                    <a:lnTo>
                      <a:pt x="357" y="600"/>
                    </a:lnTo>
                    <a:lnTo>
                      <a:pt x="357" y="600"/>
                    </a:lnTo>
                    <a:lnTo>
                      <a:pt x="366" y="583"/>
                    </a:lnTo>
                    <a:lnTo>
                      <a:pt x="376" y="568"/>
                    </a:lnTo>
                    <a:lnTo>
                      <a:pt x="395" y="542"/>
                    </a:lnTo>
                    <a:lnTo>
                      <a:pt x="433" y="499"/>
                    </a:lnTo>
                    <a:lnTo>
                      <a:pt x="433" y="499"/>
                    </a:lnTo>
                    <a:lnTo>
                      <a:pt x="441" y="489"/>
                    </a:lnTo>
                    <a:lnTo>
                      <a:pt x="455" y="477"/>
                    </a:lnTo>
                    <a:lnTo>
                      <a:pt x="494" y="444"/>
                    </a:lnTo>
                    <a:lnTo>
                      <a:pt x="599" y="358"/>
                    </a:lnTo>
                    <a:lnTo>
                      <a:pt x="599" y="358"/>
                    </a:lnTo>
                    <a:lnTo>
                      <a:pt x="599" y="357"/>
                    </a:lnTo>
                    <a:lnTo>
                      <a:pt x="599" y="357"/>
                    </a:lnTo>
                    <a:lnTo>
                      <a:pt x="640" y="323"/>
                    </a:lnTo>
                    <a:lnTo>
                      <a:pt x="680" y="290"/>
                    </a:lnTo>
                    <a:lnTo>
                      <a:pt x="723" y="251"/>
                    </a:lnTo>
                    <a:lnTo>
                      <a:pt x="723" y="251"/>
                    </a:lnTo>
                    <a:lnTo>
                      <a:pt x="742" y="232"/>
                    </a:lnTo>
                    <a:lnTo>
                      <a:pt x="759" y="215"/>
                    </a:lnTo>
                    <a:lnTo>
                      <a:pt x="782" y="188"/>
                    </a:lnTo>
                    <a:lnTo>
                      <a:pt x="794" y="170"/>
                    </a:lnTo>
                    <a:lnTo>
                      <a:pt x="798" y="165"/>
                    </a:lnTo>
                    <a:lnTo>
                      <a:pt x="798" y="165"/>
                    </a:lnTo>
                    <a:lnTo>
                      <a:pt x="808" y="164"/>
                    </a:lnTo>
                    <a:lnTo>
                      <a:pt x="808" y="164"/>
                    </a:lnTo>
                    <a:lnTo>
                      <a:pt x="819" y="146"/>
                    </a:lnTo>
                    <a:lnTo>
                      <a:pt x="827" y="131"/>
                    </a:lnTo>
                    <a:lnTo>
                      <a:pt x="834" y="117"/>
                    </a:lnTo>
                    <a:lnTo>
                      <a:pt x="839" y="104"/>
                    </a:lnTo>
                    <a:lnTo>
                      <a:pt x="842" y="91"/>
                    </a:lnTo>
                    <a:lnTo>
                      <a:pt x="843" y="80"/>
                    </a:lnTo>
                    <a:lnTo>
                      <a:pt x="843" y="70"/>
                    </a:lnTo>
                    <a:lnTo>
                      <a:pt x="842" y="60"/>
                    </a:lnTo>
                    <a:lnTo>
                      <a:pt x="842" y="60"/>
                    </a:lnTo>
                    <a:lnTo>
                      <a:pt x="825" y="45"/>
                    </a:lnTo>
                    <a:lnTo>
                      <a:pt x="808" y="30"/>
                    </a:lnTo>
                    <a:lnTo>
                      <a:pt x="775" y="1"/>
                    </a:lnTo>
                    <a:lnTo>
                      <a:pt x="775" y="1"/>
                    </a:lnTo>
                    <a:lnTo>
                      <a:pt x="760" y="0"/>
                    </a:lnTo>
                    <a:lnTo>
                      <a:pt x="745" y="0"/>
                    </a:lnTo>
                    <a:lnTo>
                      <a:pt x="730" y="1"/>
                    </a:lnTo>
                    <a:lnTo>
                      <a:pt x="715" y="4"/>
                    </a:lnTo>
                    <a:lnTo>
                      <a:pt x="699" y="8"/>
                    </a:lnTo>
                    <a:lnTo>
                      <a:pt x="682" y="14"/>
                    </a:lnTo>
                    <a:lnTo>
                      <a:pt x="666" y="19"/>
                    </a:lnTo>
                    <a:lnTo>
                      <a:pt x="648" y="26"/>
                    </a:lnTo>
                    <a:lnTo>
                      <a:pt x="614" y="44"/>
                    </a:lnTo>
                    <a:lnTo>
                      <a:pt x="580" y="63"/>
                    </a:lnTo>
                    <a:lnTo>
                      <a:pt x="545" y="85"/>
                    </a:lnTo>
                    <a:lnTo>
                      <a:pt x="511" y="109"/>
                    </a:lnTo>
                    <a:lnTo>
                      <a:pt x="477" y="135"/>
                    </a:lnTo>
                    <a:lnTo>
                      <a:pt x="444" y="161"/>
                    </a:lnTo>
                    <a:lnTo>
                      <a:pt x="413" y="188"/>
                    </a:lnTo>
                    <a:lnTo>
                      <a:pt x="383" y="214"/>
                    </a:lnTo>
                    <a:lnTo>
                      <a:pt x="329" y="264"/>
                    </a:lnTo>
                    <a:lnTo>
                      <a:pt x="287" y="308"/>
                    </a:lnTo>
                    <a:lnTo>
                      <a:pt x="287" y="308"/>
                    </a:lnTo>
                    <a:lnTo>
                      <a:pt x="248" y="328"/>
                    </a:lnTo>
                    <a:lnTo>
                      <a:pt x="212" y="352"/>
                    </a:lnTo>
                    <a:lnTo>
                      <a:pt x="180" y="375"/>
                    </a:lnTo>
                    <a:lnTo>
                      <a:pt x="150" y="399"/>
                    </a:lnTo>
                    <a:lnTo>
                      <a:pt x="124" y="424"/>
                    </a:lnTo>
                    <a:lnTo>
                      <a:pt x="101" y="450"/>
                    </a:lnTo>
                    <a:lnTo>
                      <a:pt x="80" y="476"/>
                    </a:lnTo>
                    <a:lnTo>
                      <a:pt x="62" y="503"/>
                    </a:lnTo>
                    <a:lnTo>
                      <a:pt x="46" y="530"/>
                    </a:lnTo>
                    <a:lnTo>
                      <a:pt x="34" y="557"/>
                    </a:lnTo>
                    <a:lnTo>
                      <a:pt x="23" y="585"/>
                    </a:lnTo>
                    <a:lnTo>
                      <a:pt x="15" y="612"/>
                    </a:lnTo>
                    <a:lnTo>
                      <a:pt x="8" y="639"/>
                    </a:lnTo>
                    <a:lnTo>
                      <a:pt x="4" y="666"/>
                    </a:lnTo>
                    <a:lnTo>
                      <a:pt x="1" y="692"/>
                    </a:lnTo>
                    <a:lnTo>
                      <a:pt x="0" y="718"/>
                    </a:lnTo>
                    <a:lnTo>
                      <a:pt x="0" y="743"/>
                    </a:lnTo>
                    <a:lnTo>
                      <a:pt x="1" y="767"/>
                    </a:lnTo>
                    <a:lnTo>
                      <a:pt x="4" y="790"/>
                    </a:lnTo>
                    <a:lnTo>
                      <a:pt x="8" y="814"/>
                    </a:lnTo>
                    <a:lnTo>
                      <a:pt x="13" y="835"/>
                    </a:lnTo>
                    <a:lnTo>
                      <a:pt x="19" y="854"/>
                    </a:lnTo>
                    <a:lnTo>
                      <a:pt x="26" y="874"/>
                    </a:lnTo>
                    <a:lnTo>
                      <a:pt x="32" y="891"/>
                    </a:lnTo>
                    <a:lnTo>
                      <a:pt x="41" y="906"/>
                    </a:lnTo>
                    <a:lnTo>
                      <a:pt x="49" y="920"/>
                    </a:lnTo>
                    <a:lnTo>
                      <a:pt x="57" y="932"/>
                    </a:lnTo>
                    <a:lnTo>
                      <a:pt x="65" y="942"/>
                    </a:lnTo>
                    <a:lnTo>
                      <a:pt x="73" y="950"/>
                    </a:lnTo>
                    <a:lnTo>
                      <a:pt x="80" y="955"/>
                    </a:lnTo>
                    <a:lnTo>
                      <a:pt x="88" y="959"/>
                    </a:lnTo>
                    <a:lnTo>
                      <a:pt x="95" y="959"/>
                    </a:lnTo>
                    <a:lnTo>
                      <a:pt x="95" y="959"/>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67" name="Freeform 75"/>
              <p:cNvSpPr>
                <a:spLocks noEditPoints="1"/>
              </p:cNvSpPr>
              <p:nvPr/>
            </p:nvSpPr>
            <p:spPr bwMode="auto">
              <a:xfrm rot="1800000">
                <a:off x="1290720" y="2848025"/>
                <a:ext cx="144009" cy="141667"/>
              </a:xfrm>
              <a:custGeom>
                <a:avLst/>
                <a:gdLst/>
                <a:ahLst/>
                <a:cxnLst>
                  <a:cxn ang="0">
                    <a:pos x="0" y="234"/>
                  </a:cxn>
                  <a:cxn ang="0">
                    <a:pos x="0" y="234"/>
                  </a:cxn>
                  <a:cxn ang="0">
                    <a:pos x="3" y="243"/>
                  </a:cxn>
                  <a:cxn ang="0">
                    <a:pos x="3" y="243"/>
                  </a:cxn>
                  <a:cxn ang="0">
                    <a:pos x="12" y="226"/>
                  </a:cxn>
                  <a:cxn ang="0">
                    <a:pos x="22" y="211"/>
                  </a:cxn>
                  <a:cxn ang="0">
                    <a:pos x="41" y="185"/>
                  </a:cxn>
                  <a:cxn ang="0">
                    <a:pos x="78" y="143"/>
                  </a:cxn>
                  <a:cxn ang="0">
                    <a:pos x="78" y="143"/>
                  </a:cxn>
                  <a:cxn ang="0">
                    <a:pos x="54" y="168"/>
                  </a:cxn>
                  <a:cxn ang="0">
                    <a:pos x="33" y="191"/>
                  </a:cxn>
                  <a:cxn ang="0">
                    <a:pos x="15" y="214"/>
                  </a:cxn>
                  <a:cxn ang="0">
                    <a:pos x="0" y="234"/>
                  </a:cxn>
                  <a:cxn ang="0">
                    <a:pos x="0" y="234"/>
                  </a:cxn>
                  <a:cxn ang="0">
                    <a:pos x="245" y="1"/>
                  </a:cxn>
                  <a:cxn ang="0">
                    <a:pos x="245" y="1"/>
                  </a:cxn>
                  <a:cxn ang="0">
                    <a:pos x="245" y="0"/>
                  </a:cxn>
                  <a:cxn ang="0">
                    <a:pos x="245" y="0"/>
                  </a:cxn>
                  <a:cxn ang="0">
                    <a:pos x="195" y="41"/>
                  </a:cxn>
                  <a:cxn ang="0">
                    <a:pos x="162" y="68"/>
                  </a:cxn>
                  <a:cxn ang="0">
                    <a:pos x="127" y="98"/>
                  </a:cxn>
                  <a:cxn ang="0">
                    <a:pos x="127" y="98"/>
                  </a:cxn>
                  <a:cxn ang="0">
                    <a:pos x="181" y="53"/>
                  </a:cxn>
                  <a:cxn ang="0">
                    <a:pos x="245" y="1"/>
                  </a:cxn>
                  <a:cxn ang="0">
                    <a:pos x="245" y="1"/>
                  </a:cxn>
                </a:cxnLst>
                <a:rect l="0" t="0" r="r" b="b"/>
                <a:pathLst>
                  <a:path w="245" h="243">
                    <a:moveTo>
                      <a:pt x="0" y="234"/>
                    </a:moveTo>
                    <a:lnTo>
                      <a:pt x="0" y="234"/>
                    </a:lnTo>
                    <a:lnTo>
                      <a:pt x="3" y="243"/>
                    </a:lnTo>
                    <a:lnTo>
                      <a:pt x="3" y="243"/>
                    </a:lnTo>
                    <a:lnTo>
                      <a:pt x="12" y="226"/>
                    </a:lnTo>
                    <a:lnTo>
                      <a:pt x="22" y="211"/>
                    </a:lnTo>
                    <a:lnTo>
                      <a:pt x="41" y="185"/>
                    </a:lnTo>
                    <a:lnTo>
                      <a:pt x="78" y="143"/>
                    </a:lnTo>
                    <a:lnTo>
                      <a:pt x="78" y="143"/>
                    </a:lnTo>
                    <a:lnTo>
                      <a:pt x="54" y="168"/>
                    </a:lnTo>
                    <a:lnTo>
                      <a:pt x="33" y="191"/>
                    </a:lnTo>
                    <a:lnTo>
                      <a:pt x="15" y="214"/>
                    </a:lnTo>
                    <a:lnTo>
                      <a:pt x="0" y="234"/>
                    </a:lnTo>
                    <a:lnTo>
                      <a:pt x="0" y="234"/>
                    </a:lnTo>
                    <a:close/>
                    <a:moveTo>
                      <a:pt x="245" y="1"/>
                    </a:moveTo>
                    <a:lnTo>
                      <a:pt x="245" y="1"/>
                    </a:lnTo>
                    <a:lnTo>
                      <a:pt x="245" y="0"/>
                    </a:lnTo>
                    <a:lnTo>
                      <a:pt x="245" y="0"/>
                    </a:lnTo>
                    <a:lnTo>
                      <a:pt x="195" y="41"/>
                    </a:lnTo>
                    <a:lnTo>
                      <a:pt x="162" y="68"/>
                    </a:lnTo>
                    <a:lnTo>
                      <a:pt x="127" y="98"/>
                    </a:lnTo>
                    <a:lnTo>
                      <a:pt x="127" y="98"/>
                    </a:lnTo>
                    <a:lnTo>
                      <a:pt x="181" y="53"/>
                    </a:lnTo>
                    <a:lnTo>
                      <a:pt x="245" y="1"/>
                    </a:lnTo>
                    <a:lnTo>
                      <a:pt x="245" y="1"/>
                    </a:lnTo>
                    <a:close/>
                  </a:path>
                </a:pathLst>
              </a:custGeom>
              <a:solidFill>
                <a:srgbClr val="AB826D"/>
              </a:solidFill>
              <a:ln w="9525">
                <a:noFill/>
                <a:round/>
              </a:ln>
            </p:spPr>
            <p:txBody>
              <a:bodyPr vert="horz" wrap="square" lIns="91440" tIns="45720" rIns="91440" bIns="45720" numCol="1" anchor="t" anchorCtr="0" compatLnSpc="1"/>
              <a:lstStyle/>
              <a:p>
                <a:endParaRPr lang="en-US"/>
              </a:p>
            </p:txBody>
          </p:sp>
          <p:sp>
            <p:nvSpPr>
              <p:cNvPr id="68" name="Freeform 76"/>
              <p:cNvSpPr>
                <a:spLocks noEditPoints="1"/>
              </p:cNvSpPr>
              <p:nvPr/>
            </p:nvSpPr>
            <p:spPr bwMode="auto">
              <a:xfrm rot="1800000">
                <a:off x="1264268" y="2654578"/>
                <a:ext cx="341875" cy="228307"/>
              </a:xfrm>
              <a:custGeom>
                <a:avLst/>
                <a:gdLst/>
                <a:ahLst/>
                <a:cxnLst>
                  <a:cxn ang="0">
                    <a:pos x="0" y="390"/>
                  </a:cxn>
                  <a:cxn ang="0">
                    <a:pos x="0" y="390"/>
                  </a:cxn>
                  <a:cxn ang="0">
                    <a:pos x="2" y="387"/>
                  </a:cxn>
                  <a:cxn ang="0">
                    <a:pos x="2" y="387"/>
                  </a:cxn>
                  <a:cxn ang="0">
                    <a:pos x="23" y="369"/>
                  </a:cxn>
                  <a:cxn ang="0">
                    <a:pos x="48" y="352"/>
                  </a:cxn>
                  <a:cxn ang="0">
                    <a:pos x="74" y="335"/>
                  </a:cxn>
                  <a:cxn ang="0">
                    <a:pos x="101" y="320"/>
                  </a:cxn>
                  <a:cxn ang="0">
                    <a:pos x="101" y="320"/>
                  </a:cxn>
                  <a:cxn ang="0">
                    <a:pos x="75" y="335"/>
                  </a:cxn>
                  <a:cxn ang="0">
                    <a:pos x="49" y="352"/>
                  </a:cxn>
                  <a:cxn ang="0">
                    <a:pos x="25" y="369"/>
                  </a:cxn>
                  <a:cxn ang="0">
                    <a:pos x="0" y="390"/>
                  </a:cxn>
                  <a:cxn ang="0">
                    <a:pos x="0" y="390"/>
                  </a:cxn>
                  <a:cxn ang="0">
                    <a:pos x="585" y="0"/>
                  </a:cxn>
                  <a:cxn ang="0">
                    <a:pos x="585" y="0"/>
                  </a:cxn>
                  <a:cxn ang="0">
                    <a:pos x="545" y="14"/>
                  </a:cxn>
                  <a:cxn ang="0">
                    <a:pos x="522" y="25"/>
                  </a:cxn>
                  <a:cxn ang="0">
                    <a:pos x="496" y="37"/>
                  </a:cxn>
                  <a:cxn ang="0">
                    <a:pos x="463" y="55"/>
                  </a:cxn>
                  <a:cxn ang="0">
                    <a:pos x="427" y="78"/>
                  </a:cxn>
                  <a:cxn ang="0">
                    <a:pos x="382" y="108"/>
                  </a:cxn>
                  <a:cxn ang="0">
                    <a:pos x="329" y="146"/>
                  </a:cxn>
                  <a:cxn ang="0">
                    <a:pos x="329" y="146"/>
                  </a:cxn>
                  <a:cxn ang="0">
                    <a:pos x="304" y="165"/>
                  </a:cxn>
                  <a:cxn ang="0">
                    <a:pos x="281" y="184"/>
                  </a:cxn>
                  <a:cxn ang="0">
                    <a:pos x="239" y="219"/>
                  </a:cxn>
                  <a:cxn ang="0">
                    <a:pos x="202" y="251"/>
                  </a:cxn>
                  <a:cxn ang="0">
                    <a:pos x="185" y="264"/>
                  </a:cxn>
                  <a:cxn ang="0">
                    <a:pos x="169" y="277"/>
                  </a:cxn>
                  <a:cxn ang="0">
                    <a:pos x="169" y="277"/>
                  </a:cxn>
                  <a:cxn ang="0">
                    <a:pos x="128" y="304"/>
                  </a:cxn>
                  <a:cxn ang="0">
                    <a:pos x="128" y="304"/>
                  </a:cxn>
                  <a:cxn ang="0">
                    <a:pos x="170" y="262"/>
                  </a:cxn>
                  <a:cxn ang="0">
                    <a:pos x="221" y="215"/>
                  </a:cxn>
                  <a:cxn ang="0">
                    <a:pos x="278" y="165"/>
                  </a:cxn>
                  <a:cxn ang="0">
                    <a:pos x="308" y="140"/>
                  </a:cxn>
                  <a:cxn ang="0">
                    <a:pos x="339" y="116"/>
                  </a:cxn>
                  <a:cxn ang="0">
                    <a:pos x="371" y="93"/>
                  </a:cxn>
                  <a:cxn ang="0">
                    <a:pos x="402" y="71"/>
                  </a:cxn>
                  <a:cxn ang="0">
                    <a:pos x="435" y="52"/>
                  </a:cxn>
                  <a:cxn ang="0">
                    <a:pos x="466" y="34"/>
                  </a:cxn>
                  <a:cxn ang="0">
                    <a:pos x="497" y="20"/>
                  </a:cxn>
                  <a:cxn ang="0">
                    <a:pos x="527" y="10"/>
                  </a:cxn>
                  <a:cxn ang="0">
                    <a:pos x="542" y="5"/>
                  </a:cxn>
                  <a:cxn ang="0">
                    <a:pos x="556" y="3"/>
                  </a:cxn>
                  <a:cxn ang="0">
                    <a:pos x="571" y="1"/>
                  </a:cxn>
                  <a:cxn ang="0">
                    <a:pos x="585" y="0"/>
                  </a:cxn>
                  <a:cxn ang="0">
                    <a:pos x="585" y="0"/>
                  </a:cxn>
                </a:cxnLst>
                <a:rect l="0" t="0" r="r" b="b"/>
                <a:pathLst>
                  <a:path w="585" h="390">
                    <a:moveTo>
                      <a:pt x="0" y="390"/>
                    </a:moveTo>
                    <a:lnTo>
                      <a:pt x="0" y="390"/>
                    </a:lnTo>
                    <a:lnTo>
                      <a:pt x="2" y="387"/>
                    </a:lnTo>
                    <a:lnTo>
                      <a:pt x="2" y="387"/>
                    </a:lnTo>
                    <a:lnTo>
                      <a:pt x="23" y="369"/>
                    </a:lnTo>
                    <a:lnTo>
                      <a:pt x="48" y="352"/>
                    </a:lnTo>
                    <a:lnTo>
                      <a:pt x="74" y="335"/>
                    </a:lnTo>
                    <a:lnTo>
                      <a:pt x="101" y="320"/>
                    </a:lnTo>
                    <a:lnTo>
                      <a:pt x="101" y="320"/>
                    </a:lnTo>
                    <a:lnTo>
                      <a:pt x="75" y="335"/>
                    </a:lnTo>
                    <a:lnTo>
                      <a:pt x="49" y="352"/>
                    </a:lnTo>
                    <a:lnTo>
                      <a:pt x="25" y="369"/>
                    </a:lnTo>
                    <a:lnTo>
                      <a:pt x="0" y="390"/>
                    </a:lnTo>
                    <a:lnTo>
                      <a:pt x="0" y="390"/>
                    </a:lnTo>
                    <a:close/>
                    <a:moveTo>
                      <a:pt x="585" y="0"/>
                    </a:moveTo>
                    <a:lnTo>
                      <a:pt x="585" y="0"/>
                    </a:lnTo>
                    <a:lnTo>
                      <a:pt x="545" y="14"/>
                    </a:lnTo>
                    <a:lnTo>
                      <a:pt x="522" y="25"/>
                    </a:lnTo>
                    <a:lnTo>
                      <a:pt x="496" y="37"/>
                    </a:lnTo>
                    <a:lnTo>
                      <a:pt x="463" y="55"/>
                    </a:lnTo>
                    <a:lnTo>
                      <a:pt x="427" y="78"/>
                    </a:lnTo>
                    <a:lnTo>
                      <a:pt x="382" y="108"/>
                    </a:lnTo>
                    <a:lnTo>
                      <a:pt x="329" y="146"/>
                    </a:lnTo>
                    <a:lnTo>
                      <a:pt x="329" y="146"/>
                    </a:lnTo>
                    <a:lnTo>
                      <a:pt x="304" y="165"/>
                    </a:lnTo>
                    <a:lnTo>
                      <a:pt x="281" y="184"/>
                    </a:lnTo>
                    <a:lnTo>
                      <a:pt x="239" y="219"/>
                    </a:lnTo>
                    <a:lnTo>
                      <a:pt x="202" y="251"/>
                    </a:lnTo>
                    <a:lnTo>
                      <a:pt x="185" y="264"/>
                    </a:lnTo>
                    <a:lnTo>
                      <a:pt x="169" y="277"/>
                    </a:lnTo>
                    <a:lnTo>
                      <a:pt x="169" y="277"/>
                    </a:lnTo>
                    <a:lnTo>
                      <a:pt x="128" y="304"/>
                    </a:lnTo>
                    <a:lnTo>
                      <a:pt x="128" y="304"/>
                    </a:lnTo>
                    <a:lnTo>
                      <a:pt x="170" y="262"/>
                    </a:lnTo>
                    <a:lnTo>
                      <a:pt x="221" y="215"/>
                    </a:lnTo>
                    <a:lnTo>
                      <a:pt x="278" y="165"/>
                    </a:lnTo>
                    <a:lnTo>
                      <a:pt x="308" y="140"/>
                    </a:lnTo>
                    <a:lnTo>
                      <a:pt x="339" y="116"/>
                    </a:lnTo>
                    <a:lnTo>
                      <a:pt x="371" y="93"/>
                    </a:lnTo>
                    <a:lnTo>
                      <a:pt x="402" y="71"/>
                    </a:lnTo>
                    <a:lnTo>
                      <a:pt x="435" y="52"/>
                    </a:lnTo>
                    <a:lnTo>
                      <a:pt x="466" y="34"/>
                    </a:lnTo>
                    <a:lnTo>
                      <a:pt x="497" y="20"/>
                    </a:lnTo>
                    <a:lnTo>
                      <a:pt x="527" y="10"/>
                    </a:lnTo>
                    <a:lnTo>
                      <a:pt x="542" y="5"/>
                    </a:lnTo>
                    <a:lnTo>
                      <a:pt x="556" y="3"/>
                    </a:lnTo>
                    <a:lnTo>
                      <a:pt x="571" y="1"/>
                    </a:lnTo>
                    <a:lnTo>
                      <a:pt x="585" y="0"/>
                    </a:lnTo>
                    <a:lnTo>
                      <a:pt x="585" y="0"/>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69" name="Freeform 77"/>
              <p:cNvSpPr/>
              <p:nvPr/>
            </p:nvSpPr>
            <p:spPr bwMode="auto">
              <a:xfrm rot="1800000">
                <a:off x="1067332" y="2718648"/>
                <a:ext cx="310264" cy="389878"/>
              </a:xfrm>
              <a:custGeom>
                <a:avLst/>
                <a:gdLst/>
                <a:ahLst/>
                <a:cxnLst>
                  <a:cxn ang="0">
                    <a:pos x="51" y="665"/>
                  </a:cxn>
                  <a:cxn ang="0">
                    <a:pos x="128" y="568"/>
                  </a:cxn>
                  <a:cxn ang="0">
                    <a:pos x="162" y="518"/>
                  </a:cxn>
                  <a:cxn ang="0">
                    <a:pos x="190" y="466"/>
                  </a:cxn>
                  <a:cxn ang="0">
                    <a:pos x="222" y="405"/>
                  </a:cxn>
                  <a:cxn ang="0">
                    <a:pos x="280" y="304"/>
                  </a:cxn>
                  <a:cxn ang="0">
                    <a:pos x="309" y="264"/>
                  </a:cxn>
                  <a:cxn ang="0">
                    <a:pos x="338" y="229"/>
                  </a:cxn>
                  <a:cxn ang="0">
                    <a:pos x="369" y="198"/>
                  </a:cxn>
                  <a:cxn ang="0">
                    <a:pos x="404" y="169"/>
                  </a:cxn>
                  <a:cxn ang="0">
                    <a:pos x="442" y="142"/>
                  </a:cxn>
                  <a:cxn ang="0">
                    <a:pos x="478" y="118"/>
                  </a:cxn>
                  <a:cxn ang="0">
                    <a:pos x="512" y="93"/>
                  </a:cxn>
                  <a:cxn ang="0">
                    <a:pos x="524" y="79"/>
                  </a:cxn>
                  <a:cxn ang="0">
                    <a:pos x="528" y="69"/>
                  </a:cxn>
                  <a:cxn ang="0">
                    <a:pos x="527" y="60"/>
                  </a:cxn>
                  <a:cxn ang="0">
                    <a:pos x="517" y="45"/>
                  </a:cxn>
                  <a:cxn ang="0">
                    <a:pos x="508" y="35"/>
                  </a:cxn>
                  <a:cxn ang="0">
                    <a:pos x="485" y="14"/>
                  </a:cxn>
                  <a:cxn ang="0">
                    <a:pos x="471" y="5"/>
                  </a:cxn>
                  <a:cxn ang="0">
                    <a:pos x="456" y="1"/>
                  </a:cxn>
                  <a:cxn ang="0">
                    <a:pos x="437" y="1"/>
                  </a:cxn>
                  <a:cxn ang="0">
                    <a:pos x="417" y="7"/>
                  </a:cxn>
                  <a:cxn ang="0">
                    <a:pos x="392" y="20"/>
                  </a:cxn>
                  <a:cxn ang="0">
                    <a:pos x="366" y="42"/>
                  </a:cxn>
                  <a:cxn ang="0">
                    <a:pos x="336" y="67"/>
                  </a:cxn>
                  <a:cxn ang="0">
                    <a:pos x="275" y="110"/>
                  </a:cxn>
                  <a:cxn ang="0">
                    <a:pos x="229" y="135"/>
                  </a:cxn>
                  <a:cxn ang="0">
                    <a:pos x="200" y="146"/>
                  </a:cxn>
                  <a:cxn ang="0">
                    <a:pos x="175" y="150"/>
                  </a:cxn>
                  <a:cxn ang="0">
                    <a:pos x="154" y="148"/>
                  </a:cxn>
                  <a:cxn ang="0">
                    <a:pos x="145" y="144"/>
                  </a:cxn>
                  <a:cxn ang="0">
                    <a:pos x="110" y="180"/>
                  </a:cxn>
                  <a:cxn ang="0">
                    <a:pos x="81" y="215"/>
                  </a:cxn>
                  <a:cxn ang="0">
                    <a:pos x="57" y="252"/>
                  </a:cxn>
                  <a:cxn ang="0">
                    <a:pos x="38" y="290"/>
                  </a:cxn>
                  <a:cxn ang="0">
                    <a:pos x="21" y="328"/>
                  </a:cxn>
                  <a:cxn ang="0">
                    <a:pos x="11" y="365"/>
                  </a:cxn>
                  <a:cxn ang="0">
                    <a:pos x="4" y="403"/>
                  </a:cxn>
                  <a:cxn ang="0">
                    <a:pos x="0" y="476"/>
                  </a:cxn>
                  <a:cxn ang="0">
                    <a:pos x="6" y="541"/>
                  </a:cxn>
                  <a:cxn ang="0">
                    <a:pos x="20" y="600"/>
                  </a:cxn>
                  <a:cxn ang="0">
                    <a:pos x="41" y="646"/>
                  </a:cxn>
                  <a:cxn ang="0">
                    <a:pos x="51" y="665"/>
                  </a:cxn>
                </a:cxnLst>
                <a:rect l="0" t="0" r="r" b="b"/>
                <a:pathLst>
                  <a:path w="528" h="665">
                    <a:moveTo>
                      <a:pt x="51" y="665"/>
                    </a:moveTo>
                    <a:lnTo>
                      <a:pt x="51" y="665"/>
                    </a:lnTo>
                    <a:lnTo>
                      <a:pt x="91" y="617"/>
                    </a:lnTo>
                    <a:lnTo>
                      <a:pt x="128" y="568"/>
                    </a:lnTo>
                    <a:lnTo>
                      <a:pt x="145" y="542"/>
                    </a:lnTo>
                    <a:lnTo>
                      <a:pt x="162" y="518"/>
                    </a:lnTo>
                    <a:lnTo>
                      <a:pt x="177" y="492"/>
                    </a:lnTo>
                    <a:lnTo>
                      <a:pt x="190" y="466"/>
                    </a:lnTo>
                    <a:lnTo>
                      <a:pt x="190" y="466"/>
                    </a:lnTo>
                    <a:lnTo>
                      <a:pt x="222" y="405"/>
                    </a:lnTo>
                    <a:lnTo>
                      <a:pt x="252" y="350"/>
                    </a:lnTo>
                    <a:lnTo>
                      <a:pt x="280" y="304"/>
                    </a:lnTo>
                    <a:lnTo>
                      <a:pt x="295" y="283"/>
                    </a:lnTo>
                    <a:lnTo>
                      <a:pt x="309" y="264"/>
                    </a:lnTo>
                    <a:lnTo>
                      <a:pt x="324" y="245"/>
                    </a:lnTo>
                    <a:lnTo>
                      <a:pt x="338" y="229"/>
                    </a:lnTo>
                    <a:lnTo>
                      <a:pt x="354" y="213"/>
                    </a:lnTo>
                    <a:lnTo>
                      <a:pt x="369" y="198"/>
                    </a:lnTo>
                    <a:lnTo>
                      <a:pt x="387" y="183"/>
                    </a:lnTo>
                    <a:lnTo>
                      <a:pt x="404" y="169"/>
                    </a:lnTo>
                    <a:lnTo>
                      <a:pt x="423" y="155"/>
                    </a:lnTo>
                    <a:lnTo>
                      <a:pt x="442" y="142"/>
                    </a:lnTo>
                    <a:lnTo>
                      <a:pt x="442" y="142"/>
                    </a:lnTo>
                    <a:lnTo>
                      <a:pt x="478" y="118"/>
                    </a:lnTo>
                    <a:lnTo>
                      <a:pt x="504" y="101"/>
                    </a:lnTo>
                    <a:lnTo>
                      <a:pt x="512" y="93"/>
                    </a:lnTo>
                    <a:lnTo>
                      <a:pt x="519" y="86"/>
                    </a:lnTo>
                    <a:lnTo>
                      <a:pt x="524" y="79"/>
                    </a:lnTo>
                    <a:lnTo>
                      <a:pt x="527" y="74"/>
                    </a:lnTo>
                    <a:lnTo>
                      <a:pt x="528" y="69"/>
                    </a:lnTo>
                    <a:lnTo>
                      <a:pt x="528" y="64"/>
                    </a:lnTo>
                    <a:lnTo>
                      <a:pt x="527" y="60"/>
                    </a:lnTo>
                    <a:lnTo>
                      <a:pt x="526" y="54"/>
                    </a:lnTo>
                    <a:lnTo>
                      <a:pt x="517" y="45"/>
                    </a:lnTo>
                    <a:lnTo>
                      <a:pt x="508" y="35"/>
                    </a:lnTo>
                    <a:lnTo>
                      <a:pt x="508" y="35"/>
                    </a:lnTo>
                    <a:lnTo>
                      <a:pt x="497" y="23"/>
                    </a:lnTo>
                    <a:lnTo>
                      <a:pt x="485" y="14"/>
                    </a:lnTo>
                    <a:lnTo>
                      <a:pt x="479" y="8"/>
                    </a:lnTo>
                    <a:lnTo>
                      <a:pt x="471" y="5"/>
                    </a:lnTo>
                    <a:lnTo>
                      <a:pt x="464" y="3"/>
                    </a:lnTo>
                    <a:lnTo>
                      <a:pt x="456" y="1"/>
                    </a:lnTo>
                    <a:lnTo>
                      <a:pt x="447" y="0"/>
                    </a:lnTo>
                    <a:lnTo>
                      <a:pt x="437" y="1"/>
                    </a:lnTo>
                    <a:lnTo>
                      <a:pt x="428" y="3"/>
                    </a:lnTo>
                    <a:lnTo>
                      <a:pt x="417" y="7"/>
                    </a:lnTo>
                    <a:lnTo>
                      <a:pt x="404" y="12"/>
                    </a:lnTo>
                    <a:lnTo>
                      <a:pt x="392" y="20"/>
                    </a:lnTo>
                    <a:lnTo>
                      <a:pt x="380" y="30"/>
                    </a:lnTo>
                    <a:lnTo>
                      <a:pt x="366" y="42"/>
                    </a:lnTo>
                    <a:lnTo>
                      <a:pt x="366" y="42"/>
                    </a:lnTo>
                    <a:lnTo>
                      <a:pt x="336" y="67"/>
                    </a:lnTo>
                    <a:lnTo>
                      <a:pt x="306" y="90"/>
                    </a:lnTo>
                    <a:lnTo>
                      <a:pt x="275" y="110"/>
                    </a:lnTo>
                    <a:lnTo>
                      <a:pt x="244" y="128"/>
                    </a:lnTo>
                    <a:lnTo>
                      <a:pt x="229" y="135"/>
                    </a:lnTo>
                    <a:lnTo>
                      <a:pt x="214" y="140"/>
                    </a:lnTo>
                    <a:lnTo>
                      <a:pt x="200" y="146"/>
                    </a:lnTo>
                    <a:lnTo>
                      <a:pt x="186" y="148"/>
                    </a:lnTo>
                    <a:lnTo>
                      <a:pt x="175" y="150"/>
                    </a:lnTo>
                    <a:lnTo>
                      <a:pt x="163" y="150"/>
                    </a:lnTo>
                    <a:lnTo>
                      <a:pt x="154" y="148"/>
                    </a:lnTo>
                    <a:lnTo>
                      <a:pt x="145" y="144"/>
                    </a:lnTo>
                    <a:lnTo>
                      <a:pt x="145" y="144"/>
                    </a:lnTo>
                    <a:lnTo>
                      <a:pt x="128" y="162"/>
                    </a:lnTo>
                    <a:lnTo>
                      <a:pt x="110" y="180"/>
                    </a:lnTo>
                    <a:lnTo>
                      <a:pt x="95" y="198"/>
                    </a:lnTo>
                    <a:lnTo>
                      <a:pt x="81" y="215"/>
                    </a:lnTo>
                    <a:lnTo>
                      <a:pt x="68" y="234"/>
                    </a:lnTo>
                    <a:lnTo>
                      <a:pt x="57" y="252"/>
                    </a:lnTo>
                    <a:lnTo>
                      <a:pt x="46" y="271"/>
                    </a:lnTo>
                    <a:lnTo>
                      <a:pt x="38" y="290"/>
                    </a:lnTo>
                    <a:lnTo>
                      <a:pt x="30" y="309"/>
                    </a:lnTo>
                    <a:lnTo>
                      <a:pt x="21" y="328"/>
                    </a:lnTo>
                    <a:lnTo>
                      <a:pt x="16" y="347"/>
                    </a:lnTo>
                    <a:lnTo>
                      <a:pt x="11" y="365"/>
                    </a:lnTo>
                    <a:lnTo>
                      <a:pt x="6" y="384"/>
                    </a:lnTo>
                    <a:lnTo>
                      <a:pt x="4" y="403"/>
                    </a:lnTo>
                    <a:lnTo>
                      <a:pt x="0" y="440"/>
                    </a:lnTo>
                    <a:lnTo>
                      <a:pt x="0" y="476"/>
                    </a:lnTo>
                    <a:lnTo>
                      <a:pt x="1" y="508"/>
                    </a:lnTo>
                    <a:lnTo>
                      <a:pt x="6" y="541"/>
                    </a:lnTo>
                    <a:lnTo>
                      <a:pt x="12" y="571"/>
                    </a:lnTo>
                    <a:lnTo>
                      <a:pt x="20" y="600"/>
                    </a:lnTo>
                    <a:lnTo>
                      <a:pt x="30" y="624"/>
                    </a:lnTo>
                    <a:lnTo>
                      <a:pt x="41" y="646"/>
                    </a:lnTo>
                    <a:lnTo>
                      <a:pt x="51" y="665"/>
                    </a:lnTo>
                    <a:lnTo>
                      <a:pt x="51" y="665"/>
                    </a:lnTo>
                    <a:close/>
                  </a:path>
                </a:pathLst>
              </a:custGeom>
              <a:solidFill>
                <a:srgbClr val="C99E88"/>
              </a:solidFill>
              <a:ln w="9525">
                <a:noFill/>
                <a:round/>
              </a:ln>
            </p:spPr>
            <p:txBody>
              <a:bodyPr vert="horz" wrap="square" lIns="91440" tIns="45720" rIns="91440" bIns="45720" numCol="1" anchor="t" anchorCtr="0" compatLnSpc="1"/>
              <a:lstStyle/>
              <a:p>
                <a:endParaRPr lang="en-US"/>
              </a:p>
            </p:txBody>
          </p:sp>
          <p:sp>
            <p:nvSpPr>
              <p:cNvPr id="70" name="Freeform 78"/>
              <p:cNvSpPr/>
              <p:nvPr/>
            </p:nvSpPr>
            <p:spPr bwMode="auto">
              <a:xfrm rot="1800000">
                <a:off x="1418825" y="2711364"/>
                <a:ext cx="247040" cy="162742"/>
              </a:xfrm>
              <a:custGeom>
                <a:avLst/>
                <a:gdLst/>
                <a:ahLst/>
                <a:cxnLst>
                  <a:cxn ang="0">
                    <a:pos x="0" y="200"/>
                  </a:cxn>
                  <a:cxn ang="0">
                    <a:pos x="0" y="200"/>
                  </a:cxn>
                  <a:cxn ang="0">
                    <a:pos x="48" y="161"/>
                  </a:cxn>
                  <a:cxn ang="0">
                    <a:pos x="101" y="120"/>
                  </a:cxn>
                  <a:cxn ang="0">
                    <a:pos x="128" y="100"/>
                  </a:cxn>
                  <a:cxn ang="0">
                    <a:pos x="157" y="79"/>
                  </a:cxn>
                  <a:cxn ang="0">
                    <a:pos x="184" y="61"/>
                  </a:cxn>
                  <a:cxn ang="0">
                    <a:pos x="213" y="44"/>
                  </a:cxn>
                  <a:cxn ang="0">
                    <a:pos x="240" y="29"/>
                  </a:cxn>
                  <a:cxn ang="0">
                    <a:pos x="267" y="16"/>
                  </a:cxn>
                  <a:cxn ang="0">
                    <a:pos x="293" y="8"/>
                  </a:cxn>
                  <a:cxn ang="0">
                    <a:pos x="318" y="1"/>
                  </a:cxn>
                  <a:cxn ang="0">
                    <a:pos x="328" y="0"/>
                  </a:cxn>
                  <a:cxn ang="0">
                    <a:pos x="339" y="0"/>
                  </a:cxn>
                  <a:cxn ang="0">
                    <a:pos x="350" y="0"/>
                  </a:cxn>
                  <a:cxn ang="0">
                    <a:pos x="361" y="1"/>
                  </a:cxn>
                  <a:cxn ang="0">
                    <a:pos x="371" y="4"/>
                  </a:cxn>
                  <a:cxn ang="0">
                    <a:pos x="380" y="8"/>
                  </a:cxn>
                  <a:cxn ang="0">
                    <a:pos x="388" y="14"/>
                  </a:cxn>
                  <a:cxn ang="0">
                    <a:pos x="397" y="20"/>
                  </a:cxn>
                  <a:cxn ang="0">
                    <a:pos x="397" y="20"/>
                  </a:cxn>
                  <a:cxn ang="0">
                    <a:pos x="403" y="29"/>
                  </a:cxn>
                  <a:cxn ang="0">
                    <a:pos x="409" y="35"/>
                  </a:cxn>
                  <a:cxn ang="0">
                    <a:pos x="414" y="44"/>
                  </a:cxn>
                  <a:cxn ang="0">
                    <a:pos x="417" y="50"/>
                  </a:cxn>
                  <a:cxn ang="0">
                    <a:pos x="420" y="59"/>
                  </a:cxn>
                  <a:cxn ang="0">
                    <a:pos x="421" y="67"/>
                  </a:cxn>
                  <a:cxn ang="0">
                    <a:pos x="422" y="75"/>
                  </a:cxn>
                  <a:cxn ang="0">
                    <a:pos x="422" y="83"/>
                  </a:cxn>
                  <a:cxn ang="0">
                    <a:pos x="420" y="100"/>
                  </a:cxn>
                  <a:cxn ang="0">
                    <a:pos x="414" y="116"/>
                  </a:cxn>
                  <a:cxn ang="0">
                    <a:pos x="406" y="132"/>
                  </a:cxn>
                  <a:cxn ang="0">
                    <a:pos x="395" y="149"/>
                  </a:cxn>
                  <a:cxn ang="0">
                    <a:pos x="383" y="166"/>
                  </a:cxn>
                  <a:cxn ang="0">
                    <a:pos x="368" y="183"/>
                  </a:cxn>
                  <a:cxn ang="0">
                    <a:pos x="337" y="215"/>
                  </a:cxn>
                  <a:cxn ang="0">
                    <a:pos x="304" y="248"/>
                  </a:cxn>
                  <a:cxn ang="0">
                    <a:pos x="271" y="278"/>
                  </a:cxn>
                  <a:cxn ang="0">
                    <a:pos x="271" y="278"/>
                  </a:cxn>
                  <a:cxn ang="0">
                    <a:pos x="264" y="271"/>
                  </a:cxn>
                  <a:cxn ang="0">
                    <a:pos x="256" y="263"/>
                  </a:cxn>
                  <a:cxn ang="0">
                    <a:pos x="247" y="256"/>
                  </a:cxn>
                  <a:cxn ang="0">
                    <a:pos x="238" y="252"/>
                  </a:cxn>
                  <a:cxn ang="0">
                    <a:pos x="238" y="252"/>
                  </a:cxn>
                  <a:cxn ang="0">
                    <a:pos x="213" y="237"/>
                  </a:cxn>
                  <a:cxn ang="0">
                    <a:pos x="187" y="224"/>
                  </a:cxn>
                  <a:cxn ang="0">
                    <a:pos x="158" y="213"/>
                  </a:cxn>
                  <a:cxn ang="0">
                    <a:pos x="128" y="202"/>
                  </a:cxn>
                  <a:cxn ang="0">
                    <a:pos x="113" y="198"/>
                  </a:cxn>
                  <a:cxn ang="0">
                    <a:pos x="98" y="195"/>
                  </a:cxn>
                  <a:cxn ang="0">
                    <a:pos x="82" y="192"/>
                  </a:cxn>
                  <a:cxn ang="0">
                    <a:pos x="67" y="192"/>
                  </a:cxn>
                  <a:cxn ang="0">
                    <a:pos x="50" y="192"/>
                  </a:cxn>
                  <a:cxn ang="0">
                    <a:pos x="34" y="194"/>
                  </a:cxn>
                  <a:cxn ang="0">
                    <a:pos x="16" y="196"/>
                  </a:cxn>
                  <a:cxn ang="0">
                    <a:pos x="0" y="200"/>
                  </a:cxn>
                  <a:cxn ang="0">
                    <a:pos x="0" y="200"/>
                  </a:cxn>
                </a:cxnLst>
                <a:rect l="0" t="0" r="r" b="b"/>
                <a:pathLst>
                  <a:path w="422" h="278">
                    <a:moveTo>
                      <a:pt x="0" y="200"/>
                    </a:moveTo>
                    <a:lnTo>
                      <a:pt x="0" y="200"/>
                    </a:lnTo>
                    <a:lnTo>
                      <a:pt x="48" y="161"/>
                    </a:lnTo>
                    <a:lnTo>
                      <a:pt x="101" y="120"/>
                    </a:lnTo>
                    <a:lnTo>
                      <a:pt x="128" y="100"/>
                    </a:lnTo>
                    <a:lnTo>
                      <a:pt x="157" y="79"/>
                    </a:lnTo>
                    <a:lnTo>
                      <a:pt x="184" y="61"/>
                    </a:lnTo>
                    <a:lnTo>
                      <a:pt x="213" y="44"/>
                    </a:lnTo>
                    <a:lnTo>
                      <a:pt x="240" y="29"/>
                    </a:lnTo>
                    <a:lnTo>
                      <a:pt x="267" y="16"/>
                    </a:lnTo>
                    <a:lnTo>
                      <a:pt x="293" y="8"/>
                    </a:lnTo>
                    <a:lnTo>
                      <a:pt x="318" y="1"/>
                    </a:lnTo>
                    <a:lnTo>
                      <a:pt x="328" y="0"/>
                    </a:lnTo>
                    <a:lnTo>
                      <a:pt x="339" y="0"/>
                    </a:lnTo>
                    <a:lnTo>
                      <a:pt x="350" y="0"/>
                    </a:lnTo>
                    <a:lnTo>
                      <a:pt x="361" y="1"/>
                    </a:lnTo>
                    <a:lnTo>
                      <a:pt x="371" y="4"/>
                    </a:lnTo>
                    <a:lnTo>
                      <a:pt x="380" y="8"/>
                    </a:lnTo>
                    <a:lnTo>
                      <a:pt x="388" y="14"/>
                    </a:lnTo>
                    <a:lnTo>
                      <a:pt x="397" y="20"/>
                    </a:lnTo>
                    <a:lnTo>
                      <a:pt x="397" y="20"/>
                    </a:lnTo>
                    <a:lnTo>
                      <a:pt x="403" y="29"/>
                    </a:lnTo>
                    <a:lnTo>
                      <a:pt x="409" y="35"/>
                    </a:lnTo>
                    <a:lnTo>
                      <a:pt x="414" y="44"/>
                    </a:lnTo>
                    <a:lnTo>
                      <a:pt x="417" y="50"/>
                    </a:lnTo>
                    <a:lnTo>
                      <a:pt x="420" y="59"/>
                    </a:lnTo>
                    <a:lnTo>
                      <a:pt x="421" y="67"/>
                    </a:lnTo>
                    <a:lnTo>
                      <a:pt x="422" y="75"/>
                    </a:lnTo>
                    <a:lnTo>
                      <a:pt x="422" y="83"/>
                    </a:lnTo>
                    <a:lnTo>
                      <a:pt x="420" y="100"/>
                    </a:lnTo>
                    <a:lnTo>
                      <a:pt x="414" y="116"/>
                    </a:lnTo>
                    <a:lnTo>
                      <a:pt x="406" y="132"/>
                    </a:lnTo>
                    <a:lnTo>
                      <a:pt x="395" y="149"/>
                    </a:lnTo>
                    <a:lnTo>
                      <a:pt x="383" y="166"/>
                    </a:lnTo>
                    <a:lnTo>
                      <a:pt x="368" y="183"/>
                    </a:lnTo>
                    <a:lnTo>
                      <a:pt x="337" y="215"/>
                    </a:lnTo>
                    <a:lnTo>
                      <a:pt x="304" y="248"/>
                    </a:lnTo>
                    <a:lnTo>
                      <a:pt x="271" y="278"/>
                    </a:lnTo>
                    <a:lnTo>
                      <a:pt x="271" y="278"/>
                    </a:lnTo>
                    <a:lnTo>
                      <a:pt x="264" y="271"/>
                    </a:lnTo>
                    <a:lnTo>
                      <a:pt x="256" y="263"/>
                    </a:lnTo>
                    <a:lnTo>
                      <a:pt x="247" y="256"/>
                    </a:lnTo>
                    <a:lnTo>
                      <a:pt x="238" y="252"/>
                    </a:lnTo>
                    <a:lnTo>
                      <a:pt x="238" y="252"/>
                    </a:lnTo>
                    <a:lnTo>
                      <a:pt x="213" y="237"/>
                    </a:lnTo>
                    <a:lnTo>
                      <a:pt x="187" y="224"/>
                    </a:lnTo>
                    <a:lnTo>
                      <a:pt x="158" y="213"/>
                    </a:lnTo>
                    <a:lnTo>
                      <a:pt x="128" y="202"/>
                    </a:lnTo>
                    <a:lnTo>
                      <a:pt x="113" y="198"/>
                    </a:lnTo>
                    <a:lnTo>
                      <a:pt x="98" y="195"/>
                    </a:lnTo>
                    <a:lnTo>
                      <a:pt x="82" y="192"/>
                    </a:lnTo>
                    <a:lnTo>
                      <a:pt x="67" y="192"/>
                    </a:lnTo>
                    <a:lnTo>
                      <a:pt x="50" y="192"/>
                    </a:lnTo>
                    <a:lnTo>
                      <a:pt x="34" y="194"/>
                    </a:lnTo>
                    <a:lnTo>
                      <a:pt x="16" y="196"/>
                    </a:lnTo>
                    <a:lnTo>
                      <a:pt x="0" y="200"/>
                    </a:lnTo>
                    <a:lnTo>
                      <a:pt x="0" y="200"/>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71" name="Freeform 79"/>
              <p:cNvSpPr/>
              <p:nvPr/>
            </p:nvSpPr>
            <p:spPr bwMode="auto">
              <a:xfrm rot="1800000">
                <a:off x="1556412" y="2754230"/>
                <a:ext cx="104202" cy="100689"/>
              </a:xfrm>
              <a:custGeom>
                <a:avLst/>
                <a:gdLst/>
                <a:ahLst/>
                <a:cxnLst>
                  <a:cxn ang="0">
                    <a:pos x="38" y="143"/>
                  </a:cxn>
                  <a:cxn ang="0">
                    <a:pos x="38" y="143"/>
                  </a:cxn>
                  <a:cxn ang="0">
                    <a:pos x="21" y="117"/>
                  </a:cxn>
                  <a:cxn ang="0">
                    <a:pos x="13" y="105"/>
                  </a:cxn>
                  <a:cxn ang="0">
                    <a:pos x="6" y="92"/>
                  </a:cxn>
                  <a:cxn ang="0">
                    <a:pos x="2" y="80"/>
                  </a:cxn>
                  <a:cxn ang="0">
                    <a:pos x="0" y="69"/>
                  </a:cxn>
                  <a:cxn ang="0">
                    <a:pos x="2" y="65"/>
                  </a:cxn>
                  <a:cxn ang="0">
                    <a:pos x="3" y="60"/>
                  </a:cxn>
                  <a:cxn ang="0">
                    <a:pos x="6" y="56"/>
                  </a:cxn>
                  <a:cxn ang="0">
                    <a:pos x="10" y="50"/>
                  </a:cxn>
                  <a:cxn ang="0">
                    <a:pos x="10" y="50"/>
                  </a:cxn>
                  <a:cxn ang="0">
                    <a:pos x="21" y="41"/>
                  </a:cxn>
                  <a:cxn ang="0">
                    <a:pos x="36" y="30"/>
                  </a:cxn>
                  <a:cxn ang="0">
                    <a:pos x="53" y="17"/>
                  </a:cxn>
                  <a:cxn ang="0">
                    <a:pos x="74" y="8"/>
                  </a:cxn>
                  <a:cxn ang="0">
                    <a:pos x="85" y="4"/>
                  </a:cxn>
                  <a:cxn ang="0">
                    <a:pos x="96" y="1"/>
                  </a:cxn>
                  <a:cxn ang="0">
                    <a:pos x="107" y="0"/>
                  </a:cxn>
                  <a:cxn ang="0">
                    <a:pos x="117" y="0"/>
                  </a:cxn>
                  <a:cxn ang="0">
                    <a:pos x="128" y="1"/>
                  </a:cxn>
                  <a:cxn ang="0">
                    <a:pos x="138" y="5"/>
                  </a:cxn>
                  <a:cxn ang="0">
                    <a:pos x="149" y="11"/>
                  </a:cxn>
                  <a:cxn ang="0">
                    <a:pos x="158" y="17"/>
                  </a:cxn>
                  <a:cxn ang="0">
                    <a:pos x="158" y="17"/>
                  </a:cxn>
                  <a:cxn ang="0">
                    <a:pos x="167" y="27"/>
                  </a:cxn>
                  <a:cxn ang="0">
                    <a:pos x="172" y="36"/>
                  </a:cxn>
                  <a:cxn ang="0">
                    <a:pos x="176" y="46"/>
                  </a:cxn>
                  <a:cxn ang="0">
                    <a:pos x="179" y="56"/>
                  </a:cxn>
                  <a:cxn ang="0">
                    <a:pos x="179" y="65"/>
                  </a:cxn>
                  <a:cxn ang="0">
                    <a:pos x="177" y="73"/>
                  </a:cxn>
                  <a:cxn ang="0">
                    <a:pos x="176" y="83"/>
                  </a:cxn>
                  <a:cxn ang="0">
                    <a:pos x="172" y="92"/>
                  </a:cxn>
                  <a:cxn ang="0">
                    <a:pos x="168" y="102"/>
                  </a:cxn>
                  <a:cxn ang="0">
                    <a:pos x="161" y="110"/>
                  </a:cxn>
                  <a:cxn ang="0">
                    <a:pos x="149" y="126"/>
                  </a:cxn>
                  <a:cxn ang="0">
                    <a:pos x="132" y="141"/>
                  </a:cxn>
                  <a:cxn ang="0">
                    <a:pos x="117" y="154"/>
                  </a:cxn>
                  <a:cxn ang="0">
                    <a:pos x="117" y="154"/>
                  </a:cxn>
                  <a:cxn ang="0">
                    <a:pos x="103" y="163"/>
                  </a:cxn>
                  <a:cxn ang="0">
                    <a:pos x="90" y="169"/>
                  </a:cxn>
                  <a:cxn ang="0">
                    <a:pos x="81" y="171"/>
                  </a:cxn>
                  <a:cxn ang="0">
                    <a:pos x="71" y="171"/>
                  </a:cxn>
                  <a:cxn ang="0">
                    <a:pos x="64" y="169"/>
                  </a:cxn>
                  <a:cxn ang="0">
                    <a:pos x="56" y="162"/>
                  </a:cxn>
                  <a:cxn ang="0">
                    <a:pos x="48" y="154"/>
                  </a:cxn>
                  <a:cxn ang="0">
                    <a:pos x="38" y="143"/>
                  </a:cxn>
                  <a:cxn ang="0">
                    <a:pos x="38" y="143"/>
                  </a:cxn>
                </a:cxnLst>
                <a:rect l="0" t="0" r="r" b="b"/>
                <a:pathLst>
                  <a:path w="179" h="171">
                    <a:moveTo>
                      <a:pt x="38" y="143"/>
                    </a:moveTo>
                    <a:lnTo>
                      <a:pt x="38" y="143"/>
                    </a:lnTo>
                    <a:lnTo>
                      <a:pt x="21" y="117"/>
                    </a:lnTo>
                    <a:lnTo>
                      <a:pt x="13" y="105"/>
                    </a:lnTo>
                    <a:lnTo>
                      <a:pt x="6" y="92"/>
                    </a:lnTo>
                    <a:lnTo>
                      <a:pt x="2" y="80"/>
                    </a:lnTo>
                    <a:lnTo>
                      <a:pt x="0" y="69"/>
                    </a:lnTo>
                    <a:lnTo>
                      <a:pt x="2" y="65"/>
                    </a:lnTo>
                    <a:lnTo>
                      <a:pt x="3" y="60"/>
                    </a:lnTo>
                    <a:lnTo>
                      <a:pt x="6" y="56"/>
                    </a:lnTo>
                    <a:lnTo>
                      <a:pt x="10" y="50"/>
                    </a:lnTo>
                    <a:lnTo>
                      <a:pt x="10" y="50"/>
                    </a:lnTo>
                    <a:lnTo>
                      <a:pt x="21" y="41"/>
                    </a:lnTo>
                    <a:lnTo>
                      <a:pt x="36" y="30"/>
                    </a:lnTo>
                    <a:lnTo>
                      <a:pt x="53" y="17"/>
                    </a:lnTo>
                    <a:lnTo>
                      <a:pt x="74" y="8"/>
                    </a:lnTo>
                    <a:lnTo>
                      <a:pt x="85" y="4"/>
                    </a:lnTo>
                    <a:lnTo>
                      <a:pt x="96" y="1"/>
                    </a:lnTo>
                    <a:lnTo>
                      <a:pt x="107" y="0"/>
                    </a:lnTo>
                    <a:lnTo>
                      <a:pt x="117" y="0"/>
                    </a:lnTo>
                    <a:lnTo>
                      <a:pt x="128" y="1"/>
                    </a:lnTo>
                    <a:lnTo>
                      <a:pt x="138" y="5"/>
                    </a:lnTo>
                    <a:lnTo>
                      <a:pt x="149" y="11"/>
                    </a:lnTo>
                    <a:lnTo>
                      <a:pt x="158" y="17"/>
                    </a:lnTo>
                    <a:lnTo>
                      <a:pt x="158" y="17"/>
                    </a:lnTo>
                    <a:lnTo>
                      <a:pt x="167" y="27"/>
                    </a:lnTo>
                    <a:lnTo>
                      <a:pt x="172" y="36"/>
                    </a:lnTo>
                    <a:lnTo>
                      <a:pt x="176" y="46"/>
                    </a:lnTo>
                    <a:lnTo>
                      <a:pt x="179" y="56"/>
                    </a:lnTo>
                    <a:lnTo>
                      <a:pt x="179" y="65"/>
                    </a:lnTo>
                    <a:lnTo>
                      <a:pt x="177" y="73"/>
                    </a:lnTo>
                    <a:lnTo>
                      <a:pt x="176" y="83"/>
                    </a:lnTo>
                    <a:lnTo>
                      <a:pt x="172" y="92"/>
                    </a:lnTo>
                    <a:lnTo>
                      <a:pt x="168" y="102"/>
                    </a:lnTo>
                    <a:lnTo>
                      <a:pt x="161" y="110"/>
                    </a:lnTo>
                    <a:lnTo>
                      <a:pt x="149" y="126"/>
                    </a:lnTo>
                    <a:lnTo>
                      <a:pt x="132" y="141"/>
                    </a:lnTo>
                    <a:lnTo>
                      <a:pt x="117" y="154"/>
                    </a:lnTo>
                    <a:lnTo>
                      <a:pt x="117" y="154"/>
                    </a:lnTo>
                    <a:lnTo>
                      <a:pt x="103" y="163"/>
                    </a:lnTo>
                    <a:lnTo>
                      <a:pt x="90" y="169"/>
                    </a:lnTo>
                    <a:lnTo>
                      <a:pt x="81" y="171"/>
                    </a:lnTo>
                    <a:lnTo>
                      <a:pt x="71" y="171"/>
                    </a:lnTo>
                    <a:lnTo>
                      <a:pt x="64" y="169"/>
                    </a:lnTo>
                    <a:lnTo>
                      <a:pt x="56" y="162"/>
                    </a:lnTo>
                    <a:lnTo>
                      <a:pt x="48" y="154"/>
                    </a:lnTo>
                    <a:lnTo>
                      <a:pt x="38" y="143"/>
                    </a:lnTo>
                    <a:lnTo>
                      <a:pt x="38" y="143"/>
                    </a:lnTo>
                    <a:close/>
                  </a:path>
                </a:pathLst>
              </a:custGeom>
              <a:solidFill>
                <a:srgbClr val="DBBCAD"/>
              </a:solidFill>
              <a:ln w="9525">
                <a:noFill/>
                <a:round/>
              </a:ln>
            </p:spPr>
            <p:txBody>
              <a:bodyPr vert="horz" wrap="square" lIns="91440" tIns="45720" rIns="91440" bIns="45720" numCol="1" anchor="t" anchorCtr="0" compatLnSpc="1"/>
              <a:lstStyle/>
              <a:p>
                <a:endParaRPr lang="en-US"/>
              </a:p>
            </p:txBody>
          </p:sp>
          <p:sp>
            <p:nvSpPr>
              <p:cNvPr id="72" name="Freeform 80"/>
              <p:cNvSpPr>
                <a:spLocks noEditPoints="1"/>
              </p:cNvSpPr>
              <p:nvPr/>
            </p:nvSpPr>
            <p:spPr bwMode="auto">
              <a:xfrm rot="1800000">
                <a:off x="1436237" y="2776753"/>
                <a:ext cx="81956" cy="96006"/>
              </a:xfrm>
              <a:custGeom>
                <a:avLst/>
                <a:gdLst/>
                <a:ahLst/>
                <a:cxnLst>
                  <a:cxn ang="0">
                    <a:pos x="62" y="148"/>
                  </a:cxn>
                  <a:cxn ang="0">
                    <a:pos x="62" y="148"/>
                  </a:cxn>
                  <a:cxn ang="0">
                    <a:pos x="73" y="157"/>
                  </a:cxn>
                  <a:cxn ang="0">
                    <a:pos x="83" y="163"/>
                  </a:cxn>
                  <a:cxn ang="0">
                    <a:pos x="83" y="163"/>
                  </a:cxn>
                  <a:cxn ang="0">
                    <a:pos x="62" y="139"/>
                  </a:cxn>
                  <a:cxn ang="0">
                    <a:pos x="62" y="148"/>
                  </a:cxn>
                  <a:cxn ang="0">
                    <a:pos x="62" y="148"/>
                  </a:cxn>
                  <a:cxn ang="0">
                    <a:pos x="62" y="20"/>
                  </a:cxn>
                  <a:cxn ang="0">
                    <a:pos x="62" y="12"/>
                  </a:cxn>
                  <a:cxn ang="0">
                    <a:pos x="62" y="12"/>
                  </a:cxn>
                  <a:cxn ang="0">
                    <a:pos x="75" y="22"/>
                  </a:cxn>
                  <a:cxn ang="0">
                    <a:pos x="87" y="33"/>
                  </a:cxn>
                  <a:cxn ang="0">
                    <a:pos x="98" y="46"/>
                  </a:cxn>
                  <a:cxn ang="0">
                    <a:pos x="109" y="60"/>
                  </a:cxn>
                  <a:cxn ang="0">
                    <a:pos x="118" y="73"/>
                  </a:cxn>
                  <a:cxn ang="0">
                    <a:pos x="126" y="88"/>
                  </a:cxn>
                  <a:cxn ang="0">
                    <a:pos x="133" y="105"/>
                  </a:cxn>
                  <a:cxn ang="0">
                    <a:pos x="139" y="120"/>
                  </a:cxn>
                  <a:cxn ang="0">
                    <a:pos x="139" y="120"/>
                  </a:cxn>
                  <a:cxn ang="0">
                    <a:pos x="100" y="67"/>
                  </a:cxn>
                  <a:cxn ang="0">
                    <a:pos x="81" y="42"/>
                  </a:cxn>
                  <a:cxn ang="0">
                    <a:pos x="62" y="20"/>
                  </a:cxn>
                  <a:cxn ang="0">
                    <a:pos x="62" y="20"/>
                  </a:cxn>
                  <a:cxn ang="0">
                    <a:pos x="0" y="50"/>
                  </a:cxn>
                  <a:cxn ang="0">
                    <a:pos x="0" y="50"/>
                  </a:cxn>
                  <a:cxn ang="0">
                    <a:pos x="4" y="64"/>
                  </a:cxn>
                  <a:cxn ang="0">
                    <a:pos x="9" y="77"/>
                  </a:cxn>
                  <a:cxn ang="0">
                    <a:pos x="16" y="91"/>
                  </a:cxn>
                  <a:cxn ang="0">
                    <a:pos x="24" y="103"/>
                  </a:cxn>
                  <a:cxn ang="0">
                    <a:pos x="34" y="117"/>
                  </a:cxn>
                  <a:cxn ang="0">
                    <a:pos x="43" y="128"/>
                  </a:cxn>
                  <a:cxn ang="0">
                    <a:pos x="53" y="139"/>
                  </a:cxn>
                  <a:cxn ang="0">
                    <a:pos x="62" y="148"/>
                  </a:cxn>
                  <a:cxn ang="0">
                    <a:pos x="62" y="139"/>
                  </a:cxn>
                  <a:cxn ang="0">
                    <a:pos x="62" y="139"/>
                  </a:cxn>
                  <a:cxn ang="0">
                    <a:pos x="30" y="95"/>
                  </a:cxn>
                  <a:cxn ang="0">
                    <a:pos x="13" y="72"/>
                  </a:cxn>
                  <a:cxn ang="0">
                    <a:pos x="0" y="50"/>
                  </a:cxn>
                  <a:cxn ang="0">
                    <a:pos x="0" y="50"/>
                  </a:cxn>
                  <a:cxn ang="0">
                    <a:pos x="62" y="12"/>
                  </a:cxn>
                  <a:cxn ang="0">
                    <a:pos x="62" y="20"/>
                  </a:cxn>
                  <a:cxn ang="0">
                    <a:pos x="62" y="20"/>
                  </a:cxn>
                  <a:cxn ang="0">
                    <a:pos x="43" y="0"/>
                  </a:cxn>
                  <a:cxn ang="0">
                    <a:pos x="43" y="0"/>
                  </a:cxn>
                  <a:cxn ang="0">
                    <a:pos x="53" y="5"/>
                  </a:cxn>
                  <a:cxn ang="0">
                    <a:pos x="62" y="12"/>
                  </a:cxn>
                  <a:cxn ang="0">
                    <a:pos x="62" y="12"/>
                  </a:cxn>
                </a:cxnLst>
                <a:rect l="0" t="0" r="r" b="b"/>
                <a:pathLst>
                  <a:path w="139" h="163">
                    <a:moveTo>
                      <a:pt x="62" y="148"/>
                    </a:moveTo>
                    <a:lnTo>
                      <a:pt x="62" y="148"/>
                    </a:lnTo>
                    <a:lnTo>
                      <a:pt x="73" y="157"/>
                    </a:lnTo>
                    <a:lnTo>
                      <a:pt x="83" y="163"/>
                    </a:lnTo>
                    <a:lnTo>
                      <a:pt x="83" y="163"/>
                    </a:lnTo>
                    <a:lnTo>
                      <a:pt x="62" y="139"/>
                    </a:lnTo>
                    <a:lnTo>
                      <a:pt x="62" y="148"/>
                    </a:lnTo>
                    <a:lnTo>
                      <a:pt x="62" y="148"/>
                    </a:lnTo>
                    <a:close/>
                    <a:moveTo>
                      <a:pt x="62" y="20"/>
                    </a:moveTo>
                    <a:lnTo>
                      <a:pt x="62" y="12"/>
                    </a:lnTo>
                    <a:lnTo>
                      <a:pt x="62" y="12"/>
                    </a:lnTo>
                    <a:lnTo>
                      <a:pt x="75" y="22"/>
                    </a:lnTo>
                    <a:lnTo>
                      <a:pt x="87" y="33"/>
                    </a:lnTo>
                    <a:lnTo>
                      <a:pt x="98" y="46"/>
                    </a:lnTo>
                    <a:lnTo>
                      <a:pt x="109" y="60"/>
                    </a:lnTo>
                    <a:lnTo>
                      <a:pt x="118" y="73"/>
                    </a:lnTo>
                    <a:lnTo>
                      <a:pt x="126" y="88"/>
                    </a:lnTo>
                    <a:lnTo>
                      <a:pt x="133" y="105"/>
                    </a:lnTo>
                    <a:lnTo>
                      <a:pt x="139" y="120"/>
                    </a:lnTo>
                    <a:lnTo>
                      <a:pt x="139" y="120"/>
                    </a:lnTo>
                    <a:lnTo>
                      <a:pt x="100" y="67"/>
                    </a:lnTo>
                    <a:lnTo>
                      <a:pt x="81" y="42"/>
                    </a:lnTo>
                    <a:lnTo>
                      <a:pt x="62" y="20"/>
                    </a:lnTo>
                    <a:lnTo>
                      <a:pt x="62" y="20"/>
                    </a:lnTo>
                    <a:close/>
                    <a:moveTo>
                      <a:pt x="0" y="50"/>
                    </a:moveTo>
                    <a:lnTo>
                      <a:pt x="0" y="50"/>
                    </a:lnTo>
                    <a:lnTo>
                      <a:pt x="4" y="64"/>
                    </a:lnTo>
                    <a:lnTo>
                      <a:pt x="9" y="77"/>
                    </a:lnTo>
                    <a:lnTo>
                      <a:pt x="16" y="91"/>
                    </a:lnTo>
                    <a:lnTo>
                      <a:pt x="24" y="103"/>
                    </a:lnTo>
                    <a:lnTo>
                      <a:pt x="34" y="117"/>
                    </a:lnTo>
                    <a:lnTo>
                      <a:pt x="43" y="128"/>
                    </a:lnTo>
                    <a:lnTo>
                      <a:pt x="53" y="139"/>
                    </a:lnTo>
                    <a:lnTo>
                      <a:pt x="62" y="148"/>
                    </a:lnTo>
                    <a:lnTo>
                      <a:pt x="62" y="139"/>
                    </a:lnTo>
                    <a:lnTo>
                      <a:pt x="62" y="139"/>
                    </a:lnTo>
                    <a:lnTo>
                      <a:pt x="30" y="95"/>
                    </a:lnTo>
                    <a:lnTo>
                      <a:pt x="13" y="72"/>
                    </a:lnTo>
                    <a:lnTo>
                      <a:pt x="0" y="50"/>
                    </a:lnTo>
                    <a:lnTo>
                      <a:pt x="0" y="50"/>
                    </a:lnTo>
                    <a:close/>
                    <a:moveTo>
                      <a:pt x="62" y="12"/>
                    </a:moveTo>
                    <a:lnTo>
                      <a:pt x="62" y="20"/>
                    </a:lnTo>
                    <a:lnTo>
                      <a:pt x="62" y="20"/>
                    </a:lnTo>
                    <a:lnTo>
                      <a:pt x="43" y="0"/>
                    </a:lnTo>
                    <a:lnTo>
                      <a:pt x="43" y="0"/>
                    </a:lnTo>
                    <a:lnTo>
                      <a:pt x="53" y="5"/>
                    </a:lnTo>
                    <a:lnTo>
                      <a:pt x="62" y="12"/>
                    </a:lnTo>
                    <a:lnTo>
                      <a:pt x="62" y="12"/>
                    </a:lnTo>
                    <a:close/>
                  </a:path>
                </a:pathLst>
              </a:custGeom>
              <a:solidFill>
                <a:srgbClr val="8C6A58"/>
              </a:solidFill>
              <a:ln w="9525">
                <a:noFill/>
                <a:round/>
              </a:ln>
            </p:spPr>
            <p:txBody>
              <a:bodyPr vert="horz" wrap="square" lIns="91440" tIns="45720" rIns="91440" bIns="45720" numCol="1" anchor="t" anchorCtr="0" compatLnSpc="1"/>
              <a:lstStyle/>
              <a:p>
                <a:endParaRPr lang="en-US"/>
              </a:p>
            </p:txBody>
          </p:sp>
          <p:sp>
            <p:nvSpPr>
              <p:cNvPr id="73" name="Freeform 150"/>
              <p:cNvSpPr/>
              <p:nvPr/>
            </p:nvSpPr>
            <p:spPr bwMode="auto">
              <a:xfrm rot="1800000">
                <a:off x="2295056" y="3825072"/>
                <a:ext cx="347730" cy="251723"/>
              </a:xfrm>
              <a:custGeom>
                <a:avLst/>
                <a:gdLst/>
                <a:ahLst/>
                <a:cxnLst>
                  <a:cxn ang="0">
                    <a:pos x="35" y="416"/>
                  </a:cxn>
                  <a:cxn ang="0">
                    <a:pos x="35" y="416"/>
                  </a:cxn>
                  <a:cxn ang="0">
                    <a:pos x="31" y="413"/>
                  </a:cxn>
                  <a:cxn ang="0">
                    <a:pos x="27" y="410"/>
                  </a:cxn>
                  <a:cxn ang="0">
                    <a:pos x="20" y="404"/>
                  </a:cxn>
                  <a:cxn ang="0">
                    <a:pos x="15" y="393"/>
                  </a:cxn>
                  <a:cxn ang="0">
                    <a:pos x="10" y="382"/>
                  </a:cxn>
                  <a:cxn ang="0">
                    <a:pos x="3" y="361"/>
                  </a:cxn>
                  <a:cxn ang="0">
                    <a:pos x="0" y="353"/>
                  </a:cxn>
                  <a:cxn ang="0">
                    <a:pos x="0" y="353"/>
                  </a:cxn>
                  <a:cxn ang="0">
                    <a:pos x="14" y="338"/>
                  </a:cxn>
                  <a:cxn ang="0">
                    <a:pos x="34" y="320"/>
                  </a:cxn>
                  <a:cxn ang="0">
                    <a:pos x="60" y="301"/>
                  </a:cxn>
                  <a:cxn ang="0">
                    <a:pos x="90" y="278"/>
                  </a:cxn>
                  <a:cxn ang="0">
                    <a:pos x="162" y="229"/>
                  </a:cxn>
                  <a:cxn ang="0">
                    <a:pos x="245" y="176"/>
                  </a:cxn>
                  <a:cxn ang="0">
                    <a:pos x="332" y="123"/>
                  </a:cxn>
                  <a:cxn ang="0">
                    <a:pos x="420" y="72"/>
                  </a:cxn>
                  <a:cxn ang="0">
                    <a:pos x="461" y="51"/>
                  </a:cxn>
                  <a:cxn ang="0">
                    <a:pos x="500" y="30"/>
                  </a:cxn>
                  <a:cxn ang="0">
                    <a:pos x="535" y="14"/>
                  </a:cxn>
                  <a:cxn ang="0">
                    <a:pos x="568" y="0"/>
                  </a:cxn>
                  <a:cxn ang="0">
                    <a:pos x="568" y="0"/>
                  </a:cxn>
                  <a:cxn ang="0">
                    <a:pos x="575" y="7"/>
                  </a:cxn>
                  <a:cxn ang="0">
                    <a:pos x="580" y="17"/>
                  </a:cxn>
                  <a:cxn ang="0">
                    <a:pos x="586" y="29"/>
                  </a:cxn>
                  <a:cxn ang="0">
                    <a:pos x="591" y="45"/>
                  </a:cxn>
                  <a:cxn ang="0">
                    <a:pos x="593" y="55"/>
                  </a:cxn>
                  <a:cxn ang="0">
                    <a:pos x="594" y="66"/>
                  </a:cxn>
                  <a:cxn ang="0">
                    <a:pos x="595" y="78"/>
                  </a:cxn>
                  <a:cxn ang="0">
                    <a:pos x="594" y="90"/>
                  </a:cxn>
                  <a:cxn ang="0">
                    <a:pos x="593" y="104"/>
                  </a:cxn>
                  <a:cxn ang="0">
                    <a:pos x="589" y="119"/>
                  </a:cxn>
                  <a:cxn ang="0">
                    <a:pos x="589" y="119"/>
                  </a:cxn>
                  <a:cxn ang="0">
                    <a:pos x="586" y="126"/>
                  </a:cxn>
                  <a:cxn ang="0">
                    <a:pos x="580" y="135"/>
                  </a:cxn>
                  <a:cxn ang="0">
                    <a:pos x="574" y="146"/>
                  </a:cxn>
                  <a:cxn ang="0">
                    <a:pos x="565" y="157"/>
                  </a:cxn>
                  <a:cxn ang="0">
                    <a:pos x="542" y="183"/>
                  </a:cxn>
                  <a:cxn ang="0">
                    <a:pos x="512" y="210"/>
                  </a:cxn>
                  <a:cxn ang="0">
                    <a:pos x="478" y="239"/>
                  </a:cxn>
                  <a:cxn ang="0">
                    <a:pos x="440" y="269"/>
                  </a:cxn>
                  <a:cxn ang="0">
                    <a:pos x="398" y="299"/>
                  </a:cxn>
                  <a:cxn ang="0">
                    <a:pos x="354" y="327"/>
                  </a:cxn>
                  <a:cxn ang="0">
                    <a:pos x="308" y="355"/>
                  </a:cxn>
                  <a:cxn ang="0">
                    <a:pos x="263" y="379"/>
                  </a:cxn>
                  <a:cxn ang="0">
                    <a:pos x="240" y="389"/>
                  </a:cxn>
                  <a:cxn ang="0">
                    <a:pos x="218" y="400"/>
                  </a:cxn>
                  <a:cxn ang="0">
                    <a:pos x="196" y="408"/>
                  </a:cxn>
                  <a:cxn ang="0">
                    <a:pos x="174" y="415"/>
                  </a:cxn>
                  <a:cxn ang="0">
                    <a:pos x="154" y="421"/>
                  </a:cxn>
                  <a:cxn ang="0">
                    <a:pos x="134" y="425"/>
                  </a:cxn>
                  <a:cxn ang="0">
                    <a:pos x="114" y="428"/>
                  </a:cxn>
                  <a:cxn ang="0">
                    <a:pos x="95" y="430"/>
                  </a:cxn>
                  <a:cxn ang="0">
                    <a:pos x="79" y="430"/>
                  </a:cxn>
                  <a:cxn ang="0">
                    <a:pos x="63" y="427"/>
                  </a:cxn>
                  <a:cxn ang="0">
                    <a:pos x="48" y="423"/>
                  </a:cxn>
                  <a:cxn ang="0">
                    <a:pos x="35" y="416"/>
                  </a:cxn>
                  <a:cxn ang="0">
                    <a:pos x="35" y="416"/>
                  </a:cxn>
                </a:cxnLst>
                <a:rect l="0" t="0" r="r" b="b"/>
                <a:pathLst>
                  <a:path w="595" h="430">
                    <a:moveTo>
                      <a:pt x="35" y="416"/>
                    </a:moveTo>
                    <a:lnTo>
                      <a:pt x="35" y="416"/>
                    </a:lnTo>
                    <a:lnTo>
                      <a:pt x="31" y="413"/>
                    </a:lnTo>
                    <a:lnTo>
                      <a:pt x="27" y="410"/>
                    </a:lnTo>
                    <a:lnTo>
                      <a:pt x="20" y="404"/>
                    </a:lnTo>
                    <a:lnTo>
                      <a:pt x="15" y="393"/>
                    </a:lnTo>
                    <a:lnTo>
                      <a:pt x="10" y="382"/>
                    </a:lnTo>
                    <a:lnTo>
                      <a:pt x="3" y="361"/>
                    </a:lnTo>
                    <a:lnTo>
                      <a:pt x="0" y="353"/>
                    </a:lnTo>
                    <a:lnTo>
                      <a:pt x="0" y="353"/>
                    </a:lnTo>
                    <a:lnTo>
                      <a:pt x="14" y="338"/>
                    </a:lnTo>
                    <a:lnTo>
                      <a:pt x="34" y="320"/>
                    </a:lnTo>
                    <a:lnTo>
                      <a:pt x="60" y="301"/>
                    </a:lnTo>
                    <a:lnTo>
                      <a:pt x="90" y="278"/>
                    </a:lnTo>
                    <a:lnTo>
                      <a:pt x="162" y="229"/>
                    </a:lnTo>
                    <a:lnTo>
                      <a:pt x="245" y="176"/>
                    </a:lnTo>
                    <a:lnTo>
                      <a:pt x="332" y="123"/>
                    </a:lnTo>
                    <a:lnTo>
                      <a:pt x="420" y="72"/>
                    </a:lnTo>
                    <a:lnTo>
                      <a:pt x="461" y="51"/>
                    </a:lnTo>
                    <a:lnTo>
                      <a:pt x="500" y="30"/>
                    </a:lnTo>
                    <a:lnTo>
                      <a:pt x="535" y="14"/>
                    </a:lnTo>
                    <a:lnTo>
                      <a:pt x="568" y="0"/>
                    </a:lnTo>
                    <a:lnTo>
                      <a:pt x="568" y="0"/>
                    </a:lnTo>
                    <a:lnTo>
                      <a:pt x="575" y="7"/>
                    </a:lnTo>
                    <a:lnTo>
                      <a:pt x="580" y="17"/>
                    </a:lnTo>
                    <a:lnTo>
                      <a:pt x="586" y="29"/>
                    </a:lnTo>
                    <a:lnTo>
                      <a:pt x="591" y="45"/>
                    </a:lnTo>
                    <a:lnTo>
                      <a:pt x="593" y="55"/>
                    </a:lnTo>
                    <a:lnTo>
                      <a:pt x="594" y="66"/>
                    </a:lnTo>
                    <a:lnTo>
                      <a:pt x="595" y="78"/>
                    </a:lnTo>
                    <a:lnTo>
                      <a:pt x="594" y="90"/>
                    </a:lnTo>
                    <a:lnTo>
                      <a:pt x="593" y="104"/>
                    </a:lnTo>
                    <a:lnTo>
                      <a:pt x="589" y="119"/>
                    </a:lnTo>
                    <a:lnTo>
                      <a:pt x="589" y="119"/>
                    </a:lnTo>
                    <a:lnTo>
                      <a:pt x="586" y="126"/>
                    </a:lnTo>
                    <a:lnTo>
                      <a:pt x="580" y="135"/>
                    </a:lnTo>
                    <a:lnTo>
                      <a:pt x="574" y="146"/>
                    </a:lnTo>
                    <a:lnTo>
                      <a:pt x="565" y="157"/>
                    </a:lnTo>
                    <a:lnTo>
                      <a:pt x="542" y="183"/>
                    </a:lnTo>
                    <a:lnTo>
                      <a:pt x="512" y="210"/>
                    </a:lnTo>
                    <a:lnTo>
                      <a:pt x="478" y="239"/>
                    </a:lnTo>
                    <a:lnTo>
                      <a:pt x="440" y="269"/>
                    </a:lnTo>
                    <a:lnTo>
                      <a:pt x="398" y="299"/>
                    </a:lnTo>
                    <a:lnTo>
                      <a:pt x="354" y="327"/>
                    </a:lnTo>
                    <a:lnTo>
                      <a:pt x="308" y="355"/>
                    </a:lnTo>
                    <a:lnTo>
                      <a:pt x="263" y="379"/>
                    </a:lnTo>
                    <a:lnTo>
                      <a:pt x="240" y="389"/>
                    </a:lnTo>
                    <a:lnTo>
                      <a:pt x="218" y="400"/>
                    </a:lnTo>
                    <a:lnTo>
                      <a:pt x="196" y="408"/>
                    </a:lnTo>
                    <a:lnTo>
                      <a:pt x="174" y="415"/>
                    </a:lnTo>
                    <a:lnTo>
                      <a:pt x="154" y="421"/>
                    </a:lnTo>
                    <a:lnTo>
                      <a:pt x="134" y="425"/>
                    </a:lnTo>
                    <a:lnTo>
                      <a:pt x="114" y="428"/>
                    </a:lnTo>
                    <a:lnTo>
                      <a:pt x="95" y="430"/>
                    </a:lnTo>
                    <a:lnTo>
                      <a:pt x="79" y="430"/>
                    </a:lnTo>
                    <a:lnTo>
                      <a:pt x="63" y="427"/>
                    </a:lnTo>
                    <a:lnTo>
                      <a:pt x="48" y="423"/>
                    </a:lnTo>
                    <a:lnTo>
                      <a:pt x="35" y="416"/>
                    </a:lnTo>
                    <a:lnTo>
                      <a:pt x="35" y="416"/>
                    </a:lnTo>
                    <a:close/>
                  </a:path>
                </a:pathLst>
              </a:custGeom>
              <a:solidFill>
                <a:srgbClr val="DBF4FF"/>
              </a:solidFill>
              <a:ln w="9525">
                <a:noFill/>
                <a:round/>
              </a:ln>
            </p:spPr>
            <p:txBody>
              <a:bodyPr vert="horz" wrap="square" lIns="91440" tIns="45720" rIns="91440" bIns="45720" numCol="1" anchor="t" anchorCtr="0" compatLnSpc="1"/>
              <a:lstStyle/>
              <a:p>
                <a:endParaRPr lang="en-US"/>
              </a:p>
            </p:txBody>
          </p:sp>
          <p:sp>
            <p:nvSpPr>
              <p:cNvPr id="74" name="Freeform 151"/>
              <p:cNvSpPr/>
              <p:nvPr/>
            </p:nvSpPr>
            <p:spPr bwMode="auto">
              <a:xfrm rot="1800000">
                <a:off x="2276734" y="3861757"/>
                <a:ext cx="458956" cy="290360"/>
              </a:xfrm>
              <a:custGeom>
                <a:avLst/>
                <a:gdLst/>
                <a:ahLst/>
                <a:cxnLst>
                  <a:cxn ang="0">
                    <a:pos x="53" y="493"/>
                  </a:cxn>
                  <a:cxn ang="0">
                    <a:pos x="53" y="493"/>
                  </a:cxn>
                  <a:cxn ang="0">
                    <a:pos x="28" y="454"/>
                  </a:cxn>
                  <a:cxn ang="0">
                    <a:pos x="16" y="431"/>
                  </a:cxn>
                  <a:cxn ang="0">
                    <a:pos x="2" y="405"/>
                  </a:cxn>
                  <a:cxn ang="0">
                    <a:pos x="2" y="405"/>
                  </a:cxn>
                  <a:cxn ang="0">
                    <a:pos x="0" y="399"/>
                  </a:cxn>
                  <a:cxn ang="0">
                    <a:pos x="0" y="392"/>
                  </a:cxn>
                  <a:cxn ang="0">
                    <a:pos x="0" y="386"/>
                  </a:cxn>
                  <a:cxn ang="0">
                    <a:pos x="2" y="380"/>
                  </a:cxn>
                  <a:cxn ang="0">
                    <a:pos x="5" y="373"/>
                  </a:cxn>
                  <a:cxn ang="0">
                    <a:pos x="10" y="367"/>
                  </a:cxn>
                  <a:cxn ang="0">
                    <a:pos x="25" y="352"/>
                  </a:cxn>
                  <a:cxn ang="0">
                    <a:pos x="45" y="335"/>
                  </a:cxn>
                  <a:cxn ang="0">
                    <a:pos x="70" y="316"/>
                  </a:cxn>
                  <a:cxn ang="0">
                    <a:pos x="133" y="271"/>
                  </a:cxn>
                  <a:cxn ang="0">
                    <a:pos x="133" y="271"/>
                  </a:cxn>
                  <a:cxn ang="0">
                    <a:pos x="178" y="241"/>
                  </a:cxn>
                  <a:cxn ang="0">
                    <a:pos x="238" y="202"/>
                  </a:cxn>
                  <a:cxn ang="0">
                    <a:pos x="306" y="159"/>
                  </a:cxn>
                  <a:cxn ang="0">
                    <a:pos x="378" y="116"/>
                  </a:cxn>
                  <a:cxn ang="0">
                    <a:pos x="508" y="38"/>
                  </a:cxn>
                  <a:cxn ang="0">
                    <a:pos x="554" y="12"/>
                  </a:cxn>
                  <a:cxn ang="0">
                    <a:pos x="579" y="0"/>
                  </a:cxn>
                  <a:cxn ang="0">
                    <a:pos x="579" y="0"/>
                  </a:cxn>
                  <a:cxn ang="0">
                    <a:pos x="783" y="288"/>
                  </a:cxn>
                  <a:cxn ang="0">
                    <a:pos x="782" y="493"/>
                  </a:cxn>
                  <a:cxn ang="0">
                    <a:pos x="325" y="493"/>
                  </a:cxn>
                  <a:cxn ang="0">
                    <a:pos x="325" y="496"/>
                  </a:cxn>
                  <a:cxn ang="0">
                    <a:pos x="53" y="493"/>
                  </a:cxn>
                </a:cxnLst>
                <a:rect l="0" t="0" r="r" b="b"/>
                <a:pathLst>
                  <a:path w="783" h="496">
                    <a:moveTo>
                      <a:pt x="53" y="493"/>
                    </a:moveTo>
                    <a:lnTo>
                      <a:pt x="53" y="493"/>
                    </a:lnTo>
                    <a:lnTo>
                      <a:pt x="28" y="454"/>
                    </a:lnTo>
                    <a:lnTo>
                      <a:pt x="16" y="431"/>
                    </a:lnTo>
                    <a:lnTo>
                      <a:pt x="2" y="405"/>
                    </a:lnTo>
                    <a:lnTo>
                      <a:pt x="2" y="405"/>
                    </a:lnTo>
                    <a:lnTo>
                      <a:pt x="0" y="399"/>
                    </a:lnTo>
                    <a:lnTo>
                      <a:pt x="0" y="392"/>
                    </a:lnTo>
                    <a:lnTo>
                      <a:pt x="0" y="386"/>
                    </a:lnTo>
                    <a:lnTo>
                      <a:pt x="2" y="380"/>
                    </a:lnTo>
                    <a:lnTo>
                      <a:pt x="5" y="373"/>
                    </a:lnTo>
                    <a:lnTo>
                      <a:pt x="10" y="367"/>
                    </a:lnTo>
                    <a:lnTo>
                      <a:pt x="25" y="352"/>
                    </a:lnTo>
                    <a:lnTo>
                      <a:pt x="45" y="335"/>
                    </a:lnTo>
                    <a:lnTo>
                      <a:pt x="70" y="316"/>
                    </a:lnTo>
                    <a:lnTo>
                      <a:pt x="133" y="271"/>
                    </a:lnTo>
                    <a:lnTo>
                      <a:pt x="133" y="271"/>
                    </a:lnTo>
                    <a:lnTo>
                      <a:pt x="178" y="241"/>
                    </a:lnTo>
                    <a:lnTo>
                      <a:pt x="238" y="202"/>
                    </a:lnTo>
                    <a:lnTo>
                      <a:pt x="306" y="159"/>
                    </a:lnTo>
                    <a:lnTo>
                      <a:pt x="378" y="116"/>
                    </a:lnTo>
                    <a:lnTo>
                      <a:pt x="508" y="38"/>
                    </a:lnTo>
                    <a:lnTo>
                      <a:pt x="554" y="12"/>
                    </a:lnTo>
                    <a:lnTo>
                      <a:pt x="579" y="0"/>
                    </a:lnTo>
                    <a:lnTo>
                      <a:pt x="579" y="0"/>
                    </a:lnTo>
                    <a:lnTo>
                      <a:pt x="783" y="288"/>
                    </a:lnTo>
                    <a:lnTo>
                      <a:pt x="782" y="493"/>
                    </a:lnTo>
                    <a:lnTo>
                      <a:pt x="325" y="493"/>
                    </a:lnTo>
                    <a:lnTo>
                      <a:pt x="325" y="496"/>
                    </a:lnTo>
                    <a:lnTo>
                      <a:pt x="53" y="493"/>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5" name="Freeform 152"/>
              <p:cNvSpPr/>
              <p:nvPr/>
            </p:nvSpPr>
            <p:spPr bwMode="auto">
              <a:xfrm rot="1800000">
                <a:off x="2285238" y="3879257"/>
                <a:ext cx="446077" cy="273968"/>
              </a:xfrm>
              <a:custGeom>
                <a:avLst/>
                <a:gdLst/>
                <a:ahLst/>
                <a:cxnLst>
                  <a:cxn ang="0">
                    <a:pos x="52" y="467"/>
                  </a:cxn>
                  <a:cxn ang="0">
                    <a:pos x="52" y="467"/>
                  </a:cxn>
                  <a:cxn ang="0">
                    <a:pos x="25" y="420"/>
                  </a:cxn>
                  <a:cxn ang="0">
                    <a:pos x="14" y="402"/>
                  </a:cxn>
                  <a:cxn ang="0">
                    <a:pos x="3" y="384"/>
                  </a:cxn>
                  <a:cxn ang="0">
                    <a:pos x="3" y="384"/>
                  </a:cxn>
                  <a:cxn ang="0">
                    <a:pos x="2" y="379"/>
                  </a:cxn>
                  <a:cxn ang="0">
                    <a:pos x="0" y="373"/>
                  </a:cxn>
                  <a:cxn ang="0">
                    <a:pos x="0" y="368"/>
                  </a:cxn>
                  <a:cxn ang="0">
                    <a:pos x="3" y="362"/>
                  </a:cxn>
                  <a:cxn ang="0">
                    <a:pos x="7" y="356"/>
                  </a:cxn>
                  <a:cxn ang="0">
                    <a:pos x="11" y="350"/>
                  </a:cxn>
                  <a:cxn ang="0">
                    <a:pos x="25" y="335"/>
                  </a:cxn>
                  <a:cxn ang="0">
                    <a:pos x="44" y="319"/>
                  </a:cxn>
                  <a:cxn ang="0">
                    <a:pos x="67" y="300"/>
                  </a:cxn>
                  <a:cxn ang="0">
                    <a:pos x="127" y="257"/>
                  </a:cxn>
                  <a:cxn ang="0">
                    <a:pos x="127" y="257"/>
                  </a:cxn>
                  <a:cxn ang="0">
                    <a:pos x="169" y="227"/>
                  </a:cxn>
                  <a:cxn ang="0">
                    <a:pos x="225" y="192"/>
                  </a:cxn>
                  <a:cxn ang="0">
                    <a:pos x="359" y="109"/>
                  </a:cxn>
                  <a:cxn ang="0">
                    <a:pos x="481" y="37"/>
                  </a:cxn>
                  <a:cxn ang="0">
                    <a:pos x="525" y="12"/>
                  </a:cxn>
                  <a:cxn ang="0">
                    <a:pos x="549" y="0"/>
                  </a:cxn>
                  <a:cxn ang="0">
                    <a:pos x="549" y="0"/>
                  </a:cxn>
                  <a:cxn ang="0">
                    <a:pos x="558" y="13"/>
                  </a:cxn>
                  <a:cxn ang="0">
                    <a:pos x="577" y="42"/>
                  </a:cxn>
                  <a:cxn ang="0">
                    <a:pos x="635" y="125"/>
                  </a:cxn>
                  <a:cxn ang="0">
                    <a:pos x="762" y="301"/>
                  </a:cxn>
                  <a:cxn ang="0">
                    <a:pos x="762" y="467"/>
                  </a:cxn>
                  <a:cxn ang="0">
                    <a:pos x="304" y="467"/>
                  </a:cxn>
                  <a:cxn ang="0">
                    <a:pos x="304" y="467"/>
                  </a:cxn>
                  <a:cxn ang="0">
                    <a:pos x="52" y="467"/>
                  </a:cxn>
                </a:cxnLst>
                <a:rect l="0" t="0" r="r" b="b"/>
                <a:pathLst>
                  <a:path w="762" h="467">
                    <a:moveTo>
                      <a:pt x="52" y="467"/>
                    </a:moveTo>
                    <a:lnTo>
                      <a:pt x="52" y="467"/>
                    </a:lnTo>
                    <a:lnTo>
                      <a:pt x="25" y="420"/>
                    </a:lnTo>
                    <a:lnTo>
                      <a:pt x="14" y="402"/>
                    </a:lnTo>
                    <a:lnTo>
                      <a:pt x="3" y="384"/>
                    </a:lnTo>
                    <a:lnTo>
                      <a:pt x="3" y="384"/>
                    </a:lnTo>
                    <a:lnTo>
                      <a:pt x="2" y="379"/>
                    </a:lnTo>
                    <a:lnTo>
                      <a:pt x="0" y="373"/>
                    </a:lnTo>
                    <a:lnTo>
                      <a:pt x="0" y="368"/>
                    </a:lnTo>
                    <a:lnTo>
                      <a:pt x="3" y="362"/>
                    </a:lnTo>
                    <a:lnTo>
                      <a:pt x="7" y="356"/>
                    </a:lnTo>
                    <a:lnTo>
                      <a:pt x="11" y="350"/>
                    </a:lnTo>
                    <a:lnTo>
                      <a:pt x="25" y="335"/>
                    </a:lnTo>
                    <a:lnTo>
                      <a:pt x="44" y="319"/>
                    </a:lnTo>
                    <a:lnTo>
                      <a:pt x="67" y="300"/>
                    </a:lnTo>
                    <a:lnTo>
                      <a:pt x="127" y="257"/>
                    </a:lnTo>
                    <a:lnTo>
                      <a:pt x="127" y="257"/>
                    </a:lnTo>
                    <a:lnTo>
                      <a:pt x="169" y="227"/>
                    </a:lnTo>
                    <a:lnTo>
                      <a:pt x="225" y="192"/>
                    </a:lnTo>
                    <a:lnTo>
                      <a:pt x="359" y="109"/>
                    </a:lnTo>
                    <a:lnTo>
                      <a:pt x="481" y="37"/>
                    </a:lnTo>
                    <a:lnTo>
                      <a:pt x="525" y="12"/>
                    </a:lnTo>
                    <a:lnTo>
                      <a:pt x="549" y="0"/>
                    </a:lnTo>
                    <a:lnTo>
                      <a:pt x="549" y="0"/>
                    </a:lnTo>
                    <a:lnTo>
                      <a:pt x="558" y="13"/>
                    </a:lnTo>
                    <a:lnTo>
                      <a:pt x="577" y="42"/>
                    </a:lnTo>
                    <a:lnTo>
                      <a:pt x="635" y="125"/>
                    </a:lnTo>
                    <a:lnTo>
                      <a:pt x="762" y="301"/>
                    </a:lnTo>
                    <a:lnTo>
                      <a:pt x="762" y="467"/>
                    </a:lnTo>
                    <a:lnTo>
                      <a:pt x="304" y="467"/>
                    </a:lnTo>
                    <a:lnTo>
                      <a:pt x="304" y="467"/>
                    </a:lnTo>
                    <a:lnTo>
                      <a:pt x="52" y="467"/>
                    </a:lnTo>
                    <a:close/>
                  </a:path>
                </a:pathLst>
              </a:custGeom>
              <a:solidFill>
                <a:srgbClr val="0F373B"/>
              </a:solidFill>
              <a:ln w="9525">
                <a:noFill/>
                <a:round/>
              </a:ln>
            </p:spPr>
            <p:txBody>
              <a:bodyPr vert="horz" wrap="square" lIns="91440" tIns="45720" rIns="91440" bIns="45720" numCol="1" anchor="t" anchorCtr="0" compatLnSpc="1"/>
              <a:lstStyle/>
              <a:p>
                <a:endParaRPr lang="en-US"/>
              </a:p>
            </p:txBody>
          </p:sp>
          <p:sp>
            <p:nvSpPr>
              <p:cNvPr id="76" name="Freeform 153"/>
              <p:cNvSpPr/>
              <p:nvPr/>
            </p:nvSpPr>
            <p:spPr bwMode="auto">
              <a:xfrm rot="1800000">
                <a:off x="2468456" y="3986357"/>
                <a:ext cx="122935" cy="186158"/>
              </a:xfrm>
              <a:custGeom>
                <a:avLst/>
                <a:gdLst/>
                <a:ahLst/>
                <a:cxnLst>
                  <a:cxn ang="0">
                    <a:pos x="0" y="0"/>
                  </a:cxn>
                  <a:cxn ang="0">
                    <a:pos x="0" y="0"/>
                  </a:cxn>
                  <a:cxn ang="0">
                    <a:pos x="23" y="41"/>
                  </a:cxn>
                  <a:cxn ang="0">
                    <a:pos x="46" y="83"/>
                  </a:cxn>
                  <a:cxn ang="0">
                    <a:pos x="97" y="166"/>
                  </a:cxn>
                  <a:cxn ang="0">
                    <a:pos x="148" y="245"/>
                  </a:cxn>
                  <a:cxn ang="0">
                    <a:pos x="197" y="317"/>
                  </a:cxn>
                  <a:cxn ang="0">
                    <a:pos x="210" y="317"/>
                  </a:cxn>
                  <a:cxn ang="0">
                    <a:pos x="210" y="317"/>
                  </a:cxn>
                  <a:cxn ang="0">
                    <a:pos x="188" y="282"/>
                  </a:cxn>
                  <a:cxn ang="0">
                    <a:pos x="165" y="242"/>
                  </a:cxn>
                  <a:cxn ang="0">
                    <a:pos x="113" y="162"/>
                  </a:cxn>
                  <a:cxn ang="0">
                    <a:pos x="57" y="80"/>
                  </a:cxn>
                  <a:cxn ang="0">
                    <a:pos x="0" y="0"/>
                  </a:cxn>
                  <a:cxn ang="0">
                    <a:pos x="0" y="0"/>
                  </a:cxn>
                </a:cxnLst>
                <a:rect l="0" t="0" r="r" b="b"/>
                <a:pathLst>
                  <a:path w="210" h="317">
                    <a:moveTo>
                      <a:pt x="0" y="0"/>
                    </a:moveTo>
                    <a:lnTo>
                      <a:pt x="0" y="0"/>
                    </a:lnTo>
                    <a:lnTo>
                      <a:pt x="23" y="41"/>
                    </a:lnTo>
                    <a:lnTo>
                      <a:pt x="46" y="83"/>
                    </a:lnTo>
                    <a:lnTo>
                      <a:pt x="97" y="166"/>
                    </a:lnTo>
                    <a:lnTo>
                      <a:pt x="148" y="245"/>
                    </a:lnTo>
                    <a:lnTo>
                      <a:pt x="197" y="317"/>
                    </a:lnTo>
                    <a:lnTo>
                      <a:pt x="210" y="317"/>
                    </a:lnTo>
                    <a:lnTo>
                      <a:pt x="210" y="317"/>
                    </a:lnTo>
                    <a:lnTo>
                      <a:pt x="188" y="282"/>
                    </a:lnTo>
                    <a:lnTo>
                      <a:pt x="165" y="242"/>
                    </a:lnTo>
                    <a:lnTo>
                      <a:pt x="113" y="162"/>
                    </a:lnTo>
                    <a:lnTo>
                      <a:pt x="57" y="80"/>
                    </a:lnTo>
                    <a:lnTo>
                      <a:pt x="0" y="0"/>
                    </a:lnTo>
                    <a:lnTo>
                      <a:pt x="0" y="0"/>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7" name="Freeform 154"/>
              <p:cNvSpPr>
                <a:spLocks noEditPoints="1"/>
              </p:cNvSpPr>
              <p:nvPr/>
            </p:nvSpPr>
            <p:spPr bwMode="auto">
              <a:xfrm rot="1800000">
                <a:off x="2455615" y="4067606"/>
                <a:ext cx="60882" cy="60882"/>
              </a:xfrm>
              <a:custGeom>
                <a:avLst/>
                <a:gdLst/>
                <a:ahLst/>
                <a:cxnLst>
                  <a:cxn ang="0">
                    <a:pos x="51" y="0"/>
                  </a:cxn>
                  <a:cxn ang="0">
                    <a:pos x="76" y="5"/>
                  </a:cxn>
                  <a:cxn ang="0">
                    <a:pos x="84" y="11"/>
                  </a:cxn>
                  <a:cxn ang="0">
                    <a:pos x="98" y="27"/>
                  </a:cxn>
                  <a:cxn ang="0">
                    <a:pos x="103" y="46"/>
                  </a:cxn>
                  <a:cxn ang="0">
                    <a:pos x="102" y="65"/>
                  </a:cxn>
                  <a:cxn ang="0">
                    <a:pos x="98" y="75"/>
                  </a:cxn>
                  <a:cxn ang="0">
                    <a:pos x="88" y="87"/>
                  </a:cxn>
                  <a:cxn ang="0">
                    <a:pos x="77" y="95"/>
                  </a:cxn>
                  <a:cxn ang="0">
                    <a:pos x="65" y="101"/>
                  </a:cxn>
                  <a:cxn ang="0">
                    <a:pos x="51" y="103"/>
                  </a:cxn>
                  <a:cxn ang="0">
                    <a:pos x="51" y="91"/>
                  </a:cxn>
                  <a:cxn ang="0">
                    <a:pos x="72" y="86"/>
                  </a:cxn>
                  <a:cxn ang="0">
                    <a:pos x="87" y="69"/>
                  </a:cxn>
                  <a:cxn ang="0">
                    <a:pos x="89" y="63"/>
                  </a:cxn>
                  <a:cxn ang="0">
                    <a:pos x="91" y="46"/>
                  </a:cxn>
                  <a:cxn ang="0">
                    <a:pos x="87" y="33"/>
                  </a:cxn>
                  <a:cxn ang="0">
                    <a:pos x="77" y="20"/>
                  </a:cxn>
                  <a:cxn ang="0">
                    <a:pos x="70" y="16"/>
                  </a:cxn>
                  <a:cxn ang="0">
                    <a:pos x="51" y="12"/>
                  </a:cxn>
                  <a:cxn ang="0">
                    <a:pos x="27" y="97"/>
                  </a:cxn>
                  <a:cxn ang="0">
                    <a:pos x="19" y="91"/>
                  </a:cxn>
                  <a:cxn ang="0">
                    <a:pos x="6" y="75"/>
                  </a:cxn>
                  <a:cxn ang="0">
                    <a:pos x="0" y="57"/>
                  </a:cxn>
                  <a:cxn ang="0">
                    <a:pos x="2" y="37"/>
                  </a:cxn>
                  <a:cxn ang="0">
                    <a:pos x="6" y="27"/>
                  </a:cxn>
                  <a:cxn ang="0">
                    <a:pos x="15" y="15"/>
                  </a:cxn>
                  <a:cxn ang="0">
                    <a:pos x="25" y="7"/>
                  </a:cxn>
                  <a:cxn ang="0">
                    <a:pos x="38" y="1"/>
                  </a:cxn>
                  <a:cxn ang="0">
                    <a:pos x="51" y="0"/>
                  </a:cxn>
                  <a:cxn ang="0">
                    <a:pos x="51" y="12"/>
                  </a:cxn>
                  <a:cxn ang="0">
                    <a:pos x="31" y="18"/>
                  </a:cxn>
                  <a:cxn ang="0">
                    <a:pos x="16" y="33"/>
                  </a:cxn>
                  <a:cxn ang="0">
                    <a:pos x="13" y="39"/>
                  </a:cxn>
                  <a:cxn ang="0">
                    <a:pos x="12" y="56"/>
                  </a:cxn>
                  <a:cxn ang="0">
                    <a:pos x="17" y="69"/>
                  </a:cxn>
                  <a:cxn ang="0">
                    <a:pos x="27" y="82"/>
                  </a:cxn>
                  <a:cxn ang="0">
                    <a:pos x="34" y="86"/>
                  </a:cxn>
                  <a:cxn ang="0">
                    <a:pos x="51" y="91"/>
                  </a:cxn>
                  <a:cxn ang="0">
                    <a:pos x="51" y="103"/>
                  </a:cxn>
                  <a:cxn ang="0">
                    <a:pos x="27" y="97"/>
                  </a:cxn>
                </a:cxnLst>
                <a:rect l="0" t="0" r="r" b="b"/>
                <a:pathLst>
                  <a:path w="103" h="103">
                    <a:moveTo>
                      <a:pt x="51" y="0"/>
                    </a:moveTo>
                    <a:lnTo>
                      <a:pt x="51" y="0"/>
                    </a:lnTo>
                    <a:lnTo>
                      <a:pt x="64" y="1"/>
                    </a:lnTo>
                    <a:lnTo>
                      <a:pt x="76" y="5"/>
                    </a:lnTo>
                    <a:lnTo>
                      <a:pt x="76" y="5"/>
                    </a:lnTo>
                    <a:lnTo>
                      <a:pt x="84" y="11"/>
                    </a:lnTo>
                    <a:lnTo>
                      <a:pt x="92" y="19"/>
                    </a:lnTo>
                    <a:lnTo>
                      <a:pt x="98" y="27"/>
                    </a:lnTo>
                    <a:lnTo>
                      <a:pt x="100" y="35"/>
                    </a:lnTo>
                    <a:lnTo>
                      <a:pt x="103" y="46"/>
                    </a:lnTo>
                    <a:lnTo>
                      <a:pt x="103" y="56"/>
                    </a:lnTo>
                    <a:lnTo>
                      <a:pt x="102" y="65"/>
                    </a:lnTo>
                    <a:lnTo>
                      <a:pt x="98" y="75"/>
                    </a:lnTo>
                    <a:lnTo>
                      <a:pt x="98" y="75"/>
                    </a:lnTo>
                    <a:lnTo>
                      <a:pt x="94" y="82"/>
                    </a:lnTo>
                    <a:lnTo>
                      <a:pt x="88" y="87"/>
                    </a:lnTo>
                    <a:lnTo>
                      <a:pt x="84" y="91"/>
                    </a:lnTo>
                    <a:lnTo>
                      <a:pt x="77" y="95"/>
                    </a:lnTo>
                    <a:lnTo>
                      <a:pt x="72" y="99"/>
                    </a:lnTo>
                    <a:lnTo>
                      <a:pt x="65" y="101"/>
                    </a:lnTo>
                    <a:lnTo>
                      <a:pt x="58" y="102"/>
                    </a:lnTo>
                    <a:lnTo>
                      <a:pt x="51" y="103"/>
                    </a:lnTo>
                    <a:lnTo>
                      <a:pt x="51" y="91"/>
                    </a:lnTo>
                    <a:lnTo>
                      <a:pt x="51" y="91"/>
                    </a:lnTo>
                    <a:lnTo>
                      <a:pt x="62" y="90"/>
                    </a:lnTo>
                    <a:lnTo>
                      <a:pt x="72" y="86"/>
                    </a:lnTo>
                    <a:lnTo>
                      <a:pt x="80" y="79"/>
                    </a:lnTo>
                    <a:lnTo>
                      <a:pt x="87" y="69"/>
                    </a:lnTo>
                    <a:lnTo>
                      <a:pt x="87" y="69"/>
                    </a:lnTo>
                    <a:lnTo>
                      <a:pt x="89" y="63"/>
                    </a:lnTo>
                    <a:lnTo>
                      <a:pt x="91" y="54"/>
                    </a:lnTo>
                    <a:lnTo>
                      <a:pt x="91" y="46"/>
                    </a:lnTo>
                    <a:lnTo>
                      <a:pt x="89" y="39"/>
                    </a:lnTo>
                    <a:lnTo>
                      <a:pt x="87" y="33"/>
                    </a:lnTo>
                    <a:lnTo>
                      <a:pt x="83" y="26"/>
                    </a:lnTo>
                    <a:lnTo>
                      <a:pt x="77" y="20"/>
                    </a:lnTo>
                    <a:lnTo>
                      <a:pt x="70" y="16"/>
                    </a:lnTo>
                    <a:lnTo>
                      <a:pt x="70" y="16"/>
                    </a:lnTo>
                    <a:lnTo>
                      <a:pt x="61" y="12"/>
                    </a:lnTo>
                    <a:lnTo>
                      <a:pt x="51" y="12"/>
                    </a:lnTo>
                    <a:lnTo>
                      <a:pt x="51" y="0"/>
                    </a:lnTo>
                    <a:close/>
                    <a:moveTo>
                      <a:pt x="27" y="97"/>
                    </a:moveTo>
                    <a:lnTo>
                      <a:pt x="27" y="97"/>
                    </a:lnTo>
                    <a:lnTo>
                      <a:pt x="19" y="91"/>
                    </a:lnTo>
                    <a:lnTo>
                      <a:pt x="12" y="84"/>
                    </a:lnTo>
                    <a:lnTo>
                      <a:pt x="6" y="75"/>
                    </a:lnTo>
                    <a:lnTo>
                      <a:pt x="2" y="67"/>
                    </a:lnTo>
                    <a:lnTo>
                      <a:pt x="0" y="57"/>
                    </a:lnTo>
                    <a:lnTo>
                      <a:pt x="0" y="46"/>
                    </a:lnTo>
                    <a:lnTo>
                      <a:pt x="2" y="37"/>
                    </a:lnTo>
                    <a:lnTo>
                      <a:pt x="6" y="27"/>
                    </a:lnTo>
                    <a:lnTo>
                      <a:pt x="6" y="27"/>
                    </a:lnTo>
                    <a:lnTo>
                      <a:pt x="9" y="20"/>
                    </a:lnTo>
                    <a:lnTo>
                      <a:pt x="15" y="15"/>
                    </a:lnTo>
                    <a:lnTo>
                      <a:pt x="20" y="11"/>
                    </a:lnTo>
                    <a:lnTo>
                      <a:pt x="25" y="7"/>
                    </a:lnTo>
                    <a:lnTo>
                      <a:pt x="31" y="4"/>
                    </a:lnTo>
                    <a:lnTo>
                      <a:pt x="38" y="1"/>
                    </a:lnTo>
                    <a:lnTo>
                      <a:pt x="44" y="0"/>
                    </a:lnTo>
                    <a:lnTo>
                      <a:pt x="51" y="0"/>
                    </a:lnTo>
                    <a:lnTo>
                      <a:pt x="51" y="12"/>
                    </a:lnTo>
                    <a:lnTo>
                      <a:pt x="51" y="12"/>
                    </a:lnTo>
                    <a:lnTo>
                      <a:pt x="40" y="13"/>
                    </a:lnTo>
                    <a:lnTo>
                      <a:pt x="31" y="18"/>
                    </a:lnTo>
                    <a:lnTo>
                      <a:pt x="23" y="23"/>
                    </a:lnTo>
                    <a:lnTo>
                      <a:pt x="16" y="33"/>
                    </a:lnTo>
                    <a:lnTo>
                      <a:pt x="16" y="33"/>
                    </a:lnTo>
                    <a:lnTo>
                      <a:pt x="13" y="39"/>
                    </a:lnTo>
                    <a:lnTo>
                      <a:pt x="12" y="48"/>
                    </a:lnTo>
                    <a:lnTo>
                      <a:pt x="12" y="56"/>
                    </a:lnTo>
                    <a:lnTo>
                      <a:pt x="13" y="63"/>
                    </a:lnTo>
                    <a:lnTo>
                      <a:pt x="17" y="69"/>
                    </a:lnTo>
                    <a:lnTo>
                      <a:pt x="21" y="76"/>
                    </a:lnTo>
                    <a:lnTo>
                      <a:pt x="27" y="82"/>
                    </a:lnTo>
                    <a:lnTo>
                      <a:pt x="34" y="86"/>
                    </a:lnTo>
                    <a:lnTo>
                      <a:pt x="34" y="86"/>
                    </a:lnTo>
                    <a:lnTo>
                      <a:pt x="42" y="90"/>
                    </a:lnTo>
                    <a:lnTo>
                      <a:pt x="51" y="91"/>
                    </a:lnTo>
                    <a:lnTo>
                      <a:pt x="51" y="103"/>
                    </a:lnTo>
                    <a:lnTo>
                      <a:pt x="51" y="103"/>
                    </a:lnTo>
                    <a:lnTo>
                      <a:pt x="39" y="101"/>
                    </a:lnTo>
                    <a:lnTo>
                      <a:pt x="27" y="97"/>
                    </a:lnTo>
                    <a:lnTo>
                      <a:pt x="27" y="9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8" name="Freeform 155"/>
              <p:cNvSpPr/>
              <p:nvPr/>
            </p:nvSpPr>
            <p:spPr bwMode="auto">
              <a:xfrm rot="1800000">
                <a:off x="2472048" y="4096949"/>
                <a:ext cx="11708" cy="11708"/>
              </a:xfrm>
              <a:custGeom>
                <a:avLst/>
                <a:gdLst/>
                <a:ahLst/>
                <a:cxnLst>
                  <a:cxn ang="0">
                    <a:pos x="5" y="17"/>
                  </a:cxn>
                  <a:cxn ang="0">
                    <a:pos x="5" y="17"/>
                  </a:cxn>
                  <a:cxn ang="0">
                    <a:pos x="2" y="15"/>
                  </a:cxn>
                  <a:cxn ang="0">
                    <a:pos x="1" y="12"/>
                  </a:cxn>
                  <a:cxn ang="0">
                    <a:pos x="0" y="8"/>
                  </a:cxn>
                  <a:cxn ang="0">
                    <a:pos x="1" y="4"/>
                  </a:cxn>
                  <a:cxn ang="0">
                    <a:pos x="1" y="4"/>
                  </a:cxn>
                  <a:cxn ang="0">
                    <a:pos x="4" y="1"/>
                  </a:cxn>
                  <a:cxn ang="0">
                    <a:pos x="8" y="0"/>
                  </a:cxn>
                  <a:cxn ang="0">
                    <a:pos x="10" y="0"/>
                  </a:cxn>
                  <a:cxn ang="0">
                    <a:pos x="15" y="0"/>
                  </a:cxn>
                  <a:cxn ang="0">
                    <a:pos x="15" y="0"/>
                  </a:cxn>
                  <a:cxn ang="0">
                    <a:pos x="17" y="2"/>
                  </a:cxn>
                  <a:cxn ang="0">
                    <a:pos x="20" y="7"/>
                  </a:cxn>
                  <a:cxn ang="0">
                    <a:pos x="20" y="9"/>
                  </a:cxn>
                  <a:cxn ang="0">
                    <a:pos x="19" y="13"/>
                  </a:cxn>
                  <a:cxn ang="0">
                    <a:pos x="19" y="13"/>
                  </a:cxn>
                  <a:cxn ang="0">
                    <a:pos x="16" y="16"/>
                  </a:cxn>
                  <a:cxn ang="0">
                    <a:pos x="13" y="19"/>
                  </a:cxn>
                  <a:cxn ang="0">
                    <a:pos x="9" y="19"/>
                  </a:cxn>
                  <a:cxn ang="0">
                    <a:pos x="5" y="17"/>
                  </a:cxn>
                  <a:cxn ang="0">
                    <a:pos x="5" y="17"/>
                  </a:cxn>
                </a:cxnLst>
                <a:rect l="0" t="0" r="r" b="b"/>
                <a:pathLst>
                  <a:path w="20" h="19">
                    <a:moveTo>
                      <a:pt x="5" y="17"/>
                    </a:moveTo>
                    <a:lnTo>
                      <a:pt x="5" y="17"/>
                    </a:lnTo>
                    <a:lnTo>
                      <a:pt x="2" y="15"/>
                    </a:lnTo>
                    <a:lnTo>
                      <a:pt x="1" y="12"/>
                    </a:lnTo>
                    <a:lnTo>
                      <a:pt x="0" y="8"/>
                    </a:lnTo>
                    <a:lnTo>
                      <a:pt x="1" y="4"/>
                    </a:lnTo>
                    <a:lnTo>
                      <a:pt x="1" y="4"/>
                    </a:lnTo>
                    <a:lnTo>
                      <a:pt x="4" y="1"/>
                    </a:lnTo>
                    <a:lnTo>
                      <a:pt x="8" y="0"/>
                    </a:lnTo>
                    <a:lnTo>
                      <a:pt x="10" y="0"/>
                    </a:lnTo>
                    <a:lnTo>
                      <a:pt x="15" y="0"/>
                    </a:lnTo>
                    <a:lnTo>
                      <a:pt x="15" y="0"/>
                    </a:lnTo>
                    <a:lnTo>
                      <a:pt x="17" y="2"/>
                    </a:lnTo>
                    <a:lnTo>
                      <a:pt x="20" y="7"/>
                    </a:lnTo>
                    <a:lnTo>
                      <a:pt x="20" y="9"/>
                    </a:lnTo>
                    <a:lnTo>
                      <a:pt x="19" y="13"/>
                    </a:lnTo>
                    <a:lnTo>
                      <a:pt x="19" y="13"/>
                    </a:lnTo>
                    <a:lnTo>
                      <a:pt x="16" y="16"/>
                    </a:lnTo>
                    <a:lnTo>
                      <a:pt x="13" y="19"/>
                    </a:lnTo>
                    <a:lnTo>
                      <a:pt x="9" y="19"/>
                    </a:lnTo>
                    <a:lnTo>
                      <a:pt x="5" y="17"/>
                    </a:lnTo>
                    <a:lnTo>
                      <a:pt x="5"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79" name="Freeform 156"/>
              <p:cNvSpPr/>
              <p:nvPr/>
            </p:nvSpPr>
            <p:spPr bwMode="auto">
              <a:xfrm rot="1800000">
                <a:off x="2487263" y="4087144"/>
                <a:ext cx="12879" cy="11708"/>
              </a:xfrm>
              <a:custGeom>
                <a:avLst/>
                <a:gdLst/>
                <a:ahLst/>
                <a:cxnLst>
                  <a:cxn ang="0">
                    <a:pos x="5" y="19"/>
                  </a:cxn>
                  <a:cxn ang="0">
                    <a:pos x="5" y="19"/>
                  </a:cxn>
                  <a:cxn ang="0">
                    <a:pos x="2" y="16"/>
                  </a:cxn>
                  <a:cxn ang="0">
                    <a:pos x="1" y="14"/>
                  </a:cxn>
                  <a:cxn ang="0">
                    <a:pos x="0" y="10"/>
                  </a:cxn>
                  <a:cxn ang="0">
                    <a:pos x="1" y="6"/>
                  </a:cxn>
                  <a:cxn ang="0">
                    <a:pos x="1" y="6"/>
                  </a:cxn>
                  <a:cxn ang="0">
                    <a:pos x="4" y="3"/>
                  </a:cxn>
                  <a:cxn ang="0">
                    <a:pos x="6" y="0"/>
                  </a:cxn>
                  <a:cxn ang="0">
                    <a:pos x="10" y="0"/>
                  </a:cxn>
                  <a:cxn ang="0">
                    <a:pos x="15" y="1"/>
                  </a:cxn>
                  <a:cxn ang="0">
                    <a:pos x="15" y="1"/>
                  </a:cxn>
                  <a:cxn ang="0">
                    <a:pos x="17" y="4"/>
                  </a:cxn>
                  <a:cxn ang="0">
                    <a:pos x="19" y="7"/>
                  </a:cxn>
                  <a:cxn ang="0">
                    <a:pos x="20" y="11"/>
                  </a:cxn>
                  <a:cxn ang="0">
                    <a:pos x="19" y="15"/>
                  </a:cxn>
                  <a:cxn ang="0">
                    <a:pos x="19" y="15"/>
                  </a:cxn>
                  <a:cxn ang="0">
                    <a:pos x="16" y="18"/>
                  </a:cxn>
                  <a:cxn ang="0">
                    <a:pos x="13" y="19"/>
                  </a:cxn>
                  <a:cxn ang="0">
                    <a:pos x="9" y="21"/>
                  </a:cxn>
                  <a:cxn ang="0">
                    <a:pos x="5" y="19"/>
                  </a:cxn>
                  <a:cxn ang="0">
                    <a:pos x="5" y="19"/>
                  </a:cxn>
                </a:cxnLst>
                <a:rect l="0" t="0" r="r" b="b"/>
                <a:pathLst>
                  <a:path w="20" h="21">
                    <a:moveTo>
                      <a:pt x="5" y="19"/>
                    </a:moveTo>
                    <a:lnTo>
                      <a:pt x="5" y="19"/>
                    </a:lnTo>
                    <a:lnTo>
                      <a:pt x="2" y="16"/>
                    </a:lnTo>
                    <a:lnTo>
                      <a:pt x="1" y="14"/>
                    </a:lnTo>
                    <a:lnTo>
                      <a:pt x="0" y="10"/>
                    </a:lnTo>
                    <a:lnTo>
                      <a:pt x="1" y="6"/>
                    </a:lnTo>
                    <a:lnTo>
                      <a:pt x="1" y="6"/>
                    </a:lnTo>
                    <a:lnTo>
                      <a:pt x="4" y="3"/>
                    </a:lnTo>
                    <a:lnTo>
                      <a:pt x="6" y="0"/>
                    </a:lnTo>
                    <a:lnTo>
                      <a:pt x="10" y="0"/>
                    </a:lnTo>
                    <a:lnTo>
                      <a:pt x="15" y="1"/>
                    </a:lnTo>
                    <a:lnTo>
                      <a:pt x="15" y="1"/>
                    </a:lnTo>
                    <a:lnTo>
                      <a:pt x="17" y="4"/>
                    </a:lnTo>
                    <a:lnTo>
                      <a:pt x="19" y="7"/>
                    </a:lnTo>
                    <a:lnTo>
                      <a:pt x="20" y="11"/>
                    </a:lnTo>
                    <a:lnTo>
                      <a:pt x="19" y="15"/>
                    </a:lnTo>
                    <a:lnTo>
                      <a:pt x="19" y="15"/>
                    </a:lnTo>
                    <a:lnTo>
                      <a:pt x="16" y="18"/>
                    </a:lnTo>
                    <a:lnTo>
                      <a:pt x="13" y="19"/>
                    </a:lnTo>
                    <a:lnTo>
                      <a:pt x="9" y="21"/>
                    </a:lnTo>
                    <a:lnTo>
                      <a:pt x="5" y="19"/>
                    </a:lnTo>
                    <a:lnTo>
                      <a:pt x="5" y="1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0" name="Freeform 157"/>
              <p:cNvSpPr/>
              <p:nvPr/>
            </p:nvSpPr>
            <p:spPr bwMode="auto">
              <a:xfrm rot="1800000">
                <a:off x="2467494" y="4142881"/>
                <a:ext cx="59711" cy="23416"/>
              </a:xfrm>
              <a:custGeom>
                <a:avLst/>
                <a:gdLst/>
                <a:ahLst/>
                <a:cxnLst>
                  <a:cxn ang="0">
                    <a:pos x="0" y="39"/>
                  </a:cxn>
                  <a:cxn ang="0">
                    <a:pos x="0" y="39"/>
                  </a:cxn>
                  <a:cxn ang="0">
                    <a:pos x="4" y="30"/>
                  </a:cxn>
                  <a:cxn ang="0">
                    <a:pos x="10" y="22"/>
                  </a:cxn>
                  <a:cxn ang="0">
                    <a:pos x="17" y="13"/>
                  </a:cxn>
                  <a:cxn ang="0">
                    <a:pos x="25" y="7"/>
                  </a:cxn>
                  <a:cxn ang="0">
                    <a:pos x="25" y="7"/>
                  </a:cxn>
                  <a:cxn ang="0">
                    <a:pos x="34" y="2"/>
                  </a:cxn>
                  <a:cxn ang="0">
                    <a:pos x="44" y="0"/>
                  </a:cxn>
                  <a:cxn ang="0">
                    <a:pos x="55" y="0"/>
                  </a:cxn>
                  <a:cxn ang="0">
                    <a:pos x="64" y="1"/>
                  </a:cxn>
                  <a:cxn ang="0">
                    <a:pos x="74" y="4"/>
                  </a:cxn>
                  <a:cxn ang="0">
                    <a:pos x="82" y="9"/>
                  </a:cxn>
                  <a:cxn ang="0">
                    <a:pos x="90" y="16"/>
                  </a:cxn>
                  <a:cxn ang="0">
                    <a:pos x="96" y="24"/>
                  </a:cxn>
                  <a:cxn ang="0">
                    <a:pos x="96" y="24"/>
                  </a:cxn>
                  <a:cxn ang="0">
                    <a:pos x="100" y="32"/>
                  </a:cxn>
                  <a:cxn ang="0">
                    <a:pos x="102" y="39"/>
                  </a:cxn>
                  <a:cxn ang="0">
                    <a:pos x="89" y="39"/>
                  </a:cxn>
                  <a:cxn ang="0">
                    <a:pos x="89" y="39"/>
                  </a:cxn>
                  <a:cxn ang="0">
                    <a:pos x="85" y="31"/>
                  </a:cxn>
                  <a:cxn ang="0">
                    <a:pos x="85" y="31"/>
                  </a:cxn>
                  <a:cxn ang="0">
                    <a:pos x="81" y="24"/>
                  </a:cxn>
                  <a:cxn ang="0">
                    <a:pos x="75" y="19"/>
                  </a:cxn>
                  <a:cxn ang="0">
                    <a:pos x="68" y="15"/>
                  </a:cxn>
                  <a:cxn ang="0">
                    <a:pos x="62" y="12"/>
                  </a:cxn>
                  <a:cxn ang="0">
                    <a:pos x="53" y="12"/>
                  </a:cxn>
                  <a:cxn ang="0">
                    <a:pos x="47" y="12"/>
                  </a:cxn>
                  <a:cxn ang="0">
                    <a:pos x="38" y="13"/>
                  </a:cxn>
                  <a:cxn ang="0">
                    <a:pos x="32" y="17"/>
                  </a:cxn>
                  <a:cxn ang="0">
                    <a:pos x="32" y="17"/>
                  </a:cxn>
                  <a:cxn ang="0">
                    <a:pos x="25" y="22"/>
                  </a:cxn>
                  <a:cxn ang="0">
                    <a:pos x="19" y="27"/>
                  </a:cxn>
                  <a:cxn ang="0">
                    <a:pos x="17" y="32"/>
                  </a:cxn>
                  <a:cxn ang="0">
                    <a:pos x="14" y="39"/>
                  </a:cxn>
                  <a:cxn ang="0">
                    <a:pos x="0" y="39"/>
                  </a:cxn>
                </a:cxnLst>
                <a:rect l="0" t="0" r="r" b="b"/>
                <a:pathLst>
                  <a:path w="102" h="39">
                    <a:moveTo>
                      <a:pt x="0" y="39"/>
                    </a:moveTo>
                    <a:lnTo>
                      <a:pt x="0" y="39"/>
                    </a:lnTo>
                    <a:lnTo>
                      <a:pt x="4" y="30"/>
                    </a:lnTo>
                    <a:lnTo>
                      <a:pt x="10" y="22"/>
                    </a:lnTo>
                    <a:lnTo>
                      <a:pt x="17" y="13"/>
                    </a:lnTo>
                    <a:lnTo>
                      <a:pt x="25" y="7"/>
                    </a:lnTo>
                    <a:lnTo>
                      <a:pt x="25" y="7"/>
                    </a:lnTo>
                    <a:lnTo>
                      <a:pt x="34" y="2"/>
                    </a:lnTo>
                    <a:lnTo>
                      <a:pt x="44" y="0"/>
                    </a:lnTo>
                    <a:lnTo>
                      <a:pt x="55" y="0"/>
                    </a:lnTo>
                    <a:lnTo>
                      <a:pt x="64" y="1"/>
                    </a:lnTo>
                    <a:lnTo>
                      <a:pt x="74" y="4"/>
                    </a:lnTo>
                    <a:lnTo>
                      <a:pt x="82" y="9"/>
                    </a:lnTo>
                    <a:lnTo>
                      <a:pt x="90" y="16"/>
                    </a:lnTo>
                    <a:lnTo>
                      <a:pt x="96" y="24"/>
                    </a:lnTo>
                    <a:lnTo>
                      <a:pt x="96" y="24"/>
                    </a:lnTo>
                    <a:lnTo>
                      <a:pt x="100" y="32"/>
                    </a:lnTo>
                    <a:lnTo>
                      <a:pt x="102" y="39"/>
                    </a:lnTo>
                    <a:lnTo>
                      <a:pt x="89" y="39"/>
                    </a:lnTo>
                    <a:lnTo>
                      <a:pt x="89" y="39"/>
                    </a:lnTo>
                    <a:lnTo>
                      <a:pt x="85" y="31"/>
                    </a:lnTo>
                    <a:lnTo>
                      <a:pt x="85" y="31"/>
                    </a:lnTo>
                    <a:lnTo>
                      <a:pt x="81" y="24"/>
                    </a:lnTo>
                    <a:lnTo>
                      <a:pt x="75" y="19"/>
                    </a:lnTo>
                    <a:lnTo>
                      <a:pt x="68" y="15"/>
                    </a:lnTo>
                    <a:lnTo>
                      <a:pt x="62" y="12"/>
                    </a:lnTo>
                    <a:lnTo>
                      <a:pt x="53" y="12"/>
                    </a:lnTo>
                    <a:lnTo>
                      <a:pt x="47" y="12"/>
                    </a:lnTo>
                    <a:lnTo>
                      <a:pt x="38" y="13"/>
                    </a:lnTo>
                    <a:lnTo>
                      <a:pt x="32" y="17"/>
                    </a:lnTo>
                    <a:lnTo>
                      <a:pt x="32" y="17"/>
                    </a:lnTo>
                    <a:lnTo>
                      <a:pt x="25" y="22"/>
                    </a:lnTo>
                    <a:lnTo>
                      <a:pt x="19" y="27"/>
                    </a:lnTo>
                    <a:lnTo>
                      <a:pt x="17" y="32"/>
                    </a:lnTo>
                    <a:lnTo>
                      <a:pt x="14" y="39"/>
                    </a:lnTo>
                    <a:lnTo>
                      <a:pt x="0" y="39"/>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1" name="Freeform 158"/>
              <p:cNvSpPr/>
              <p:nvPr/>
            </p:nvSpPr>
            <p:spPr bwMode="auto">
              <a:xfrm rot="1800000">
                <a:off x="2482756" y="4155832"/>
                <a:ext cx="12879" cy="7025"/>
              </a:xfrm>
              <a:custGeom>
                <a:avLst/>
                <a:gdLst/>
                <a:ahLst/>
                <a:cxnLst>
                  <a:cxn ang="0">
                    <a:pos x="1" y="12"/>
                  </a:cxn>
                  <a:cxn ang="0">
                    <a:pos x="1" y="12"/>
                  </a:cxn>
                  <a:cxn ang="0">
                    <a:pos x="0" y="10"/>
                  </a:cxn>
                  <a:cxn ang="0">
                    <a:pos x="1" y="7"/>
                  </a:cxn>
                  <a:cxn ang="0">
                    <a:pos x="3" y="4"/>
                  </a:cxn>
                  <a:cxn ang="0">
                    <a:pos x="5" y="1"/>
                  </a:cxn>
                  <a:cxn ang="0">
                    <a:pos x="5" y="1"/>
                  </a:cxn>
                  <a:cxn ang="0">
                    <a:pos x="10" y="0"/>
                  </a:cxn>
                  <a:cxn ang="0">
                    <a:pos x="12" y="1"/>
                  </a:cxn>
                  <a:cxn ang="0">
                    <a:pos x="16" y="3"/>
                  </a:cxn>
                  <a:cxn ang="0">
                    <a:pos x="19" y="5"/>
                  </a:cxn>
                  <a:cxn ang="0">
                    <a:pos x="19" y="5"/>
                  </a:cxn>
                  <a:cxn ang="0">
                    <a:pos x="20" y="10"/>
                  </a:cxn>
                  <a:cxn ang="0">
                    <a:pos x="20" y="12"/>
                  </a:cxn>
                  <a:cxn ang="0">
                    <a:pos x="1" y="12"/>
                  </a:cxn>
                </a:cxnLst>
                <a:rect l="0" t="0" r="r" b="b"/>
                <a:pathLst>
                  <a:path w="20" h="12">
                    <a:moveTo>
                      <a:pt x="1" y="12"/>
                    </a:moveTo>
                    <a:lnTo>
                      <a:pt x="1" y="12"/>
                    </a:lnTo>
                    <a:lnTo>
                      <a:pt x="0" y="10"/>
                    </a:lnTo>
                    <a:lnTo>
                      <a:pt x="1" y="7"/>
                    </a:lnTo>
                    <a:lnTo>
                      <a:pt x="3" y="4"/>
                    </a:lnTo>
                    <a:lnTo>
                      <a:pt x="5" y="1"/>
                    </a:lnTo>
                    <a:lnTo>
                      <a:pt x="5" y="1"/>
                    </a:lnTo>
                    <a:lnTo>
                      <a:pt x="10" y="0"/>
                    </a:lnTo>
                    <a:lnTo>
                      <a:pt x="12" y="1"/>
                    </a:lnTo>
                    <a:lnTo>
                      <a:pt x="16" y="3"/>
                    </a:lnTo>
                    <a:lnTo>
                      <a:pt x="19" y="5"/>
                    </a:lnTo>
                    <a:lnTo>
                      <a:pt x="19" y="5"/>
                    </a:lnTo>
                    <a:lnTo>
                      <a:pt x="20" y="10"/>
                    </a:lnTo>
                    <a:lnTo>
                      <a:pt x="20" y="12"/>
                    </a:lnTo>
                    <a:lnTo>
                      <a:pt x="1" y="12"/>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2" name="Freeform 159"/>
              <p:cNvSpPr>
                <a:spLocks noEditPoints="1"/>
              </p:cNvSpPr>
              <p:nvPr/>
            </p:nvSpPr>
            <p:spPr bwMode="auto">
              <a:xfrm rot="1800000">
                <a:off x="2447254" y="3988423"/>
                <a:ext cx="60882" cy="60882"/>
              </a:xfrm>
              <a:custGeom>
                <a:avLst/>
                <a:gdLst/>
                <a:ahLst/>
                <a:cxnLst>
                  <a:cxn ang="0">
                    <a:pos x="86" y="90"/>
                  </a:cxn>
                  <a:cxn ang="0">
                    <a:pos x="70" y="100"/>
                  </a:cxn>
                  <a:cxn ang="0">
                    <a:pos x="52" y="104"/>
                  </a:cxn>
                  <a:cxn ang="0">
                    <a:pos x="52" y="92"/>
                  </a:cxn>
                  <a:cxn ang="0">
                    <a:pos x="66" y="89"/>
                  </a:cxn>
                  <a:cxn ang="0">
                    <a:pos x="78" y="81"/>
                  </a:cxn>
                  <a:cxn ang="0">
                    <a:pos x="84" y="75"/>
                  </a:cxn>
                  <a:cxn ang="0">
                    <a:pos x="90" y="62"/>
                  </a:cxn>
                  <a:cxn ang="0">
                    <a:pos x="92" y="47"/>
                  </a:cxn>
                  <a:cxn ang="0">
                    <a:pos x="86" y="32"/>
                  </a:cxn>
                  <a:cxn ang="0">
                    <a:pos x="82" y="25"/>
                  </a:cxn>
                  <a:cxn ang="0">
                    <a:pos x="69" y="15"/>
                  </a:cxn>
                  <a:cxn ang="0">
                    <a:pos x="52" y="13"/>
                  </a:cxn>
                  <a:cxn ang="0">
                    <a:pos x="52" y="0"/>
                  </a:cxn>
                  <a:cxn ang="0">
                    <a:pos x="74" y="5"/>
                  </a:cxn>
                  <a:cxn ang="0">
                    <a:pos x="92" y="18"/>
                  </a:cxn>
                  <a:cxn ang="0">
                    <a:pos x="97" y="26"/>
                  </a:cxn>
                  <a:cxn ang="0">
                    <a:pos x="104" y="45"/>
                  </a:cxn>
                  <a:cxn ang="0">
                    <a:pos x="103" y="64"/>
                  </a:cxn>
                  <a:cxn ang="0">
                    <a:pos x="95" y="82"/>
                  </a:cxn>
                  <a:cxn ang="0">
                    <a:pos x="86" y="90"/>
                  </a:cxn>
                  <a:cxn ang="0">
                    <a:pos x="52" y="104"/>
                  </a:cxn>
                  <a:cxn ang="0">
                    <a:pos x="32" y="99"/>
                  </a:cxn>
                  <a:cxn ang="0">
                    <a:pos x="14" y="86"/>
                  </a:cxn>
                  <a:cxn ang="0">
                    <a:pos x="7" y="77"/>
                  </a:cxn>
                  <a:cxn ang="0">
                    <a:pos x="2" y="58"/>
                  </a:cxn>
                  <a:cxn ang="0">
                    <a:pos x="3" y="39"/>
                  </a:cxn>
                  <a:cxn ang="0">
                    <a:pos x="11" y="21"/>
                  </a:cxn>
                  <a:cxn ang="0">
                    <a:pos x="18" y="13"/>
                  </a:cxn>
                  <a:cxn ang="0">
                    <a:pos x="35" y="3"/>
                  </a:cxn>
                  <a:cxn ang="0">
                    <a:pos x="52" y="0"/>
                  </a:cxn>
                  <a:cxn ang="0">
                    <a:pos x="52" y="13"/>
                  </a:cxn>
                  <a:cxn ang="0">
                    <a:pos x="39" y="14"/>
                  </a:cxn>
                  <a:cxn ang="0">
                    <a:pos x="26" y="22"/>
                  </a:cxn>
                  <a:cxn ang="0">
                    <a:pos x="21" y="28"/>
                  </a:cxn>
                  <a:cxn ang="0">
                    <a:pos x="14" y="41"/>
                  </a:cxn>
                  <a:cxn ang="0">
                    <a:pos x="13" y="56"/>
                  </a:cxn>
                  <a:cxn ang="0">
                    <a:pos x="18" y="71"/>
                  </a:cxn>
                  <a:cxn ang="0">
                    <a:pos x="22" y="78"/>
                  </a:cxn>
                  <a:cxn ang="0">
                    <a:pos x="37" y="88"/>
                  </a:cxn>
                  <a:cxn ang="0">
                    <a:pos x="52" y="92"/>
                  </a:cxn>
                </a:cxnLst>
                <a:rect l="0" t="0" r="r" b="b"/>
                <a:pathLst>
                  <a:path w="104" h="104">
                    <a:moveTo>
                      <a:pt x="86" y="90"/>
                    </a:moveTo>
                    <a:lnTo>
                      <a:pt x="86" y="90"/>
                    </a:lnTo>
                    <a:lnTo>
                      <a:pt x="80" y="96"/>
                    </a:lnTo>
                    <a:lnTo>
                      <a:pt x="70" y="100"/>
                    </a:lnTo>
                    <a:lnTo>
                      <a:pt x="62" y="103"/>
                    </a:lnTo>
                    <a:lnTo>
                      <a:pt x="52" y="104"/>
                    </a:lnTo>
                    <a:lnTo>
                      <a:pt x="52" y="92"/>
                    </a:lnTo>
                    <a:lnTo>
                      <a:pt x="52" y="92"/>
                    </a:lnTo>
                    <a:lnTo>
                      <a:pt x="59" y="90"/>
                    </a:lnTo>
                    <a:lnTo>
                      <a:pt x="66" y="89"/>
                    </a:lnTo>
                    <a:lnTo>
                      <a:pt x="73" y="86"/>
                    </a:lnTo>
                    <a:lnTo>
                      <a:pt x="78" y="81"/>
                    </a:lnTo>
                    <a:lnTo>
                      <a:pt x="78" y="81"/>
                    </a:lnTo>
                    <a:lnTo>
                      <a:pt x="84" y="75"/>
                    </a:lnTo>
                    <a:lnTo>
                      <a:pt x="88" y="69"/>
                    </a:lnTo>
                    <a:lnTo>
                      <a:pt x="90" y="62"/>
                    </a:lnTo>
                    <a:lnTo>
                      <a:pt x="92" y="54"/>
                    </a:lnTo>
                    <a:lnTo>
                      <a:pt x="92" y="47"/>
                    </a:lnTo>
                    <a:lnTo>
                      <a:pt x="90" y="39"/>
                    </a:lnTo>
                    <a:lnTo>
                      <a:pt x="86" y="32"/>
                    </a:lnTo>
                    <a:lnTo>
                      <a:pt x="82" y="25"/>
                    </a:lnTo>
                    <a:lnTo>
                      <a:pt x="82" y="25"/>
                    </a:lnTo>
                    <a:lnTo>
                      <a:pt x="75" y="20"/>
                    </a:lnTo>
                    <a:lnTo>
                      <a:pt x="69" y="15"/>
                    </a:lnTo>
                    <a:lnTo>
                      <a:pt x="60" y="13"/>
                    </a:lnTo>
                    <a:lnTo>
                      <a:pt x="52" y="13"/>
                    </a:lnTo>
                    <a:lnTo>
                      <a:pt x="52" y="0"/>
                    </a:lnTo>
                    <a:lnTo>
                      <a:pt x="52" y="0"/>
                    </a:lnTo>
                    <a:lnTo>
                      <a:pt x="63" y="0"/>
                    </a:lnTo>
                    <a:lnTo>
                      <a:pt x="74" y="5"/>
                    </a:lnTo>
                    <a:lnTo>
                      <a:pt x="84" y="10"/>
                    </a:lnTo>
                    <a:lnTo>
                      <a:pt x="92" y="18"/>
                    </a:lnTo>
                    <a:lnTo>
                      <a:pt x="92" y="18"/>
                    </a:lnTo>
                    <a:lnTo>
                      <a:pt x="97" y="26"/>
                    </a:lnTo>
                    <a:lnTo>
                      <a:pt x="101" y="36"/>
                    </a:lnTo>
                    <a:lnTo>
                      <a:pt x="104" y="45"/>
                    </a:lnTo>
                    <a:lnTo>
                      <a:pt x="104" y="55"/>
                    </a:lnTo>
                    <a:lnTo>
                      <a:pt x="103" y="64"/>
                    </a:lnTo>
                    <a:lnTo>
                      <a:pt x="99" y="74"/>
                    </a:lnTo>
                    <a:lnTo>
                      <a:pt x="95" y="82"/>
                    </a:lnTo>
                    <a:lnTo>
                      <a:pt x="86" y="90"/>
                    </a:lnTo>
                    <a:lnTo>
                      <a:pt x="86" y="90"/>
                    </a:lnTo>
                    <a:close/>
                    <a:moveTo>
                      <a:pt x="52" y="104"/>
                    </a:moveTo>
                    <a:lnTo>
                      <a:pt x="52" y="104"/>
                    </a:lnTo>
                    <a:lnTo>
                      <a:pt x="41" y="103"/>
                    </a:lnTo>
                    <a:lnTo>
                      <a:pt x="32" y="99"/>
                    </a:lnTo>
                    <a:lnTo>
                      <a:pt x="22" y="93"/>
                    </a:lnTo>
                    <a:lnTo>
                      <a:pt x="14" y="86"/>
                    </a:lnTo>
                    <a:lnTo>
                      <a:pt x="14" y="86"/>
                    </a:lnTo>
                    <a:lnTo>
                      <a:pt x="7" y="77"/>
                    </a:lnTo>
                    <a:lnTo>
                      <a:pt x="3" y="69"/>
                    </a:lnTo>
                    <a:lnTo>
                      <a:pt x="2" y="58"/>
                    </a:lnTo>
                    <a:lnTo>
                      <a:pt x="0" y="48"/>
                    </a:lnTo>
                    <a:lnTo>
                      <a:pt x="3" y="39"/>
                    </a:lnTo>
                    <a:lnTo>
                      <a:pt x="6" y="29"/>
                    </a:lnTo>
                    <a:lnTo>
                      <a:pt x="11" y="21"/>
                    </a:lnTo>
                    <a:lnTo>
                      <a:pt x="18" y="13"/>
                    </a:lnTo>
                    <a:lnTo>
                      <a:pt x="18" y="13"/>
                    </a:lnTo>
                    <a:lnTo>
                      <a:pt x="26" y="7"/>
                    </a:lnTo>
                    <a:lnTo>
                      <a:pt x="35" y="3"/>
                    </a:lnTo>
                    <a:lnTo>
                      <a:pt x="44" y="0"/>
                    </a:lnTo>
                    <a:lnTo>
                      <a:pt x="52" y="0"/>
                    </a:lnTo>
                    <a:lnTo>
                      <a:pt x="52" y="13"/>
                    </a:lnTo>
                    <a:lnTo>
                      <a:pt x="52" y="13"/>
                    </a:lnTo>
                    <a:lnTo>
                      <a:pt x="45" y="13"/>
                    </a:lnTo>
                    <a:lnTo>
                      <a:pt x="39" y="14"/>
                    </a:lnTo>
                    <a:lnTo>
                      <a:pt x="32" y="18"/>
                    </a:lnTo>
                    <a:lnTo>
                      <a:pt x="26" y="22"/>
                    </a:lnTo>
                    <a:lnTo>
                      <a:pt x="26" y="22"/>
                    </a:lnTo>
                    <a:lnTo>
                      <a:pt x="21" y="28"/>
                    </a:lnTo>
                    <a:lnTo>
                      <a:pt x="17" y="35"/>
                    </a:lnTo>
                    <a:lnTo>
                      <a:pt x="14" y="41"/>
                    </a:lnTo>
                    <a:lnTo>
                      <a:pt x="13" y="50"/>
                    </a:lnTo>
                    <a:lnTo>
                      <a:pt x="13" y="56"/>
                    </a:lnTo>
                    <a:lnTo>
                      <a:pt x="15" y="64"/>
                    </a:lnTo>
                    <a:lnTo>
                      <a:pt x="18" y="71"/>
                    </a:lnTo>
                    <a:lnTo>
                      <a:pt x="22" y="78"/>
                    </a:lnTo>
                    <a:lnTo>
                      <a:pt x="22" y="78"/>
                    </a:lnTo>
                    <a:lnTo>
                      <a:pt x="29" y="84"/>
                    </a:lnTo>
                    <a:lnTo>
                      <a:pt x="37" y="88"/>
                    </a:lnTo>
                    <a:lnTo>
                      <a:pt x="44" y="90"/>
                    </a:lnTo>
                    <a:lnTo>
                      <a:pt x="52" y="92"/>
                    </a:lnTo>
                    <a:lnTo>
                      <a:pt x="52" y="104"/>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3" name="Freeform 160"/>
              <p:cNvSpPr/>
              <p:nvPr/>
            </p:nvSpPr>
            <p:spPr bwMode="auto">
              <a:xfrm rot="1800000">
                <a:off x="2474491" y="4022313"/>
                <a:ext cx="10538" cy="11708"/>
              </a:xfrm>
              <a:custGeom>
                <a:avLst/>
                <a:gdLst/>
                <a:ahLst/>
                <a:cxnLst>
                  <a:cxn ang="0">
                    <a:pos x="16" y="17"/>
                  </a:cxn>
                  <a:cxn ang="0">
                    <a:pos x="16" y="17"/>
                  </a:cxn>
                  <a:cxn ang="0">
                    <a:pos x="12" y="19"/>
                  </a:cxn>
                  <a:cxn ang="0">
                    <a:pos x="8" y="20"/>
                  </a:cxn>
                  <a:cxn ang="0">
                    <a:pos x="5" y="19"/>
                  </a:cxn>
                  <a:cxn ang="0">
                    <a:pos x="1" y="16"/>
                  </a:cxn>
                  <a:cxn ang="0">
                    <a:pos x="1" y="16"/>
                  </a:cxn>
                  <a:cxn ang="0">
                    <a:pos x="0" y="13"/>
                  </a:cxn>
                  <a:cxn ang="0">
                    <a:pos x="0" y="9"/>
                  </a:cxn>
                  <a:cxn ang="0">
                    <a:pos x="0" y="5"/>
                  </a:cxn>
                  <a:cxn ang="0">
                    <a:pos x="2" y="2"/>
                  </a:cxn>
                  <a:cxn ang="0">
                    <a:pos x="2" y="2"/>
                  </a:cxn>
                  <a:cxn ang="0">
                    <a:pos x="6" y="0"/>
                  </a:cxn>
                  <a:cxn ang="0">
                    <a:pos x="9" y="0"/>
                  </a:cxn>
                  <a:cxn ang="0">
                    <a:pos x="13" y="1"/>
                  </a:cxn>
                  <a:cxn ang="0">
                    <a:pos x="16" y="2"/>
                  </a:cxn>
                  <a:cxn ang="0">
                    <a:pos x="16" y="2"/>
                  </a:cxn>
                  <a:cxn ang="0">
                    <a:pos x="19" y="6"/>
                  </a:cxn>
                  <a:cxn ang="0">
                    <a:pos x="19" y="10"/>
                  </a:cxn>
                  <a:cxn ang="0">
                    <a:pos x="17" y="13"/>
                  </a:cxn>
                  <a:cxn ang="0">
                    <a:pos x="16" y="17"/>
                  </a:cxn>
                  <a:cxn ang="0">
                    <a:pos x="16" y="17"/>
                  </a:cxn>
                </a:cxnLst>
                <a:rect l="0" t="0" r="r" b="b"/>
                <a:pathLst>
                  <a:path w="19" h="20">
                    <a:moveTo>
                      <a:pt x="16" y="17"/>
                    </a:moveTo>
                    <a:lnTo>
                      <a:pt x="16" y="17"/>
                    </a:lnTo>
                    <a:lnTo>
                      <a:pt x="12" y="19"/>
                    </a:lnTo>
                    <a:lnTo>
                      <a:pt x="8" y="20"/>
                    </a:lnTo>
                    <a:lnTo>
                      <a:pt x="5" y="19"/>
                    </a:lnTo>
                    <a:lnTo>
                      <a:pt x="1" y="16"/>
                    </a:lnTo>
                    <a:lnTo>
                      <a:pt x="1" y="16"/>
                    </a:lnTo>
                    <a:lnTo>
                      <a:pt x="0" y="13"/>
                    </a:lnTo>
                    <a:lnTo>
                      <a:pt x="0" y="9"/>
                    </a:lnTo>
                    <a:lnTo>
                      <a:pt x="0" y="5"/>
                    </a:lnTo>
                    <a:lnTo>
                      <a:pt x="2" y="2"/>
                    </a:lnTo>
                    <a:lnTo>
                      <a:pt x="2" y="2"/>
                    </a:lnTo>
                    <a:lnTo>
                      <a:pt x="6" y="0"/>
                    </a:lnTo>
                    <a:lnTo>
                      <a:pt x="9" y="0"/>
                    </a:lnTo>
                    <a:lnTo>
                      <a:pt x="13" y="1"/>
                    </a:lnTo>
                    <a:lnTo>
                      <a:pt x="16" y="2"/>
                    </a:lnTo>
                    <a:lnTo>
                      <a:pt x="16" y="2"/>
                    </a:lnTo>
                    <a:lnTo>
                      <a:pt x="19" y="6"/>
                    </a:lnTo>
                    <a:lnTo>
                      <a:pt x="19" y="10"/>
                    </a:lnTo>
                    <a:lnTo>
                      <a:pt x="17" y="13"/>
                    </a:lnTo>
                    <a:lnTo>
                      <a:pt x="16" y="17"/>
                    </a:lnTo>
                    <a:lnTo>
                      <a:pt x="16"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4" name="Freeform 161"/>
              <p:cNvSpPr/>
              <p:nvPr/>
            </p:nvSpPr>
            <p:spPr bwMode="auto">
              <a:xfrm rot="1800000">
                <a:off x="2470284" y="4003999"/>
                <a:ext cx="11708" cy="11708"/>
              </a:xfrm>
              <a:custGeom>
                <a:avLst/>
                <a:gdLst/>
                <a:ahLst/>
                <a:cxnLst>
                  <a:cxn ang="0">
                    <a:pos x="16" y="17"/>
                  </a:cxn>
                  <a:cxn ang="0">
                    <a:pos x="16" y="17"/>
                  </a:cxn>
                  <a:cxn ang="0">
                    <a:pos x="13" y="20"/>
                  </a:cxn>
                  <a:cxn ang="0">
                    <a:pos x="9" y="20"/>
                  </a:cxn>
                  <a:cxn ang="0">
                    <a:pos x="5" y="18"/>
                  </a:cxn>
                  <a:cxn ang="0">
                    <a:pos x="3" y="17"/>
                  </a:cxn>
                  <a:cxn ang="0">
                    <a:pos x="3" y="17"/>
                  </a:cxn>
                  <a:cxn ang="0">
                    <a:pos x="1" y="13"/>
                  </a:cxn>
                  <a:cxn ang="0">
                    <a:pos x="0" y="9"/>
                  </a:cxn>
                  <a:cxn ang="0">
                    <a:pos x="1" y="6"/>
                  </a:cxn>
                  <a:cxn ang="0">
                    <a:pos x="4" y="2"/>
                  </a:cxn>
                  <a:cxn ang="0">
                    <a:pos x="4" y="2"/>
                  </a:cxn>
                  <a:cxn ang="0">
                    <a:pos x="7" y="0"/>
                  </a:cxn>
                  <a:cxn ang="0">
                    <a:pos x="11" y="0"/>
                  </a:cxn>
                  <a:cxn ang="0">
                    <a:pos x="15" y="0"/>
                  </a:cxn>
                  <a:cxn ang="0">
                    <a:pos x="18" y="3"/>
                  </a:cxn>
                  <a:cxn ang="0">
                    <a:pos x="18" y="3"/>
                  </a:cxn>
                  <a:cxn ang="0">
                    <a:pos x="20" y="7"/>
                  </a:cxn>
                  <a:cxn ang="0">
                    <a:pos x="20" y="10"/>
                  </a:cxn>
                  <a:cxn ang="0">
                    <a:pos x="19" y="14"/>
                  </a:cxn>
                  <a:cxn ang="0">
                    <a:pos x="16" y="17"/>
                  </a:cxn>
                  <a:cxn ang="0">
                    <a:pos x="16" y="17"/>
                  </a:cxn>
                </a:cxnLst>
                <a:rect l="0" t="0" r="r" b="b"/>
                <a:pathLst>
                  <a:path w="20" h="20">
                    <a:moveTo>
                      <a:pt x="16" y="17"/>
                    </a:moveTo>
                    <a:lnTo>
                      <a:pt x="16" y="17"/>
                    </a:lnTo>
                    <a:lnTo>
                      <a:pt x="13" y="20"/>
                    </a:lnTo>
                    <a:lnTo>
                      <a:pt x="9" y="20"/>
                    </a:lnTo>
                    <a:lnTo>
                      <a:pt x="5" y="18"/>
                    </a:lnTo>
                    <a:lnTo>
                      <a:pt x="3" y="17"/>
                    </a:lnTo>
                    <a:lnTo>
                      <a:pt x="3" y="17"/>
                    </a:lnTo>
                    <a:lnTo>
                      <a:pt x="1" y="13"/>
                    </a:lnTo>
                    <a:lnTo>
                      <a:pt x="0" y="9"/>
                    </a:lnTo>
                    <a:lnTo>
                      <a:pt x="1" y="6"/>
                    </a:lnTo>
                    <a:lnTo>
                      <a:pt x="4" y="2"/>
                    </a:lnTo>
                    <a:lnTo>
                      <a:pt x="4" y="2"/>
                    </a:lnTo>
                    <a:lnTo>
                      <a:pt x="7" y="0"/>
                    </a:lnTo>
                    <a:lnTo>
                      <a:pt x="11" y="0"/>
                    </a:lnTo>
                    <a:lnTo>
                      <a:pt x="15" y="0"/>
                    </a:lnTo>
                    <a:lnTo>
                      <a:pt x="18" y="3"/>
                    </a:lnTo>
                    <a:lnTo>
                      <a:pt x="18" y="3"/>
                    </a:lnTo>
                    <a:lnTo>
                      <a:pt x="20" y="7"/>
                    </a:lnTo>
                    <a:lnTo>
                      <a:pt x="20" y="10"/>
                    </a:lnTo>
                    <a:lnTo>
                      <a:pt x="19" y="14"/>
                    </a:lnTo>
                    <a:lnTo>
                      <a:pt x="16" y="17"/>
                    </a:lnTo>
                    <a:lnTo>
                      <a:pt x="16" y="17"/>
                    </a:lnTo>
                    <a:close/>
                  </a:path>
                </a:pathLst>
              </a:custGeom>
              <a:solidFill>
                <a:srgbClr val="092224"/>
              </a:solidFill>
              <a:ln w="9525">
                <a:noFill/>
                <a:round/>
              </a:ln>
            </p:spPr>
            <p:txBody>
              <a:bodyPr vert="horz" wrap="square" lIns="91440" tIns="45720" rIns="91440" bIns="45720" numCol="1" anchor="t" anchorCtr="0" compatLnSpc="1"/>
              <a:lstStyle/>
              <a:p>
                <a:endParaRPr lang="en-US"/>
              </a:p>
            </p:txBody>
          </p:sp>
          <p:sp>
            <p:nvSpPr>
              <p:cNvPr id="85" name="Freeform 190"/>
              <p:cNvSpPr/>
              <p:nvPr/>
            </p:nvSpPr>
            <p:spPr bwMode="auto">
              <a:xfrm rot="1800000">
                <a:off x="2319274" y="3811651"/>
                <a:ext cx="280993" cy="181474"/>
              </a:xfrm>
              <a:custGeom>
                <a:avLst/>
                <a:gdLst/>
                <a:ahLst/>
                <a:cxnLst>
                  <a:cxn ang="0">
                    <a:pos x="0" y="236"/>
                  </a:cxn>
                  <a:cxn ang="0">
                    <a:pos x="0" y="236"/>
                  </a:cxn>
                  <a:cxn ang="0">
                    <a:pos x="8" y="241"/>
                  </a:cxn>
                  <a:cxn ang="0">
                    <a:pos x="17" y="245"/>
                  </a:cxn>
                  <a:cxn ang="0">
                    <a:pos x="28" y="248"/>
                  </a:cxn>
                  <a:cxn ang="0">
                    <a:pos x="41" y="247"/>
                  </a:cxn>
                  <a:cxn ang="0">
                    <a:pos x="53" y="245"/>
                  </a:cxn>
                  <a:cxn ang="0">
                    <a:pos x="67" y="241"/>
                  </a:cxn>
                  <a:cxn ang="0">
                    <a:pos x="80" y="236"/>
                  </a:cxn>
                  <a:cxn ang="0">
                    <a:pos x="95" y="229"/>
                  </a:cxn>
                  <a:cxn ang="0">
                    <a:pos x="126" y="213"/>
                  </a:cxn>
                  <a:cxn ang="0">
                    <a:pos x="159" y="194"/>
                  </a:cxn>
                  <a:cxn ang="0">
                    <a:pos x="227" y="153"/>
                  </a:cxn>
                  <a:cxn ang="0">
                    <a:pos x="227" y="153"/>
                  </a:cxn>
                  <a:cxn ang="0">
                    <a:pos x="264" y="132"/>
                  </a:cxn>
                  <a:cxn ang="0">
                    <a:pos x="305" y="113"/>
                  </a:cxn>
                  <a:cxn ang="0">
                    <a:pos x="347" y="93"/>
                  </a:cxn>
                  <a:cxn ang="0">
                    <a:pos x="388" y="74"/>
                  </a:cxn>
                  <a:cxn ang="0">
                    <a:pos x="422" y="55"/>
                  </a:cxn>
                  <a:cxn ang="0">
                    <a:pos x="436" y="45"/>
                  </a:cxn>
                  <a:cxn ang="0">
                    <a:pos x="448" y="36"/>
                  </a:cxn>
                  <a:cxn ang="0">
                    <a:pos x="456" y="27"/>
                  </a:cxn>
                  <a:cxn ang="0">
                    <a:pos x="462" y="19"/>
                  </a:cxn>
                  <a:cxn ang="0">
                    <a:pos x="463" y="15"/>
                  </a:cxn>
                  <a:cxn ang="0">
                    <a:pos x="463" y="11"/>
                  </a:cxn>
                  <a:cxn ang="0">
                    <a:pos x="462" y="7"/>
                  </a:cxn>
                  <a:cxn ang="0">
                    <a:pos x="459" y="4"/>
                  </a:cxn>
                  <a:cxn ang="0">
                    <a:pos x="459" y="4"/>
                  </a:cxn>
                  <a:cxn ang="0">
                    <a:pos x="456" y="0"/>
                  </a:cxn>
                  <a:cxn ang="0">
                    <a:pos x="460" y="7"/>
                  </a:cxn>
                  <a:cxn ang="0">
                    <a:pos x="481" y="44"/>
                  </a:cxn>
                  <a:cxn ang="0">
                    <a:pos x="481" y="44"/>
                  </a:cxn>
                  <a:cxn ang="0">
                    <a:pos x="426" y="72"/>
                  </a:cxn>
                  <a:cxn ang="0">
                    <a:pos x="368" y="104"/>
                  </a:cxn>
                  <a:cxn ang="0">
                    <a:pos x="309" y="139"/>
                  </a:cxn>
                  <a:cxn ang="0">
                    <a:pos x="249" y="175"/>
                  </a:cxn>
                  <a:cxn ang="0">
                    <a:pos x="192" y="211"/>
                  </a:cxn>
                  <a:cxn ang="0">
                    <a:pos x="139" y="247"/>
                  </a:cxn>
                  <a:cxn ang="0">
                    <a:pos x="91" y="280"/>
                  </a:cxn>
                  <a:cxn ang="0">
                    <a:pos x="50" y="310"/>
                  </a:cxn>
                  <a:cxn ang="0">
                    <a:pos x="50" y="310"/>
                  </a:cxn>
                  <a:cxn ang="0">
                    <a:pos x="35" y="290"/>
                  </a:cxn>
                  <a:cxn ang="0">
                    <a:pos x="22" y="271"/>
                  </a:cxn>
                  <a:cxn ang="0">
                    <a:pos x="9" y="254"/>
                  </a:cxn>
                  <a:cxn ang="0">
                    <a:pos x="0" y="236"/>
                  </a:cxn>
                  <a:cxn ang="0">
                    <a:pos x="0" y="236"/>
                  </a:cxn>
                </a:cxnLst>
                <a:rect l="0" t="0" r="r" b="b"/>
                <a:pathLst>
                  <a:path w="481" h="310">
                    <a:moveTo>
                      <a:pt x="0" y="236"/>
                    </a:moveTo>
                    <a:lnTo>
                      <a:pt x="0" y="236"/>
                    </a:lnTo>
                    <a:lnTo>
                      <a:pt x="8" y="241"/>
                    </a:lnTo>
                    <a:lnTo>
                      <a:pt x="17" y="245"/>
                    </a:lnTo>
                    <a:lnTo>
                      <a:pt x="28" y="248"/>
                    </a:lnTo>
                    <a:lnTo>
                      <a:pt x="41" y="247"/>
                    </a:lnTo>
                    <a:lnTo>
                      <a:pt x="53" y="245"/>
                    </a:lnTo>
                    <a:lnTo>
                      <a:pt x="67" y="241"/>
                    </a:lnTo>
                    <a:lnTo>
                      <a:pt x="80" y="236"/>
                    </a:lnTo>
                    <a:lnTo>
                      <a:pt x="95" y="229"/>
                    </a:lnTo>
                    <a:lnTo>
                      <a:pt x="126" y="213"/>
                    </a:lnTo>
                    <a:lnTo>
                      <a:pt x="159" y="194"/>
                    </a:lnTo>
                    <a:lnTo>
                      <a:pt x="227" y="153"/>
                    </a:lnTo>
                    <a:lnTo>
                      <a:pt x="227" y="153"/>
                    </a:lnTo>
                    <a:lnTo>
                      <a:pt x="264" y="132"/>
                    </a:lnTo>
                    <a:lnTo>
                      <a:pt x="305" y="113"/>
                    </a:lnTo>
                    <a:lnTo>
                      <a:pt x="347" y="93"/>
                    </a:lnTo>
                    <a:lnTo>
                      <a:pt x="388" y="74"/>
                    </a:lnTo>
                    <a:lnTo>
                      <a:pt x="422" y="55"/>
                    </a:lnTo>
                    <a:lnTo>
                      <a:pt x="436" y="45"/>
                    </a:lnTo>
                    <a:lnTo>
                      <a:pt x="448" y="36"/>
                    </a:lnTo>
                    <a:lnTo>
                      <a:pt x="456" y="27"/>
                    </a:lnTo>
                    <a:lnTo>
                      <a:pt x="462" y="19"/>
                    </a:lnTo>
                    <a:lnTo>
                      <a:pt x="463" y="15"/>
                    </a:lnTo>
                    <a:lnTo>
                      <a:pt x="463" y="11"/>
                    </a:lnTo>
                    <a:lnTo>
                      <a:pt x="462" y="7"/>
                    </a:lnTo>
                    <a:lnTo>
                      <a:pt x="459" y="4"/>
                    </a:lnTo>
                    <a:lnTo>
                      <a:pt x="459" y="4"/>
                    </a:lnTo>
                    <a:lnTo>
                      <a:pt x="456" y="0"/>
                    </a:lnTo>
                    <a:lnTo>
                      <a:pt x="460" y="7"/>
                    </a:lnTo>
                    <a:lnTo>
                      <a:pt x="481" y="44"/>
                    </a:lnTo>
                    <a:lnTo>
                      <a:pt x="481" y="44"/>
                    </a:lnTo>
                    <a:lnTo>
                      <a:pt x="426" y="72"/>
                    </a:lnTo>
                    <a:lnTo>
                      <a:pt x="368" y="104"/>
                    </a:lnTo>
                    <a:lnTo>
                      <a:pt x="309" y="139"/>
                    </a:lnTo>
                    <a:lnTo>
                      <a:pt x="249" y="175"/>
                    </a:lnTo>
                    <a:lnTo>
                      <a:pt x="192" y="211"/>
                    </a:lnTo>
                    <a:lnTo>
                      <a:pt x="139" y="247"/>
                    </a:lnTo>
                    <a:lnTo>
                      <a:pt x="91" y="280"/>
                    </a:lnTo>
                    <a:lnTo>
                      <a:pt x="50" y="310"/>
                    </a:lnTo>
                    <a:lnTo>
                      <a:pt x="50" y="310"/>
                    </a:lnTo>
                    <a:lnTo>
                      <a:pt x="35" y="290"/>
                    </a:lnTo>
                    <a:lnTo>
                      <a:pt x="22" y="271"/>
                    </a:lnTo>
                    <a:lnTo>
                      <a:pt x="9" y="254"/>
                    </a:lnTo>
                    <a:lnTo>
                      <a:pt x="0" y="236"/>
                    </a:lnTo>
                    <a:lnTo>
                      <a:pt x="0" y="236"/>
                    </a:lnTo>
                    <a:close/>
                  </a:path>
                </a:pathLst>
              </a:custGeom>
              <a:solidFill>
                <a:srgbClr val="BD9079"/>
              </a:solidFill>
              <a:ln w="9525">
                <a:noFill/>
                <a:round/>
              </a:ln>
            </p:spPr>
            <p:txBody>
              <a:bodyPr vert="horz" wrap="square" lIns="91440" tIns="45720" rIns="91440" bIns="45720" numCol="1" anchor="t" anchorCtr="0" compatLnSpc="1"/>
              <a:lstStyle/>
              <a:p>
                <a:endParaRPr lang="en-US"/>
              </a:p>
            </p:txBody>
          </p:sp>
          <p:sp>
            <p:nvSpPr>
              <p:cNvPr id="86" name="Oval 85"/>
              <p:cNvSpPr/>
              <p:nvPr/>
            </p:nvSpPr>
            <p:spPr>
              <a:xfrm>
                <a:off x="2143108" y="2714626"/>
                <a:ext cx="197332" cy="1973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1885124" y="2813832"/>
                <a:ext cx="141796" cy="1417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a:off x="2105816" y="3105962"/>
                <a:ext cx="73504" cy="735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1785918" y="3071816"/>
                <a:ext cx="73504" cy="7350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0" name="Straight Connector 89"/>
              <p:cNvCxnSpPr>
                <a:stCxn id="86" idx="2"/>
                <a:endCxn id="87" idx="7"/>
              </p:cNvCxnSpPr>
              <p:nvPr/>
            </p:nvCxnSpPr>
            <p:spPr>
              <a:xfrm rot="10800000" flipV="1">
                <a:off x="2006154" y="2813292"/>
                <a:ext cx="136954" cy="21306"/>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7" idx="5"/>
                <a:endCxn id="88" idx="1"/>
              </p:cNvCxnSpPr>
              <p:nvPr/>
            </p:nvCxnSpPr>
            <p:spPr>
              <a:xfrm rot="16200000" flipH="1">
                <a:off x="1970435" y="2970581"/>
                <a:ext cx="181864" cy="11042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8" idx="2"/>
                <a:endCxn id="89" idx="6"/>
              </p:cNvCxnSpPr>
              <p:nvPr/>
            </p:nvCxnSpPr>
            <p:spPr>
              <a:xfrm rot="10800000">
                <a:off x="1859422" y="3108568"/>
                <a:ext cx="246394" cy="3414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grpSp>
        <p:nvGrpSpPr>
          <p:cNvPr id="6" name="Group 105"/>
          <p:cNvGrpSpPr/>
          <p:nvPr/>
        </p:nvGrpSpPr>
        <p:grpSpPr>
          <a:xfrm>
            <a:off x="4572000" y="3143254"/>
            <a:ext cx="2928958" cy="707886"/>
            <a:chOff x="4572000" y="3143254"/>
            <a:chExt cx="2928958" cy="707886"/>
          </a:xfrm>
        </p:grpSpPr>
        <p:sp>
          <p:nvSpPr>
            <p:cNvPr id="17" name="Rectangle 16"/>
            <p:cNvSpPr/>
            <p:nvPr/>
          </p:nvSpPr>
          <p:spPr>
            <a:xfrm>
              <a:off x="5857884" y="3286130"/>
              <a:ext cx="164307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3" name="Rectangle 92"/>
            <p:cNvSpPr/>
            <p:nvPr/>
          </p:nvSpPr>
          <p:spPr>
            <a:xfrm>
              <a:off x="4572000" y="3143254"/>
              <a:ext cx="1285884" cy="707886"/>
            </a:xfrm>
            <a:prstGeom prst="rect">
              <a:avLst/>
            </a:prstGeom>
          </p:spPr>
          <p:txBody>
            <a:bodyPr wrap="square">
              <a:spAutoFit/>
            </a:bodyPr>
            <a:lstStyle/>
            <a:p>
              <a:r>
                <a:rPr lang="en-US" sz="4000" b="1" dirty="0" smtClean="0">
                  <a:solidFill>
                    <a:schemeClr val="bg1">
                      <a:lumMod val="65000"/>
                    </a:schemeClr>
                  </a:solidFill>
                  <a:latin typeface="Open Sans" pitchFamily="34" charset="0"/>
                  <a:ea typeface="Open Sans" pitchFamily="34" charset="0"/>
                  <a:cs typeface="Open Sans" pitchFamily="34" charset="0"/>
                </a:rPr>
                <a:t>89%</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7" name="Group 106"/>
          <p:cNvGrpSpPr/>
          <p:nvPr/>
        </p:nvGrpSpPr>
        <p:grpSpPr>
          <a:xfrm>
            <a:off x="4572000" y="3929072"/>
            <a:ext cx="2928958" cy="707886"/>
            <a:chOff x="4572000" y="3929072"/>
            <a:chExt cx="2928958" cy="707886"/>
          </a:xfrm>
        </p:grpSpPr>
        <p:sp>
          <p:nvSpPr>
            <p:cNvPr id="94" name="Rectangle 93"/>
            <p:cNvSpPr/>
            <p:nvPr/>
          </p:nvSpPr>
          <p:spPr>
            <a:xfrm>
              <a:off x="5857884" y="4071948"/>
              <a:ext cx="164307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5" name="Rectangle 94"/>
            <p:cNvSpPr/>
            <p:nvPr/>
          </p:nvSpPr>
          <p:spPr>
            <a:xfrm>
              <a:off x="4572000" y="3929072"/>
              <a:ext cx="1285884" cy="707886"/>
            </a:xfrm>
            <a:prstGeom prst="rect">
              <a:avLst/>
            </a:prstGeom>
          </p:spPr>
          <p:txBody>
            <a:bodyPr wrap="square">
              <a:spAutoFit/>
            </a:bodyPr>
            <a:lstStyle/>
            <a:p>
              <a:r>
                <a:rPr lang="en-US" sz="4000" b="1" dirty="0" smtClean="0">
                  <a:solidFill>
                    <a:schemeClr val="bg1">
                      <a:lumMod val="65000"/>
                    </a:schemeClr>
                  </a:solidFill>
                  <a:latin typeface="Open Sans" pitchFamily="34" charset="0"/>
                  <a:ea typeface="Open Sans" pitchFamily="34" charset="0"/>
                  <a:cs typeface="Open Sans" pitchFamily="34" charset="0"/>
                </a:rPr>
                <a:t>60K</a:t>
              </a:r>
              <a:endParaRPr lang="en-US" sz="4000" b="1"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Top)">
                                      <p:cBhvr>
                                        <p:cTn id="10" dur="500"/>
                                        <p:tgtEl>
                                          <p:spTgt spid="9"/>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Left)">
                                      <p:cBhvr>
                                        <p:cTn id="18" dur="500"/>
                                        <p:tgtEl>
                                          <p:spTgt spid="3"/>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Left)">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5"/>
          <p:cNvGrpSpPr/>
          <p:nvPr/>
        </p:nvGrpSpPr>
        <p:grpSpPr>
          <a:xfrm>
            <a:off x="857224" y="142876"/>
            <a:ext cx="7429552" cy="492443"/>
            <a:chOff x="857224" y="142876"/>
            <a:chExt cx="7429552" cy="492443"/>
          </a:xfrm>
        </p:grpSpPr>
        <p:sp>
          <p:nvSpPr>
            <p:cNvPr id="17" name="Rectangle 1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CHEVRON LIST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8" name="Straight Connector 17"/>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1"/>
          <p:cNvGrpSpPr/>
          <p:nvPr/>
        </p:nvGrpSpPr>
        <p:grpSpPr>
          <a:xfrm>
            <a:off x="428596" y="1500180"/>
            <a:ext cx="2857520" cy="1526741"/>
            <a:chOff x="428596" y="1500180"/>
            <a:chExt cx="2857520" cy="1526741"/>
          </a:xfrm>
        </p:grpSpPr>
        <p:sp>
          <p:nvSpPr>
            <p:cNvPr id="21" name="Rectangle 20"/>
            <p:cNvSpPr/>
            <p:nvPr/>
          </p:nvSpPr>
          <p:spPr>
            <a:xfrm>
              <a:off x="428596" y="1500180"/>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22" name="Rectangle 21"/>
            <p:cNvSpPr/>
            <p:nvPr/>
          </p:nvSpPr>
          <p:spPr>
            <a:xfrm>
              <a:off x="428596" y="1857370"/>
              <a:ext cx="2857520" cy="1169551"/>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52"/>
          <p:cNvGrpSpPr/>
          <p:nvPr/>
        </p:nvGrpSpPr>
        <p:grpSpPr>
          <a:xfrm>
            <a:off x="3838629" y="1341064"/>
            <a:ext cx="4586180" cy="3318628"/>
            <a:chOff x="3838629" y="1341064"/>
            <a:chExt cx="4586180" cy="3318628"/>
          </a:xfrm>
        </p:grpSpPr>
        <p:graphicFrame>
          <p:nvGraphicFramePr>
            <p:cNvPr id="7" name="Diagram 6"/>
            <p:cNvGraphicFramePr/>
            <p:nvPr/>
          </p:nvGraphicFramePr>
          <p:xfrm>
            <a:off x="3838629" y="1341064"/>
            <a:ext cx="4586180" cy="3318628"/>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31" name="Freeform 6"/>
            <p:cNvSpPr/>
            <p:nvPr/>
          </p:nvSpPr>
          <p:spPr bwMode="auto">
            <a:xfrm>
              <a:off x="6215074" y="3857634"/>
              <a:ext cx="258648" cy="507220"/>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32" name="Freeform 7"/>
            <p:cNvSpPr/>
            <p:nvPr/>
          </p:nvSpPr>
          <p:spPr bwMode="auto">
            <a:xfrm>
              <a:off x="6000760" y="1643056"/>
              <a:ext cx="497140" cy="40980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nvGrpSpPr>
            <p:cNvPr id="5" name="Group 34"/>
            <p:cNvGrpSpPr/>
            <p:nvPr/>
          </p:nvGrpSpPr>
          <p:grpSpPr>
            <a:xfrm>
              <a:off x="4714876" y="2786064"/>
              <a:ext cx="493782" cy="503858"/>
              <a:chOff x="1817687" y="919157"/>
              <a:chExt cx="233363" cy="238125"/>
            </a:xfrm>
            <a:solidFill>
              <a:schemeClr val="bg1"/>
            </a:solidFill>
          </p:grpSpPr>
          <p:sp>
            <p:nvSpPr>
              <p:cNvPr id="33"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ln>
            </p:spPr>
            <p:txBody>
              <a:bodyPr vert="horz" wrap="square" lIns="91440" tIns="45720" rIns="91440" bIns="45720" numCol="1" anchor="t" anchorCtr="0" compatLnSpc="1"/>
              <a:lstStyle/>
              <a:p>
                <a:endParaRPr lang="en-US"/>
              </a:p>
            </p:txBody>
          </p:sp>
          <p:sp>
            <p:nvSpPr>
              <p:cNvPr id="34"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ln>
            </p:spPr>
            <p:txBody>
              <a:bodyPr vert="horz" wrap="square" lIns="91440" tIns="45720" rIns="91440" bIns="45720" numCol="1" anchor="t" anchorCtr="0" compatLnSpc="1"/>
              <a:lstStyle/>
              <a:p>
                <a:endParaRPr lang="en-US"/>
              </a:p>
            </p:txBody>
          </p:sp>
        </p:grpSp>
        <p:sp>
          <p:nvSpPr>
            <p:cNvPr id="36" name="Freeform 53"/>
            <p:cNvSpPr/>
            <p:nvPr/>
          </p:nvSpPr>
          <p:spPr bwMode="auto">
            <a:xfrm>
              <a:off x="7143768" y="2786064"/>
              <a:ext cx="507218" cy="440038"/>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nvGrpSpPr>
          <p:cNvPr id="6" name="Group 47"/>
          <p:cNvGrpSpPr/>
          <p:nvPr/>
        </p:nvGrpSpPr>
        <p:grpSpPr>
          <a:xfrm>
            <a:off x="500034" y="3214692"/>
            <a:ext cx="1428760" cy="583646"/>
            <a:chOff x="500034" y="3214692"/>
            <a:chExt cx="1428760" cy="583646"/>
          </a:xfrm>
        </p:grpSpPr>
        <p:sp>
          <p:nvSpPr>
            <p:cNvPr id="24" name="Rounded Rectangle 23"/>
            <p:cNvSpPr/>
            <p:nvPr/>
          </p:nvSpPr>
          <p:spPr>
            <a:xfrm>
              <a:off x="500034"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000100" y="3214692"/>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12k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37" name="Rectangle 36"/>
            <p:cNvSpPr/>
            <p:nvPr/>
          </p:nvSpPr>
          <p:spPr>
            <a:xfrm>
              <a:off x="1000100" y="3429006"/>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6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Freeform 7"/>
            <p:cNvSpPr/>
            <p:nvPr/>
          </p:nvSpPr>
          <p:spPr bwMode="auto">
            <a:xfrm>
              <a:off x="645535" y="3440689"/>
              <a:ext cx="213212" cy="17575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8" name="Group 50"/>
          <p:cNvGrpSpPr/>
          <p:nvPr/>
        </p:nvGrpSpPr>
        <p:grpSpPr>
          <a:xfrm>
            <a:off x="500034" y="4071948"/>
            <a:ext cx="1428760" cy="583646"/>
            <a:chOff x="500034" y="4071948"/>
            <a:chExt cx="1428760" cy="583646"/>
          </a:xfrm>
        </p:grpSpPr>
        <p:sp>
          <p:nvSpPr>
            <p:cNvPr id="23" name="Rounded Rectangle 22"/>
            <p:cNvSpPr/>
            <p:nvPr/>
          </p:nvSpPr>
          <p:spPr>
            <a:xfrm>
              <a:off x="500034"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000100" y="4071948"/>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10k</a:t>
              </a:r>
              <a:endParaRPr lang="en-US" sz="1400" b="1"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40"/>
            <p:cNvGrpSpPr/>
            <p:nvPr/>
          </p:nvGrpSpPr>
          <p:grpSpPr>
            <a:xfrm>
              <a:off x="641120" y="4279436"/>
              <a:ext cx="211770" cy="216092"/>
              <a:chOff x="1817687" y="919157"/>
              <a:chExt cx="233363" cy="238125"/>
            </a:xfrm>
            <a:solidFill>
              <a:schemeClr val="bg1">
                <a:lumMod val="65000"/>
              </a:schemeClr>
            </a:solidFill>
          </p:grpSpPr>
          <p:sp>
            <p:nvSpPr>
              <p:cNvPr id="42"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3"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45" name="Rectangle 44"/>
            <p:cNvSpPr/>
            <p:nvPr/>
          </p:nvSpPr>
          <p:spPr>
            <a:xfrm>
              <a:off x="1000100" y="4286262"/>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6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0" name="Group 48"/>
          <p:cNvGrpSpPr/>
          <p:nvPr/>
        </p:nvGrpSpPr>
        <p:grpSpPr>
          <a:xfrm>
            <a:off x="2000232" y="3214692"/>
            <a:ext cx="1428760" cy="583646"/>
            <a:chOff x="2000232" y="3214692"/>
            <a:chExt cx="1428760" cy="583646"/>
          </a:xfrm>
        </p:grpSpPr>
        <p:sp>
          <p:nvSpPr>
            <p:cNvPr id="25" name="Rounded Rectangle 24"/>
            <p:cNvSpPr/>
            <p:nvPr/>
          </p:nvSpPr>
          <p:spPr>
            <a:xfrm>
              <a:off x="2000232" y="3286130"/>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500298" y="3214692"/>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42k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44" name="Freeform 53"/>
            <p:cNvSpPr/>
            <p:nvPr/>
          </p:nvSpPr>
          <p:spPr bwMode="auto">
            <a:xfrm>
              <a:off x="2134699" y="3433862"/>
              <a:ext cx="217534" cy="188722"/>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6" name="Rectangle 45"/>
            <p:cNvSpPr/>
            <p:nvPr/>
          </p:nvSpPr>
          <p:spPr>
            <a:xfrm>
              <a:off x="2500298" y="3429006"/>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6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1" name="Group 49"/>
          <p:cNvGrpSpPr/>
          <p:nvPr/>
        </p:nvGrpSpPr>
        <p:grpSpPr>
          <a:xfrm>
            <a:off x="2000232" y="4071948"/>
            <a:ext cx="1428760" cy="583646"/>
            <a:chOff x="2000232" y="4071948"/>
            <a:chExt cx="1428760" cy="583646"/>
          </a:xfrm>
        </p:grpSpPr>
        <p:sp>
          <p:nvSpPr>
            <p:cNvPr id="26" name="Rounded Rectangle 25"/>
            <p:cNvSpPr/>
            <p:nvPr/>
          </p:nvSpPr>
          <p:spPr>
            <a:xfrm>
              <a:off x="2000232" y="4143386"/>
              <a:ext cx="459824" cy="459824"/>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500298" y="4071948"/>
              <a:ext cx="500458" cy="307777"/>
            </a:xfrm>
            <a:prstGeom prst="rect">
              <a:avLst/>
            </a:prstGeom>
          </p:spPr>
          <p:txBody>
            <a:bodyPr wrap="none">
              <a:spAutoFit/>
            </a:bodyPr>
            <a:lstStyle/>
            <a:p>
              <a:r>
                <a:rPr lang="en-US" sz="1400" b="1" dirty="0" smtClean="0">
                  <a:solidFill>
                    <a:schemeClr val="bg1">
                      <a:lumMod val="65000"/>
                    </a:schemeClr>
                  </a:solidFill>
                  <a:latin typeface="Open Sans" pitchFamily="34" charset="0"/>
                  <a:ea typeface="Open Sans" pitchFamily="34" charset="0"/>
                  <a:cs typeface="Open Sans" pitchFamily="34" charset="0"/>
                </a:rPr>
                <a:t>32k</a:t>
              </a:r>
              <a:endParaRPr lang="en-US" sz="1400" b="1" dirty="0">
                <a:solidFill>
                  <a:schemeClr val="bg1">
                    <a:lumMod val="65000"/>
                  </a:schemeClr>
                </a:solidFill>
                <a:latin typeface="Open Sans" pitchFamily="34" charset="0"/>
                <a:ea typeface="Open Sans" pitchFamily="34" charset="0"/>
                <a:cs typeface="Open Sans" pitchFamily="34" charset="0"/>
              </a:endParaRPr>
            </a:p>
          </p:txBody>
        </p:sp>
        <p:sp>
          <p:nvSpPr>
            <p:cNvPr id="39" name="Freeform 6"/>
            <p:cNvSpPr/>
            <p:nvPr/>
          </p:nvSpPr>
          <p:spPr bwMode="auto">
            <a:xfrm>
              <a:off x="2178045" y="4267427"/>
              <a:ext cx="110928" cy="217534"/>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7" name="Rectangle 46"/>
            <p:cNvSpPr/>
            <p:nvPr/>
          </p:nvSpPr>
          <p:spPr>
            <a:xfrm>
              <a:off x="2500298" y="4286262"/>
              <a:ext cx="928694" cy="369332"/>
            </a:xfrm>
            <a:prstGeom prst="rect">
              <a:avLst/>
            </a:prstGeom>
          </p:spPr>
          <p:txBody>
            <a:bodyPr wrap="square">
              <a:spAutoFit/>
            </a:bodyPr>
            <a:lstStyle/>
            <a:p>
              <a:r>
                <a:rPr lang="ms-MY" sz="6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6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83" name="Rectangle 8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slide(fromTop)">
                                      <p:cBhvr>
                                        <p:cTn id="10" dur="500"/>
                                        <p:tgtEl>
                                          <p:spTgt spid="1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Right)">
                                      <p:cBhvr>
                                        <p:cTn id="22" dur="500"/>
                                        <p:tgtEl>
                                          <p:spTgt spid="6"/>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slide(fromRight)">
                                      <p:cBhvr>
                                        <p:cTn id="26" dur="500"/>
                                        <p:tgtEl>
                                          <p:spTgt spid="10"/>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slide(fromRight)">
                                      <p:cBhvr>
                                        <p:cTn id="30" dur="500"/>
                                        <p:tgtEl>
                                          <p:spTgt spid="8"/>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Right)">
                                      <p:cBhvr>
                                        <p:cTn id="3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3143272"/>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24"/>
          <p:cNvGrpSpPr/>
          <p:nvPr/>
        </p:nvGrpSpPr>
        <p:grpSpPr>
          <a:xfrm>
            <a:off x="7529520" y="2743206"/>
            <a:ext cx="760650" cy="760650"/>
            <a:chOff x="7529520" y="2743206"/>
            <a:chExt cx="760650" cy="760650"/>
          </a:xfrm>
        </p:grpSpPr>
        <p:sp>
          <p:nvSpPr>
            <p:cNvPr id="5" name="Oval 4"/>
            <p:cNvSpPr/>
            <p:nvPr/>
          </p:nvSpPr>
          <p:spPr>
            <a:xfrm>
              <a:off x="7529520"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utoShape 112"/>
            <p:cNvSpPr/>
            <p:nvPr/>
          </p:nvSpPr>
          <p:spPr bwMode="auto">
            <a:xfrm>
              <a:off x="7715272" y="2928958"/>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8" name="Group 21"/>
          <p:cNvGrpSpPr/>
          <p:nvPr/>
        </p:nvGrpSpPr>
        <p:grpSpPr>
          <a:xfrm>
            <a:off x="4529124" y="2743206"/>
            <a:ext cx="760650" cy="760650"/>
            <a:chOff x="4529124" y="2743206"/>
            <a:chExt cx="760650" cy="760650"/>
          </a:xfrm>
        </p:grpSpPr>
        <p:sp>
          <p:nvSpPr>
            <p:cNvPr id="6" name="Oval 5"/>
            <p:cNvSpPr/>
            <p:nvPr/>
          </p:nvSpPr>
          <p:spPr>
            <a:xfrm>
              <a:off x="4529124"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18"/>
            <p:cNvGrpSpPr/>
            <p:nvPr/>
          </p:nvGrpSpPr>
          <p:grpSpPr>
            <a:xfrm>
              <a:off x="4786314" y="2928958"/>
              <a:ext cx="251543" cy="366676"/>
              <a:chOff x="3500430" y="4071948"/>
              <a:chExt cx="251543" cy="366676"/>
            </a:xfrm>
            <a:solidFill>
              <a:schemeClr val="accent1"/>
            </a:solidFill>
          </p:grpSpPr>
          <p:sp>
            <p:nvSpPr>
              <p:cNvPr id="13" name="AutoShape 113"/>
              <p:cNvSpPr/>
              <p:nvPr/>
            </p:nvSpPr>
            <p:spPr bwMode="auto">
              <a:xfrm>
                <a:off x="3500430" y="4071948"/>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 name="AutoShape 114"/>
              <p:cNvSpPr/>
              <p:nvPr/>
            </p:nvSpPr>
            <p:spPr bwMode="auto">
              <a:xfrm>
                <a:off x="3557371" y="4129515"/>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23"/>
          <p:cNvGrpSpPr/>
          <p:nvPr/>
        </p:nvGrpSpPr>
        <p:grpSpPr>
          <a:xfrm>
            <a:off x="6529388" y="2743206"/>
            <a:ext cx="760650" cy="760650"/>
            <a:chOff x="6529388" y="2743206"/>
            <a:chExt cx="760650" cy="760650"/>
          </a:xfrm>
        </p:grpSpPr>
        <p:sp>
          <p:nvSpPr>
            <p:cNvPr id="4" name="Oval 3"/>
            <p:cNvSpPr/>
            <p:nvPr/>
          </p:nvSpPr>
          <p:spPr>
            <a:xfrm>
              <a:off x="6529388"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7"/>
            <p:cNvGrpSpPr/>
            <p:nvPr/>
          </p:nvGrpSpPr>
          <p:grpSpPr>
            <a:xfrm>
              <a:off x="6715140" y="2962971"/>
              <a:ext cx="366051" cy="320998"/>
              <a:chOff x="1978660" y="2629646"/>
              <a:chExt cx="366051" cy="320998"/>
            </a:xfrm>
            <a:solidFill>
              <a:schemeClr val="accent4"/>
            </a:solidFill>
          </p:grpSpPr>
          <p:sp>
            <p:nvSpPr>
              <p:cNvPr id="15" name="AutoShape 147"/>
              <p:cNvSpPr/>
              <p:nvPr/>
            </p:nvSpPr>
            <p:spPr bwMode="auto">
              <a:xfrm>
                <a:off x="1978660" y="2629646"/>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148"/>
              <p:cNvSpPr/>
              <p:nvPr/>
            </p:nvSpPr>
            <p:spPr bwMode="auto">
              <a:xfrm>
                <a:off x="2035600" y="2687213"/>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22"/>
          <p:cNvGrpSpPr/>
          <p:nvPr/>
        </p:nvGrpSpPr>
        <p:grpSpPr>
          <a:xfrm>
            <a:off x="5529256" y="2743206"/>
            <a:ext cx="760650" cy="760650"/>
            <a:chOff x="5529256" y="2743206"/>
            <a:chExt cx="760650" cy="760650"/>
          </a:xfrm>
        </p:grpSpPr>
        <p:sp>
          <p:nvSpPr>
            <p:cNvPr id="3" name="Oval 2"/>
            <p:cNvSpPr/>
            <p:nvPr/>
          </p:nvSpPr>
          <p:spPr>
            <a:xfrm>
              <a:off x="5529256" y="2743206"/>
              <a:ext cx="760650" cy="760650"/>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utoShape 149"/>
            <p:cNvSpPr/>
            <p:nvPr/>
          </p:nvSpPr>
          <p:spPr bwMode="auto">
            <a:xfrm>
              <a:off x="5715008" y="2962971"/>
              <a:ext cx="366051" cy="2634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0" name="Rectangle 19"/>
          <p:cNvSpPr/>
          <p:nvPr/>
        </p:nvSpPr>
        <p:spPr>
          <a:xfrm>
            <a:off x="685800" y="3943350"/>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642910" y="3429006"/>
            <a:ext cx="2857520"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Monica Presentation</a:t>
            </a:r>
            <a:endParaRPr lang="id-ID" sz="2000" dirty="0">
              <a:solidFill>
                <a:schemeClr val="bg1">
                  <a:lumMod val="65000"/>
                </a:schemeClr>
              </a:solidFill>
              <a:latin typeface="Open Sans" pitchFamily="34" charset="0"/>
              <a:ea typeface="Open Sans" pitchFamily="34" charset="0"/>
              <a:cs typeface="Open Sans" pitchFamily="34" charset="0"/>
            </a:endParaRPr>
          </a:p>
        </p:txBody>
      </p:sp>
      <p:sp>
        <p:nvSpPr>
          <p:cNvPr id="27" name="Rectangle 2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02</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Bottom)">
                                      <p:cBhvr>
                                        <p:cTn id="11" dur="500"/>
                                        <p:tgtEl>
                                          <p:spTgt spid="8"/>
                                        </p:tgtEl>
                                      </p:cBhvr>
                                    </p:animEffect>
                                  </p:childTnLst>
                                </p:cTn>
                              </p:par>
                            </p:childTnLst>
                          </p:cTn>
                        </p:par>
                        <p:par>
                          <p:cTn id="12" fill="hold">
                            <p:stCondLst>
                              <p:cond delay="1000"/>
                            </p:stCondLst>
                            <p:childTnLst>
                              <p:par>
                                <p:cTn id="13" presetID="1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slide(fromBottom)">
                                      <p:cBhvr>
                                        <p:cTn id="15" dur="500"/>
                                        <p:tgtEl>
                                          <p:spTgt spid="1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slide(fromBottom)">
                                      <p:cBhvr>
                                        <p:cTn id="19" dur="500"/>
                                        <p:tgtEl>
                                          <p:spTgt spid="10"/>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lide(fromBottom)">
                                      <p:cBhvr>
                                        <p:cTn id="23" dur="500"/>
                                        <p:tgtEl>
                                          <p:spTgt spid="7"/>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slide(fromLeft)">
                                      <p:cBhvr>
                                        <p:cTn id="27" dur="500"/>
                                        <p:tgtEl>
                                          <p:spTgt spid="21"/>
                                        </p:tgtEl>
                                      </p:cBhvr>
                                    </p:animEffect>
                                  </p:childTnLst>
                                </p:cTn>
                              </p:par>
                            </p:childTnLst>
                          </p:cTn>
                        </p:par>
                        <p:par>
                          <p:cTn id="28" fill="hold">
                            <p:stCondLst>
                              <p:cond delay="3000"/>
                            </p:stCondLst>
                            <p:childTnLst>
                              <p:par>
                                <p:cTn id="29" presetID="12" presetClass="entr" presetSubtype="8"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slide(fromLeft)">
                                      <p:cBhvr>
                                        <p:cTn id="3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p:bldP spid="2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 name="Group 48"/>
          <p:cNvGrpSpPr/>
          <p:nvPr/>
        </p:nvGrpSpPr>
        <p:grpSpPr>
          <a:xfrm>
            <a:off x="6250794" y="1357304"/>
            <a:ext cx="1821669" cy="1163187"/>
            <a:chOff x="6250794" y="1357304"/>
            <a:chExt cx="1821669" cy="1163187"/>
          </a:xfrm>
        </p:grpSpPr>
        <p:sp>
          <p:nvSpPr>
            <p:cNvPr id="22" name="Bent Arrow 21"/>
            <p:cNvSpPr/>
            <p:nvPr/>
          </p:nvSpPr>
          <p:spPr>
            <a:xfrm>
              <a:off x="6250794" y="1357304"/>
              <a:ext cx="1821669" cy="1163187"/>
            </a:xfrm>
            <a:prstGeom prst="bentArrow">
              <a:avLst/>
            </a:prstGeom>
            <a:solidFill>
              <a:schemeClr val="accent2">
                <a:lumMod val="20000"/>
                <a:lumOff val="80000"/>
              </a:schemeClr>
            </a:solidFill>
            <a:ln>
              <a:noFill/>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id-ID">
                <a:solidFill>
                  <a:schemeClr val="tx1"/>
                </a:solidFill>
              </a:endParaRPr>
            </a:p>
          </p:txBody>
        </p:sp>
        <p:sp>
          <p:nvSpPr>
            <p:cNvPr id="18" name="Rectangle 17"/>
            <p:cNvSpPr/>
            <p:nvPr/>
          </p:nvSpPr>
          <p:spPr>
            <a:xfrm>
              <a:off x="6715140" y="2214560"/>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Success</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30"/>
            <p:cNvGrpSpPr/>
            <p:nvPr/>
          </p:nvGrpSpPr>
          <p:grpSpPr>
            <a:xfrm>
              <a:off x="7000892" y="1857370"/>
              <a:ext cx="366676" cy="320373"/>
              <a:chOff x="4800505" y="2786674"/>
              <a:chExt cx="366676" cy="320373"/>
            </a:xfrm>
            <a:solidFill>
              <a:schemeClr val="accent5"/>
            </a:solidFill>
          </p:grpSpPr>
          <p:sp>
            <p:nvSpPr>
              <p:cNvPr id="24" name="AutoShape 43"/>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44"/>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45"/>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5" name="Group 36"/>
          <p:cNvGrpSpPr/>
          <p:nvPr/>
        </p:nvGrpSpPr>
        <p:grpSpPr>
          <a:xfrm>
            <a:off x="785787" y="2520491"/>
            <a:ext cx="1821669" cy="1256952"/>
            <a:chOff x="785787" y="2520491"/>
            <a:chExt cx="1821669" cy="1256952"/>
          </a:xfrm>
        </p:grpSpPr>
        <p:sp>
          <p:nvSpPr>
            <p:cNvPr id="19" name="Bent Arrow 18"/>
            <p:cNvSpPr/>
            <p:nvPr/>
          </p:nvSpPr>
          <p:spPr>
            <a:xfrm>
              <a:off x="785787" y="2520491"/>
              <a:ext cx="1821669" cy="1163187"/>
            </a:xfrm>
            <a:prstGeom prst="bentArrow">
              <a:avLst/>
            </a:prstGeom>
            <a:solidFill>
              <a:schemeClr val="accent2"/>
            </a:solidFill>
            <a:ln>
              <a:noFill/>
            </a:ln>
            <a:effectLst/>
          </p:spPr>
          <p:style>
            <a:lnRef idx="1">
              <a:schemeClr val="accent5"/>
            </a:lnRef>
            <a:fillRef idx="3">
              <a:schemeClr val="accent5"/>
            </a:fillRef>
            <a:effectRef idx="2">
              <a:schemeClr val="accent5"/>
            </a:effectRef>
            <a:fontRef idx="minor">
              <a:schemeClr val="lt1"/>
            </a:fontRef>
          </p:style>
          <p:txBody>
            <a:bodyPr rtlCol="0" anchor="ctr"/>
            <a:lstStyle/>
            <a:p>
              <a:pPr algn="ctr"/>
              <a:endParaRPr lang="id-ID">
                <a:solidFill>
                  <a:schemeClr val="tx1"/>
                </a:solidFill>
              </a:endParaRPr>
            </a:p>
          </p:txBody>
        </p:sp>
        <p:sp>
          <p:nvSpPr>
            <p:cNvPr id="15" name="Rectangle 14"/>
            <p:cNvSpPr/>
            <p:nvPr/>
          </p:nvSpPr>
          <p:spPr>
            <a:xfrm>
              <a:off x="1142976" y="3500444"/>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Planning</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7" name="AutoShape 112"/>
            <p:cNvSpPr/>
            <p:nvPr/>
          </p:nvSpPr>
          <p:spPr bwMode="auto">
            <a:xfrm>
              <a:off x="1500166" y="3071816"/>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7"/>
          <p:cNvGrpSpPr/>
          <p:nvPr/>
        </p:nvGrpSpPr>
        <p:grpSpPr>
          <a:xfrm>
            <a:off x="4429124" y="1809654"/>
            <a:ext cx="1821669" cy="1181971"/>
            <a:chOff x="4429124" y="1809654"/>
            <a:chExt cx="1821669" cy="1181971"/>
          </a:xfrm>
        </p:grpSpPr>
        <p:sp>
          <p:nvSpPr>
            <p:cNvPr id="21" name="Bent Arrow 20"/>
            <p:cNvSpPr/>
            <p:nvPr/>
          </p:nvSpPr>
          <p:spPr>
            <a:xfrm>
              <a:off x="4429124" y="1809654"/>
              <a:ext cx="1821669" cy="1163187"/>
            </a:xfrm>
            <a:prstGeom prst="bentArrow">
              <a:avLst/>
            </a:prstGeom>
            <a:solidFill>
              <a:schemeClr val="accent2">
                <a:lumMod val="40000"/>
                <a:lumOff val="60000"/>
              </a:schemeClr>
            </a:solidFill>
            <a:ln>
              <a:noFill/>
            </a:ln>
            <a:effectLst/>
          </p:spPr>
          <p:style>
            <a:lnRef idx="1">
              <a:schemeClr val="accent3"/>
            </a:lnRef>
            <a:fillRef idx="3">
              <a:schemeClr val="accent3"/>
            </a:fillRef>
            <a:effectRef idx="2">
              <a:schemeClr val="accent3"/>
            </a:effectRef>
            <a:fontRef idx="minor">
              <a:schemeClr val="lt1"/>
            </a:fontRef>
          </p:style>
          <p:txBody>
            <a:bodyPr rtlCol="0" anchor="ctr"/>
            <a:lstStyle/>
            <a:p>
              <a:pPr algn="ctr"/>
              <a:endParaRPr lang="id-ID">
                <a:solidFill>
                  <a:schemeClr val="tx1"/>
                </a:solidFill>
              </a:endParaRPr>
            </a:p>
          </p:txBody>
        </p:sp>
        <p:sp>
          <p:nvSpPr>
            <p:cNvPr id="17" name="Rectangle 16"/>
            <p:cNvSpPr/>
            <p:nvPr/>
          </p:nvSpPr>
          <p:spPr>
            <a:xfrm>
              <a:off x="4857752" y="2714626"/>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Ideas</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29"/>
            <p:cNvGrpSpPr/>
            <p:nvPr/>
          </p:nvGrpSpPr>
          <p:grpSpPr>
            <a:xfrm>
              <a:off x="5214942" y="2285998"/>
              <a:ext cx="251543" cy="366676"/>
              <a:chOff x="2612963" y="2767277"/>
              <a:chExt cx="251543" cy="366676"/>
            </a:xfrm>
            <a:solidFill>
              <a:schemeClr val="accent4"/>
            </a:solidFill>
          </p:grpSpPr>
          <p:sp>
            <p:nvSpPr>
              <p:cNvPr id="28" name="AutoShape 113"/>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14"/>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6"/>
          <p:cNvGrpSpPr/>
          <p:nvPr/>
        </p:nvGrpSpPr>
        <p:grpSpPr>
          <a:xfrm>
            <a:off x="2607455" y="1428742"/>
            <a:ext cx="1821669" cy="1920073"/>
            <a:chOff x="2607455" y="1428742"/>
            <a:chExt cx="1821669" cy="1920073"/>
          </a:xfrm>
        </p:grpSpPr>
        <p:sp>
          <p:nvSpPr>
            <p:cNvPr id="20" name="Bent Arrow 19"/>
            <p:cNvSpPr/>
            <p:nvPr/>
          </p:nvSpPr>
          <p:spPr>
            <a:xfrm>
              <a:off x="2607455" y="2132762"/>
              <a:ext cx="1821669" cy="1163187"/>
            </a:xfrm>
            <a:prstGeom prst="bentArrow">
              <a:avLst/>
            </a:prstGeom>
            <a:solidFill>
              <a:schemeClr val="accent2">
                <a:lumMod val="60000"/>
                <a:lumOff val="40000"/>
              </a:schemeClr>
            </a:solidFill>
            <a:ln>
              <a:noFill/>
            </a:ln>
            <a:effectLst/>
          </p:spPr>
          <p:style>
            <a:lnRef idx="1">
              <a:schemeClr val="accent6"/>
            </a:lnRef>
            <a:fillRef idx="3">
              <a:schemeClr val="accent6"/>
            </a:fillRef>
            <a:effectRef idx="2">
              <a:schemeClr val="accent6"/>
            </a:effectRef>
            <a:fontRef idx="minor">
              <a:schemeClr val="lt1"/>
            </a:fontRef>
          </p:style>
          <p:txBody>
            <a:bodyPr rtlCol="0" anchor="ctr"/>
            <a:lstStyle/>
            <a:p>
              <a:pPr algn="ctr"/>
              <a:endParaRPr lang="id-ID">
                <a:solidFill>
                  <a:schemeClr val="tx1"/>
                </a:solidFill>
              </a:endParaRPr>
            </a:p>
          </p:txBody>
        </p:sp>
        <p:sp>
          <p:nvSpPr>
            <p:cNvPr id="16" name="Rectangle 15"/>
            <p:cNvSpPr/>
            <p:nvPr/>
          </p:nvSpPr>
          <p:spPr>
            <a:xfrm>
              <a:off x="3000364" y="3071816"/>
              <a:ext cx="928694" cy="276999"/>
            </a:xfrm>
            <a:prstGeom prst="rect">
              <a:avLst/>
            </a:prstGeom>
          </p:spPr>
          <p:txBody>
            <a:bodyPr wrap="squar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Teamwork</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23" name="AutoShape 29"/>
            <p:cNvSpPr/>
            <p:nvPr/>
          </p:nvSpPr>
          <p:spPr bwMode="auto">
            <a:xfrm>
              <a:off x="3286116" y="2643188"/>
              <a:ext cx="366051" cy="331636"/>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accent2">
                <a:lumMod val="60000"/>
                <a:lumOff val="4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nvGrpSpPr>
            <p:cNvPr id="9" name="Group 39"/>
            <p:cNvGrpSpPr/>
            <p:nvPr/>
          </p:nvGrpSpPr>
          <p:grpSpPr>
            <a:xfrm>
              <a:off x="3291608" y="1428742"/>
              <a:ext cx="423296" cy="764990"/>
              <a:chOff x="3386647" y="802411"/>
              <a:chExt cx="172336" cy="311450"/>
            </a:xfrm>
            <a:solidFill>
              <a:schemeClr val="accent1"/>
            </a:solidFill>
          </p:grpSpPr>
          <p:sp>
            <p:nvSpPr>
              <p:cNvPr id="42"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3"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grpFill/>
              <a:ln w="9525">
                <a:noFill/>
                <a:round/>
              </a:ln>
            </p:spPr>
            <p:txBody>
              <a:bodyPr vert="horz" wrap="square" lIns="91440" tIns="45720" rIns="91440" bIns="45720" numCol="1" anchor="t" anchorCtr="0" compatLnSpc="1"/>
              <a:lstStyle/>
              <a:p>
                <a:endParaRPr lang="en-US"/>
              </a:p>
            </p:txBody>
          </p:sp>
          <p:sp>
            <p:nvSpPr>
              <p:cNvPr id="44"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5"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6" name="Line 75"/>
              <p:cNvSpPr>
                <a:spLocks noChangeShapeType="1"/>
              </p:cNvSpPr>
              <p:nvPr/>
            </p:nvSpPr>
            <p:spPr bwMode="auto">
              <a:xfrm>
                <a:off x="3534067" y="924914"/>
                <a:ext cx="2077" cy="2077"/>
              </a:xfrm>
              <a:prstGeom prst="line">
                <a:avLst/>
              </a:prstGeom>
              <a:grpFill/>
              <a:ln w="9525">
                <a:noFill/>
                <a:round/>
              </a:ln>
            </p:spPr>
            <p:txBody>
              <a:bodyPr vert="horz" wrap="square" lIns="91440" tIns="45720" rIns="91440" bIns="45720" numCol="1" anchor="t" anchorCtr="0" compatLnSpc="1"/>
              <a:lstStyle/>
              <a:p>
                <a:endParaRPr lang="en-US"/>
              </a:p>
            </p:txBody>
          </p:sp>
        </p:grpSp>
      </p:grpSp>
      <p:sp>
        <p:nvSpPr>
          <p:cNvPr id="39" name="Rectangle 3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29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Left)">
                                      <p:cBhvr>
                                        <p:cTn id="14" dur="500"/>
                                        <p:tgtEl>
                                          <p:spTgt spid="5"/>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slide(fromLeft)">
                                      <p:cBhvr>
                                        <p:cTn id="26" dur="500"/>
                                        <p:tgtEl>
                                          <p:spTgt spid="3"/>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slide(fromLeft)">
                                      <p:cBhvr>
                                        <p:cTn id="30"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ectangle 8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90"/>
          <p:cNvGrpSpPr/>
          <p:nvPr/>
        </p:nvGrpSpPr>
        <p:grpSpPr>
          <a:xfrm>
            <a:off x="857224" y="142876"/>
            <a:ext cx="7429552" cy="492443"/>
            <a:chOff x="857224" y="142876"/>
            <a:chExt cx="7429552" cy="492443"/>
          </a:xfrm>
        </p:grpSpPr>
        <p:sp>
          <p:nvSpPr>
            <p:cNvPr id="92" name="Rectangle 9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93" name="Straight Connector 9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a:off x="1000100" y="1214428"/>
            <a:ext cx="5465580" cy="1126635"/>
            <a:chOff x="1000100" y="1214428"/>
            <a:chExt cx="5465580" cy="1126635"/>
          </a:xfrm>
        </p:grpSpPr>
        <p:sp>
          <p:nvSpPr>
            <p:cNvPr id="2477" name="Rectangle 2476"/>
            <p:cNvSpPr/>
            <p:nvPr/>
          </p:nvSpPr>
          <p:spPr>
            <a:xfrm>
              <a:off x="1000100" y="1214428"/>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3" name="Group 42"/>
            <p:cNvGrpSpPr/>
            <p:nvPr/>
          </p:nvGrpSpPr>
          <p:grpSpPr>
            <a:xfrm>
              <a:off x="4071934" y="1285866"/>
              <a:ext cx="2393746" cy="1055197"/>
              <a:chOff x="4071934" y="1285866"/>
              <a:chExt cx="2393746" cy="1055197"/>
            </a:xfrm>
          </p:grpSpPr>
          <p:sp>
            <p:nvSpPr>
              <p:cNvPr id="1606" name="Rectangle 582"/>
              <p:cNvSpPr>
                <a:spLocks noChangeArrowheads="1"/>
              </p:cNvSpPr>
              <p:nvPr/>
            </p:nvSpPr>
            <p:spPr bwMode="auto">
              <a:xfrm>
                <a:off x="4071934" y="1285866"/>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07" name="Freeform 583"/>
              <p:cNvSpPr/>
              <p:nvPr/>
            </p:nvSpPr>
            <p:spPr bwMode="auto">
              <a:xfrm>
                <a:off x="5726305" y="1285866"/>
                <a:ext cx="551949" cy="1053720"/>
              </a:xfrm>
              <a:custGeom>
                <a:avLst/>
                <a:gdLst/>
                <a:ahLst/>
                <a:cxnLst>
                  <a:cxn ang="0">
                    <a:pos x="0" y="0"/>
                  </a:cxn>
                  <a:cxn ang="0">
                    <a:pos x="0" y="765"/>
                  </a:cxn>
                  <a:cxn ang="0">
                    <a:pos x="741" y="1428"/>
                  </a:cxn>
                  <a:cxn ang="0">
                    <a:pos x="747" y="1183"/>
                  </a:cxn>
                  <a:cxn ang="0">
                    <a:pos x="0" y="0"/>
                  </a:cxn>
                </a:cxnLst>
                <a:rect l="0" t="0" r="r" b="b"/>
                <a:pathLst>
                  <a:path w="747" h="1428">
                    <a:moveTo>
                      <a:pt x="0" y="0"/>
                    </a:moveTo>
                    <a:lnTo>
                      <a:pt x="0" y="765"/>
                    </a:lnTo>
                    <a:lnTo>
                      <a:pt x="741" y="1428"/>
                    </a:lnTo>
                    <a:lnTo>
                      <a:pt x="747" y="1183"/>
                    </a:lnTo>
                    <a:lnTo>
                      <a:pt x="0"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08" name="Rectangle 584"/>
              <p:cNvSpPr>
                <a:spLocks noChangeArrowheads="1"/>
              </p:cNvSpPr>
              <p:nvPr/>
            </p:nvSpPr>
            <p:spPr bwMode="auto">
              <a:xfrm>
                <a:off x="6269398" y="2163967"/>
                <a:ext cx="196282" cy="177096"/>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2478" name="Rectangle 2477"/>
              <p:cNvSpPr/>
              <p:nvPr/>
            </p:nvSpPr>
            <p:spPr>
              <a:xfrm>
                <a:off x="4143372" y="1428742"/>
                <a:ext cx="1345240"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Simple Business</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8" name="Group 47"/>
          <p:cNvGrpSpPr/>
          <p:nvPr/>
        </p:nvGrpSpPr>
        <p:grpSpPr>
          <a:xfrm>
            <a:off x="1000100" y="1928808"/>
            <a:ext cx="5465580" cy="719221"/>
            <a:chOff x="1000100" y="1928808"/>
            <a:chExt cx="5465580" cy="719221"/>
          </a:xfrm>
        </p:grpSpPr>
        <p:sp>
          <p:nvSpPr>
            <p:cNvPr id="2479" name="Rectangle 2478"/>
            <p:cNvSpPr/>
            <p:nvPr/>
          </p:nvSpPr>
          <p:spPr>
            <a:xfrm>
              <a:off x="1000100" y="1928808"/>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3"/>
            <p:cNvGrpSpPr/>
            <p:nvPr/>
          </p:nvGrpSpPr>
          <p:grpSpPr>
            <a:xfrm>
              <a:off x="4071934" y="2032620"/>
              <a:ext cx="2393746" cy="615409"/>
              <a:chOff x="4071934" y="2032620"/>
              <a:chExt cx="2393746" cy="615409"/>
            </a:xfrm>
          </p:grpSpPr>
          <p:sp>
            <p:nvSpPr>
              <p:cNvPr id="1609" name="Rectangle 585"/>
              <p:cNvSpPr>
                <a:spLocks noChangeArrowheads="1"/>
              </p:cNvSpPr>
              <p:nvPr/>
            </p:nvSpPr>
            <p:spPr bwMode="auto">
              <a:xfrm>
                <a:off x="4071934" y="2032620"/>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0" name="Freeform 586"/>
              <p:cNvSpPr/>
              <p:nvPr/>
            </p:nvSpPr>
            <p:spPr bwMode="auto">
              <a:xfrm>
                <a:off x="5726305" y="2032620"/>
                <a:ext cx="547522" cy="615408"/>
              </a:xfrm>
              <a:custGeom>
                <a:avLst/>
                <a:gdLst/>
                <a:ahLst/>
                <a:cxnLst>
                  <a:cxn ang="0">
                    <a:pos x="0" y="765"/>
                  </a:cxn>
                  <a:cxn ang="0">
                    <a:pos x="0" y="0"/>
                  </a:cxn>
                  <a:cxn ang="0">
                    <a:pos x="741" y="595"/>
                  </a:cxn>
                  <a:cxn ang="0">
                    <a:pos x="741" y="834"/>
                  </a:cxn>
                  <a:cxn ang="0">
                    <a:pos x="0" y="765"/>
                  </a:cxn>
                </a:cxnLst>
                <a:rect l="0" t="0" r="r" b="b"/>
                <a:pathLst>
                  <a:path w="741" h="834">
                    <a:moveTo>
                      <a:pt x="0" y="765"/>
                    </a:moveTo>
                    <a:lnTo>
                      <a:pt x="0" y="0"/>
                    </a:lnTo>
                    <a:lnTo>
                      <a:pt x="741" y="595"/>
                    </a:lnTo>
                    <a:lnTo>
                      <a:pt x="741" y="834"/>
                    </a:lnTo>
                    <a:lnTo>
                      <a:pt x="0" y="765"/>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1" name="Rectangle 587"/>
              <p:cNvSpPr>
                <a:spLocks noChangeArrowheads="1"/>
              </p:cNvSpPr>
              <p:nvPr/>
            </p:nvSpPr>
            <p:spPr bwMode="auto">
              <a:xfrm>
                <a:off x="6269398" y="2470933"/>
                <a:ext cx="196282" cy="177096"/>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35" name="Rectangle 34"/>
              <p:cNvSpPr/>
              <p:nvPr/>
            </p:nvSpPr>
            <p:spPr>
              <a:xfrm>
                <a:off x="4143372" y="2161309"/>
                <a:ext cx="1181990"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Extra Working</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9" name="Group 48"/>
          <p:cNvGrpSpPr/>
          <p:nvPr/>
        </p:nvGrpSpPr>
        <p:grpSpPr>
          <a:xfrm>
            <a:off x="1000100" y="2714626"/>
            <a:ext cx="5465580" cy="646214"/>
            <a:chOff x="1000100" y="2714626"/>
            <a:chExt cx="5465580" cy="646214"/>
          </a:xfrm>
        </p:grpSpPr>
        <p:sp>
          <p:nvSpPr>
            <p:cNvPr id="2480" name="Rectangle 2479"/>
            <p:cNvSpPr/>
            <p:nvPr/>
          </p:nvSpPr>
          <p:spPr>
            <a:xfrm>
              <a:off x="1000100" y="2714626"/>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5" name="Group 44"/>
            <p:cNvGrpSpPr/>
            <p:nvPr/>
          </p:nvGrpSpPr>
          <p:grpSpPr>
            <a:xfrm>
              <a:off x="4071934" y="2739528"/>
              <a:ext cx="2393746" cy="621312"/>
              <a:chOff x="4071934" y="2739528"/>
              <a:chExt cx="2393746" cy="621312"/>
            </a:xfrm>
          </p:grpSpPr>
          <p:sp>
            <p:nvSpPr>
              <p:cNvPr id="1612" name="Rectangle 588"/>
              <p:cNvSpPr>
                <a:spLocks noChangeArrowheads="1"/>
              </p:cNvSpPr>
              <p:nvPr/>
            </p:nvSpPr>
            <p:spPr bwMode="auto">
              <a:xfrm>
                <a:off x="4071934" y="2797084"/>
                <a:ext cx="1654371" cy="56375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3" name="Freeform 589"/>
              <p:cNvSpPr/>
              <p:nvPr/>
            </p:nvSpPr>
            <p:spPr bwMode="auto">
              <a:xfrm>
                <a:off x="5726305" y="2739528"/>
                <a:ext cx="560803" cy="621312"/>
              </a:xfrm>
              <a:custGeom>
                <a:avLst/>
                <a:gdLst/>
                <a:ahLst/>
                <a:cxnLst>
                  <a:cxn ang="0">
                    <a:pos x="759" y="263"/>
                  </a:cxn>
                  <a:cxn ang="0">
                    <a:pos x="759" y="0"/>
                  </a:cxn>
                  <a:cxn ang="0">
                    <a:pos x="0" y="79"/>
                  </a:cxn>
                  <a:cxn ang="0">
                    <a:pos x="0" y="844"/>
                  </a:cxn>
                  <a:cxn ang="0">
                    <a:pos x="759" y="263"/>
                  </a:cxn>
                </a:cxnLst>
                <a:rect l="0" t="0" r="r" b="b"/>
                <a:pathLst>
                  <a:path w="759" h="844">
                    <a:moveTo>
                      <a:pt x="759" y="263"/>
                    </a:moveTo>
                    <a:lnTo>
                      <a:pt x="759" y="0"/>
                    </a:lnTo>
                    <a:lnTo>
                      <a:pt x="0" y="79"/>
                    </a:lnTo>
                    <a:lnTo>
                      <a:pt x="0" y="844"/>
                    </a:lnTo>
                    <a:lnTo>
                      <a:pt x="759" y="26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4" name="Rectangle 590"/>
              <p:cNvSpPr>
                <a:spLocks noChangeArrowheads="1"/>
              </p:cNvSpPr>
              <p:nvPr/>
            </p:nvSpPr>
            <p:spPr bwMode="auto">
              <a:xfrm>
                <a:off x="6269398" y="2741003"/>
                <a:ext cx="196282" cy="196282"/>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36" name="Rectangle 35"/>
              <p:cNvSpPr/>
              <p:nvPr/>
            </p:nvSpPr>
            <p:spPr>
              <a:xfrm>
                <a:off x="4143372" y="2951018"/>
                <a:ext cx="963725" cy="276999"/>
              </a:xfrm>
              <a:prstGeom prst="rect">
                <a:avLst/>
              </a:prstGeom>
            </p:spPr>
            <p:txBody>
              <a:bodyPr wrap="none">
                <a:spAutoFit/>
              </a:bodyPr>
              <a:lstStyle/>
              <a:p>
                <a:r>
                  <a:rPr lang="en-US" sz="1200" dirty="0" smtClean="0">
                    <a:solidFill>
                      <a:schemeClr val="bg1"/>
                    </a:solidFill>
                    <a:latin typeface="Open Sans" pitchFamily="34" charset="0"/>
                    <a:ea typeface="Open Sans" pitchFamily="34" charset="0"/>
                    <a:cs typeface="Open Sans" pitchFamily="34" charset="0"/>
                  </a:rPr>
                  <a:t>Smart Idea</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50" name="Group 49"/>
          <p:cNvGrpSpPr/>
          <p:nvPr/>
        </p:nvGrpSpPr>
        <p:grpSpPr>
          <a:xfrm>
            <a:off x="1000100" y="3047969"/>
            <a:ext cx="5465580" cy="1061100"/>
            <a:chOff x="1000100" y="3047969"/>
            <a:chExt cx="5465580" cy="1061100"/>
          </a:xfrm>
        </p:grpSpPr>
        <p:sp>
          <p:nvSpPr>
            <p:cNvPr id="2481" name="Rectangle 2480"/>
            <p:cNvSpPr/>
            <p:nvPr/>
          </p:nvSpPr>
          <p:spPr>
            <a:xfrm>
              <a:off x="1000100" y="3500444"/>
              <a:ext cx="2643206" cy="58477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Lorem ipsum dolor sit amet consectetur adipiscing elit. Praesent sodales odio sit amet odio tristique amet consectetur adipiscing elit</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6" name="Group 45"/>
            <p:cNvGrpSpPr/>
            <p:nvPr/>
          </p:nvGrpSpPr>
          <p:grpSpPr>
            <a:xfrm>
              <a:off x="4071934" y="3047969"/>
              <a:ext cx="2393746" cy="1061100"/>
              <a:chOff x="4071934" y="3047969"/>
              <a:chExt cx="2393746" cy="1061100"/>
            </a:xfrm>
          </p:grpSpPr>
          <p:sp>
            <p:nvSpPr>
              <p:cNvPr id="1615" name="Rectangle 591"/>
              <p:cNvSpPr>
                <a:spLocks noChangeArrowheads="1"/>
              </p:cNvSpPr>
              <p:nvPr/>
            </p:nvSpPr>
            <p:spPr bwMode="auto">
              <a:xfrm>
                <a:off x="4071934" y="3543838"/>
                <a:ext cx="1654371" cy="565231"/>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1616" name="Freeform 592"/>
              <p:cNvSpPr/>
              <p:nvPr/>
            </p:nvSpPr>
            <p:spPr bwMode="auto">
              <a:xfrm>
                <a:off x="5726305" y="3047969"/>
                <a:ext cx="551949" cy="1061100"/>
              </a:xfrm>
              <a:custGeom>
                <a:avLst/>
                <a:gdLst/>
                <a:ahLst/>
                <a:cxnLst>
                  <a:cxn ang="0">
                    <a:pos x="0" y="673"/>
                  </a:cxn>
                  <a:cxn ang="0">
                    <a:pos x="0" y="1438"/>
                  </a:cxn>
                  <a:cxn ang="0">
                    <a:pos x="747" y="275"/>
                  </a:cxn>
                  <a:cxn ang="0">
                    <a:pos x="747" y="0"/>
                  </a:cxn>
                  <a:cxn ang="0">
                    <a:pos x="0" y="673"/>
                  </a:cxn>
                </a:cxnLst>
                <a:rect l="0" t="0" r="r" b="b"/>
                <a:pathLst>
                  <a:path w="747" h="1438">
                    <a:moveTo>
                      <a:pt x="0" y="673"/>
                    </a:moveTo>
                    <a:lnTo>
                      <a:pt x="0" y="1438"/>
                    </a:lnTo>
                    <a:lnTo>
                      <a:pt x="747" y="275"/>
                    </a:lnTo>
                    <a:lnTo>
                      <a:pt x="747" y="0"/>
                    </a:lnTo>
                    <a:lnTo>
                      <a:pt x="0" y="67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617" name="Rectangle 593"/>
              <p:cNvSpPr>
                <a:spLocks noChangeArrowheads="1"/>
              </p:cNvSpPr>
              <p:nvPr/>
            </p:nvSpPr>
            <p:spPr bwMode="auto">
              <a:xfrm>
                <a:off x="6269398" y="3050921"/>
                <a:ext cx="196282" cy="196282"/>
              </a:xfrm>
              <a:prstGeom prst="rect">
                <a:avLst/>
              </a:prstGeom>
              <a:solidFill>
                <a:schemeClr val="accent2">
                  <a:lumMod val="60000"/>
                  <a:lumOff val="40000"/>
                </a:schemeClr>
              </a:solidFill>
              <a:ln w="9525">
                <a:noFill/>
                <a:miter lim="800000"/>
              </a:ln>
            </p:spPr>
            <p:txBody>
              <a:bodyPr vert="horz" wrap="square" lIns="91440" tIns="45720" rIns="91440" bIns="45720" numCol="1" anchor="t" anchorCtr="0" compatLnSpc="1"/>
              <a:lstStyle/>
              <a:p>
                <a:endParaRPr lang="en-US"/>
              </a:p>
            </p:txBody>
          </p:sp>
          <p:sp>
            <p:nvSpPr>
              <p:cNvPr id="55" name="Rectangle 54"/>
              <p:cNvSpPr/>
              <p:nvPr/>
            </p:nvSpPr>
            <p:spPr>
              <a:xfrm>
                <a:off x="4143372" y="3714758"/>
                <a:ext cx="857927" cy="276999"/>
              </a:xfrm>
              <a:prstGeom prst="rect">
                <a:avLst/>
              </a:prstGeom>
            </p:spPr>
            <p:txBody>
              <a:bodyPr wrap="none">
                <a:spAutoFit/>
              </a:bodyPr>
              <a:lstStyle/>
              <a:p>
                <a:r>
                  <a:rPr lang="en-US" sz="1200" dirty="0" err="1" smtClean="0">
                    <a:solidFill>
                      <a:schemeClr val="bg1"/>
                    </a:solidFill>
                    <a:latin typeface="Open Sans" pitchFamily="34" charset="0"/>
                    <a:ea typeface="Open Sans" pitchFamily="34" charset="0"/>
                    <a:cs typeface="Open Sans" pitchFamily="34" charset="0"/>
                  </a:rPr>
                  <a:t>Succesful</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41" name="Group 40"/>
          <p:cNvGrpSpPr/>
          <p:nvPr/>
        </p:nvGrpSpPr>
        <p:grpSpPr>
          <a:xfrm>
            <a:off x="6130688" y="1617915"/>
            <a:ext cx="2240038" cy="3121335"/>
            <a:chOff x="6130688" y="1617915"/>
            <a:chExt cx="2240038" cy="3121335"/>
          </a:xfrm>
        </p:grpSpPr>
        <p:sp>
          <p:nvSpPr>
            <p:cNvPr id="2467" name="Arc 2466"/>
            <p:cNvSpPr/>
            <p:nvPr/>
          </p:nvSpPr>
          <p:spPr>
            <a:xfrm>
              <a:off x="6130688" y="1617915"/>
              <a:ext cx="2240038" cy="2240038"/>
            </a:xfrm>
            <a:prstGeom prst="arc">
              <a:avLst>
                <a:gd name="adj1" fmla="val 18350541"/>
                <a:gd name="adj2" fmla="val 7842256"/>
              </a:avLst>
            </a:prstGeom>
            <a:noFill/>
            <a:ln w="1016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68" name="Oval 2467"/>
            <p:cNvSpPr/>
            <p:nvPr/>
          </p:nvSpPr>
          <p:spPr>
            <a:xfrm>
              <a:off x="6257998" y="1745225"/>
              <a:ext cx="2003368" cy="200336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72" name="Straight Connector 2471"/>
            <p:cNvCxnSpPr/>
            <p:nvPr/>
          </p:nvCxnSpPr>
          <p:spPr>
            <a:xfrm rot="5400000">
              <a:off x="6893681" y="4241165"/>
              <a:ext cx="731263" cy="738"/>
            </a:xfrm>
            <a:prstGeom prst="line">
              <a:avLst/>
            </a:prstGeom>
            <a:ln w="1016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74" name="Rounded Rectangle 2473"/>
            <p:cNvSpPr/>
            <p:nvPr/>
          </p:nvSpPr>
          <p:spPr>
            <a:xfrm>
              <a:off x="6941941" y="4407193"/>
              <a:ext cx="701894" cy="3320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2"/>
            <p:cNvGrpSpPr/>
            <p:nvPr/>
          </p:nvGrpSpPr>
          <p:grpSpPr>
            <a:xfrm>
              <a:off x="6429388" y="1951884"/>
              <a:ext cx="1819729" cy="1418955"/>
              <a:chOff x="6429388" y="1951884"/>
              <a:chExt cx="1819729" cy="1418955"/>
            </a:xfrm>
          </p:grpSpPr>
          <p:sp>
            <p:nvSpPr>
              <p:cNvPr id="31" name="Rectangle 30"/>
              <p:cNvSpPr/>
              <p:nvPr/>
            </p:nvSpPr>
            <p:spPr>
              <a:xfrm>
                <a:off x="6429388" y="2786064"/>
                <a:ext cx="1819729" cy="584775"/>
              </a:xfrm>
              <a:prstGeom prst="rect">
                <a:avLst/>
              </a:prstGeom>
            </p:spPr>
            <p:txBody>
              <a:bodyPr wrap="none">
                <a:spAutoFit/>
              </a:bodyPr>
              <a:lstStyle/>
              <a:p>
                <a:r>
                  <a:rPr lang="en-US" sz="1600" dirty="0" smtClean="0">
                    <a:solidFill>
                      <a:schemeClr val="bg1"/>
                    </a:solidFill>
                    <a:latin typeface="Open Sans" pitchFamily="34" charset="0"/>
                    <a:ea typeface="Open Sans" pitchFamily="34" charset="0"/>
                    <a:cs typeface="Open Sans" pitchFamily="34" charset="0"/>
                  </a:rPr>
                  <a:t>Benefit Business </a:t>
                </a:r>
                <a:endParaRPr lang="en-US" sz="1600" dirty="0" smtClean="0">
                  <a:solidFill>
                    <a:schemeClr val="bg1"/>
                  </a:solidFill>
                  <a:latin typeface="Open Sans" pitchFamily="34" charset="0"/>
                  <a:ea typeface="Open Sans" pitchFamily="34" charset="0"/>
                  <a:cs typeface="Open Sans" pitchFamily="34" charset="0"/>
                </a:endParaRPr>
              </a:p>
              <a:p>
                <a:r>
                  <a:rPr lang="en-US" sz="1600" dirty="0" smtClean="0">
                    <a:solidFill>
                      <a:schemeClr val="bg1"/>
                    </a:solidFill>
                    <a:latin typeface="Open Sans" pitchFamily="34" charset="0"/>
                    <a:ea typeface="Open Sans" pitchFamily="34" charset="0"/>
                    <a:cs typeface="Open Sans" pitchFamily="34" charset="0"/>
                  </a:rPr>
                  <a:t>With Us!</a:t>
                </a:r>
                <a:endParaRPr lang="en-US" sz="1600" dirty="0">
                  <a:solidFill>
                    <a:schemeClr val="bg1"/>
                  </a:solidFill>
                  <a:latin typeface="Open Sans" pitchFamily="34" charset="0"/>
                  <a:ea typeface="Open Sans" pitchFamily="34" charset="0"/>
                  <a:cs typeface="Open Sans" pitchFamily="34" charset="0"/>
                </a:endParaRPr>
              </a:p>
            </p:txBody>
          </p:sp>
          <p:grpSp>
            <p:nvGrpSpPr>
              <p:cNvPr id="6" name="Group 40"/>
              <p:cNvGrpSpPr/>
              <p:nvPr/>
            </p:nvGrpSpPr>
            <p:grpSpPr>
              <a:xfrm>
                <a:off x="6809654" y="1951884"/>
                <a:ext cx="770534" cy="770534"/>
                <a:chOff x="6265334" y="2031421"/>
                <a:chExt cx="366050" cy="366050"/>
              </a:xfrm>
              <a:solidFill>
                <a:schemeClr val="bg1"/>
              </a:solidFill>
            </p:grpSpPr>
            <p:sp>
              <p:nvSpPr>
                <p:cNvPr id="37" name="AutoShape 52"/>
                <p:cNvSpPr/>
                <p:nvPr/>
              </p:nvSpPr>
              <p:spPr bwMode="auto">
                <a:xfrm>
                  <a:off x="6265334" y="20314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53"/>
                <p:cNvSpPr/>
                <p:nvPr/>
              </p:nvSpPr>
              <p:spPr bwMode="auto">
                <a:xfrm>
                  <a:off x="6402996" y="21571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54"/>
                <p:cNvSpPr/>
                <p:nvPr/>
              </p:nvSpPr>
              <p:spPr bwMode="auto">
                <a:xfrm>
                  <a:off x="6391105" y="22829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5"/>
                <p:cNvSpPr/>
                <p:nvPr/>
              </p:nvSpPr>
              <p:spPr bwMode="auto">
                <a:xfrm>
                  <a:off x="6448674" y="20883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slide(fromTop)">
                                      <p:cBhvr>
                                        <p:cTn id="10" dur="500"/>
                                        <p:tgtEl>
                                          <p:spTgt spid="90"/>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slide(fromBottom)">
                                      <p:cBhvr>
                                        <p:cTn id="14" dur="500"/>
                                        <p:tgtEl>
                                          <p:spTgt spid="41"/>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slide(fromRight)">
                                      <p:cBhvr>
                                        <p:cTn id="18" dur="500"/>
                                        <p:tgtEl>
                                          <p:spTgt spid="47"/>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slide(fromRight)">
                                      <p:cBhvr>
                                        <p:cTn id="22" dur="500"/>
                                        <p:tgtEl>
                                          <p:spTgt spid="48"/>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slide(fromRight)">
                                      <p:cBhvr>
                                        <p:cTn id="26" dur="500"/>
                                        <p:tgtEl>
                                          <p:spTgt spid="49"/>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slide(fromRight)">
                                      <p:cBhvr>
                                        <p:cTn id="3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428596" y="2307958"/>
            <a:ext cx="8286808" cy="1588"/>
          </a:xfrm>
          <a:prstGeom prst="line">
            <a:avLst/>
          </a:prstGeom>
          <a:ln>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2"/>
          <p:cNvGrpSpPr/>
          <p:nvPr/>
        </p:nvGrpSpPr>
        <p:grpSpPr>
          <a:xfrm>
            <a:off x="857224" y="142876"/>
            <a:ext cx="7429552" cy="492443"/>
            <a:chOff x="857224" y="142876"/>
            <a:chExt cx="7429552" cy="492443"/>
          </a:xfrm>
        </p:grpSpPr>
        <p:sp>
          <p:nvSpPr>
            <p:cNvPr id="24" name="Rectangle 2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6" name="Straight Connector 2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1"/>
          <p:cNvGrpSpPr/>
          <p:nvPr/>
        </p:nvGrpSpPr>
        <p:grpSpPr>
          <a:xfrm>
            <a:off x="7000892" y="1730046"/>
            <a:ext cx="1643074" cy="2840980"/>
            <a:chOff x="7000892" y="1730046"/>
            <a:chExt cx="1643074" cy="2840980"/>
          </a:xfrm>
        </p:grpSpPr>
        <p:sp>
          <p:nvSpPr>
            <p:cNvPr id="66" name="Oval 65"/>
            <p:cNvSpPr/>
            <p:nvPr/>
          </p:nvSpPr>
          <p:spPr>
            <a:xfrm>
              <a:off x="7215206" y="1730046"/>
              <a:ext cx="1155824" cy="1155824"/>
            </a:xfrm>
            <a:prstGeom prst="ellipse">
              <a:avLst/>
            </a:prstGeom>
            <a:solidFill>
              <a:schemeClr val="bg1"/>
            </a:solidFill>
            <a:ln w="3175">
              <a:solidFill>
                <a:schemeClr val="accent2">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7293469" y="1800797"/>
              <a:ext cx="1014322" cy="1014322"/>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67"/>
            <p:cNvGrpSpPr/>
            <p:nvPr/>
          </p:nvGrpSpPr>
          <p:grpSpPr>
            <a:xfrm>
              <a:off x="7000892" y="3429006"/>
              <a:ext cx="1643074" cy="1142020"/>
              <a:chOff x="7000892" y="3429006"/>
              <a:chExt cx="1643074" cy="1142020"/>
            </a:xfrm>
          </p:grpSpPr>
          <p:sp>
            <p:nvSpPr>
              <p:cNvPr id="62" name="Rectangle 61"/>
              <p:cNvSpPr/>
              <p:nvPr/>
            </p:nvSpPr>
            <p:spPr>
              <a:xfrm>
                <a:off x="7000892"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3" name="Rectangle 62"/>
              <p:cNvSpPr/>
              <p:nvPr/>
            </p:nvSpPr>
            <p:spPr>
              <a:xfrm>
                <a:off x="7429520"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4</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43"/>
            <p:cNvGrpSpPr/>
            <p:nvPr/>
          </p:nvGrpSpPr>
          <p:grpSpPr>
            <a:xfrm>
              <a:off x="7650675" y="1977754"/>
              <a:ext cx="381362" cy="554536"/>
              <a:chOff x="4593571" y="3077031"/>
              <a:chExt cx="252168" cy="366676"/>
            </a:xfrm>
            <a:solidFill>
              <a:schemeClr val="bg1"/>
            </a:solidFill>
          </p:grpSpPr>
          <p:sp>
            <p:nvSpPr>
              <p:cNvPr id="25" name="AutoShape 30"/>
              <p:cNvSpPr/>
              <p:nvPr/>
            </p:nvSpPr>
            <p:spPr bwMode="auto">
              <a:xfrm>
                <a:off x="4593571" y="3077031"/>
                <a:ext cx="252168" cy="366676"/>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31"/>
              <p:cNvSpPr/>
              <p:nvPr/>
            </p:nvSpPr>
            <p:spPr bwMode="auto">
              <a:xfrm>
                <a:off x="4639875" y="3237219"/>
                <a:ext cx="162063" cy="131403"/>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6" name="Group 69"/>
          <p:cNvGrpSpPr/>
          <p:nvPr/>
        </p:nvGrpSpPr>
        <p:grpSpPr>
          <a:xfrm>
            <a:off x="2428860" y="1730046"/>
            <a:ext cx="1643074" cy="2840980"/>
            <a:chOff x="2428860" y="1730046"/>
            <a:chExt cx="1643074" cy="2840980"/>
          </a:xfrm>
        </p:grpSpPr>
        <p:sp>
          <p:nvSpPr>
            <p:cNvPr id="65" name="Oval 64"/>
            <p:cNvSpPr/>
            <p:nvPr/>
          </p:nvSpPr>
          <p:spPr>
            <a:xfrm>
              <a:off x="2643174" y="1730046"/>
              <a:ext cx="1155824" cy="1155824"/>
            </a:xfrm>
            <a:prstGeom prst="ellipse">
              <a:avLst/>
            </a:prstGeom>
            <a:solidFill>
              <a:schemeClr val="bg1"/>
            </a:solidFill>
            <a:ln w="3175">
              <a:solidFill>
                <a:schemeClr val="accent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2721437" y="1800797"/>
              <a:ext cx="1014322" cy="1014322"/>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3"/>
            <p:cNvGrpSpPr/>
            <p:nvPr/>
          </p:nvGrpSpPr>
          <p:grpSpPr>
            <a:xfrm>
              <a:off x="2428860" y="3429006"/>
              <a:ext cx="1643074" cy="1142020"/>
              <a:chOff x="2428860" y="3429006"/>
              <a:chExt cx="1643074" cy="1142020"/>
            </a:xfrm>
          </p:grpSpPr>
          <p:sp>
            <p:nvSpPr>
              <p:cNvPr id="58" name="Rectangle 57"/>
              <p:cNvSpPr/>
              <p:nvPr/>
            </p:nvSpPr>
            <p:spPr>
              <a:xfrm>
                <a:off x="242886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9" name="Rectangle 58"/>
              <p:cNvSpPr/>
              <p:nvPr/>
            </p:nvSpPr>
            <p:spPr>
              <a:xfrm>
                <a:off x="2857488"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2</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45"/>
            <p:cNvGrpSpPr/>
            <p:nvPr/>
          </p:nvGrpSpPr>
          <p:grpSpPr>
            <a:xfrm>
              <a:off x="2978032" y="1977753"/>
              <a:ext cx="553590" cy="554540"/>
              <a:chOff x="3071802" y="3077031"/>
              <a:chExt cx="366050" cy="366677"/>
            </a:xfrm>
            <a:solidFill>
              <a:schemeClr val="bg1"/>
            </a:solidFill>
          </p:grpSpPr>
          <p:sp>
            <p:nvSpPr>
              <p:cNvPr id="30" name="AutoShape 33"/>
              <p:cNvSpPr/>
              <p:nvPr/>
            </p:nvSpPr>
            <p:spPr bwMode="auto">
              <a:xfrm>
                <a:off x="3071802" y="3214692"/>
                <a:ext cx="366050" cy="229016"/>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34"/>
              <p:cNvSpPr/>
              <p:nvPr/>
            </p:nvSpPr>
            <p:spPr bwMode="auto">
              <a:xfrm>
                <a:off x="3163160" y="3123336"/>
                <a:ext cx="26281"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35"/>
              <p:cNvSpPr/>
              <p:nvPr/>
            </p:nvSpPr>
            <p:spPr bwMode="auto">
              <a:xfrm>
                <a:off x="3300820" y="3123336"/>
                <a:ext cx="25655"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36"/>
              <p:cNvSpPr/>
              <p:nvPr/>
            </p:nvSpPr>
            <p:spPr bwMode="auto">
              <a:xfrm>
                <a:off x="3243253" y="3077031"/>
                <a:ext cx="26281" cy="8635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9" name="Group 68"/>
          <p:cNvGrpSpPr/>
          <p:nvPr/>
        </p:nvGrpSpPr>
        <p:grpSpPr>
          <a:xfrm>
            <a:off x="642910" y="1730046"/>
            <a:ext cx="1643074" cy="2840980"/>
            <a:chOff x="642910" y="1730046"/>
            <a:chExt cx="1643074" cy="2840980"/>
          </a:xfrm>
        </p:grpSpPr>
        <p:sp>
          <p:nvSpPr>
            <p:cNvPr id="64" name="Oval 63"/>
            <p:cNvSpPr/>
            <p:nvPr/>
          </p:nvSpPr>
          <p:spPr>
            <a:xfrm>
              <a:off x="857911" y="1730046"/>
              <a:ext cx="1155824" cy="1155824"/>
            </a:xfrm>
            <a:prstGeom prst="ellipse">
              <a:avLst/>
            </a:prstGeom>
            <a:solidFill>
              <a:schemeClr val="bg1"/>
            </a:solidFill>
            <a:ln w="317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935487" y="1800797"/>
              <a:ext cx="1014322" cy="10143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52"/>
            <p:cNvGrpSpPr/>
            <p:nvPr/>
          </p:nvGrpSpPr>
          <p:grpSpPr>
            <a:xfrm>
              <a:off x="642910" y="3429006"/>
              <a:ext cx="1643074" cy="1142020"/>
              <a:chOff x="642910" y="3429006"/>
              <a:chExt cx="1643074" cy="1142020"/>
            </a:xfrm>
          </p:grpSpPr>
          <p:sp>
            <p:nvSpPr>
              <p:cNvPr id="56" name="Rectangle 55"/>
              <p:cNvSpPr/>
              <p:nvPr/>
            </p:nvSpPr>
            <p:spPr>
              <a:xfrm>
                <a:off x="64291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7" name="Rectangle 56"/>
              <p:cNvSpPr/>
              <p:nvPr/>
            </p:nvSpPr>
            <p:spPr>
              <a:xfrm>
                <a:off x="1071538" y="3429006"/>
                <a:ext cx="830677"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1</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46"/>
            <p:cNvGrpSpPr/>
            <p:nvPr/>
          </p:nvGrpSpPr>
          <p:grpSpPr>
            <a:xfrm>
              <a:off x="1192082" y="2049192"/>
              <a:ext cx="553592" cy="554536"/>
              <a:chOff x="2339702" y="3077032"/>
              <a:chExt cx="366051" cy="366676"/>
            </a:xfrm>
            <a:solidFill>
              <a:schemeClr val="bg1"/>
            </a:solidFill>
          </p:grpSpPr>
          <p:sp>
            <p:nvSpPr>
              <p:cNvPr id="34" name="AutoShape 37"/>
              <p:cNvSpPr/>
              <p:nvPr/>
            </p:nvSpPr>
            <p:spPr bwMode="auto">
              <a:xfrm>
                <a:off x="2339702" y="3111446"/>
                <a:ext cx="333513" cy="3322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38"/>
              <p:cNvSpPr/>
              <p:nvPr/>
            </p:nvSpPr>
            <p:spPr bwMode="auto">
              <a:xfrm>
                <a:off x="2499888" y="3260370"/>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39"/>
              <p:cNvSpPr/>
              <p:nvPr/>
            </p:nvSpPr>
            <p:spPr bwMode="auto">
              <a:xfrm>
                <a:off x="2648812" y="3077032"/>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40"/>
              <p:cNvSpPr/>
              <p:nvPr/>
            </p:nvSpPr>
            <p:spPr bwMode="auto">
              <a:xfrm>
                <a:off x="2431056" y="3249107"/>
                <a:ext cx="45678" cy="45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41"/>
              <p:cNvSpPr/>
              <p:nvPr/>
            </p:nvSpPr>
            <p:spPr bwMode="auto">
              <a:xfrm>
                <a:off x="2476734" y="3329200"/>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42"/>
              <p:cNvSpPr/>
              <p:nvPr/>
            </p:nvSpPr>
            <p:spPr bwMode="auto">
              <a:xfrm>
                <a:off x="2660073" y="3157125"/>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2" name="Group 70"/>
          <p:cNvGrpSpPr/>
          <p:nvPr/>
        </p:nvGrpSpPr>
        <p:grpSpPr>
          <a:xfrm>
            <a:off x="4483768" y="1272386"/>
            <a:ext cx="2071144" cy="3298640"/>
            <a:chOff x="4483768" y="1272386"/>
            <a:chExt cx="2071144" cy="3298640"/>
          </a:xfrm>
        </p:grpSpPr>
        <p:sp>
          <p:nvSpPr>
            <p:cNvPr id="67" name="Oval 66"/>
            <p:cNvSpPr/>
            <p:nvPr/>
          </p:nvSpPr>
          <p:spPr>
            <a:xfrm>
              <a:off x="4483768" y="1272386"/>
              <a:ext cx="2071144" cy="2071144"/>
            </a:xfrm>
            <a:prstGeom prst="ellipse">
              <a:avLst/>
            </a:prstGeom>
            <a:solidFill>
              <a:schemeClr val="bg1"/>
            </a:solidFill>
            <a:ln w="31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4575314" y="1360618"/>
              <a:ext cx="1894680" cy="1894680"/>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4"/>
            <p:cNvGrpSpPr/>
            <p:nvPr/>
          </p:nvGrpSpPr>
          <p:grpSpPr>
            <a:xfrm>
              <a:off x="4714876" y="3429006"/>
              <a:ext cx="1643074" cy="1142020"/>
              <a:chOff x="4714876" y="3429006"/>
              <a:chExt cx="1643074" cy="1142020"/>
            </a:xfrm>
          </p:grpSpPr>
          <p:sp>
            <p:nvSpPr>
              <p:cNvPr id="60" name="Rectangle 59"/>
              <p:cNvSpPr/>
              <p:nvPr/>
            </p:nvSpPr>
            <p:spPr>
              <a:xfrm>
                <a:off x="4714876"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1" name="Rectangle 60"/>
              <p:cNvSpPr/>
              <p:nvPr/>
            </p:nvSpPr>
            <p:spPr>
              <a:xfrm>
                <a:off x="5143504" y="3429006"/>
                <a:ext cx="817853"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STEP 3</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grpSp>
          <p:nvGrpSpPr>
            <p:cNvPr id="14" name="Group 44"/>
            <p:cNvGrpSpPr/>
            <p:nvPr/>
          </p:nvGrpSpPr>
          <p:grpSpPr>
            <a:xfrm>
              <a:off x="5102801" y="1851747"/>
              <a:ext cx="830408" cy="948800"/>
              <a:chOff x="3827057" y="2344930"/>
              <a:chExt cx="320373" cy="366050"/>
            </a:xfrm>
            <a:solidFill>
              <a:schemeClr val="bg1"/>
            </a:solidFill>
          </p:grpSpPr>
          <p:sp>
            <p:nvSpPr>
              <p:cNvPr id="40" name="AutoShape 48"/>
              <p:cNvSpPr/>
              <p:nvPr/>
            </p:nvSpPr>
            <p:spPr bwMode="auto">
              <a:xfrm>
                <a:off x="3827057" y="2344930"/>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AutoShape 49"/>
              <p:cNvSpPr/>
              <p:nvPr/>
            </p:nvSpPr>
            <p:spPr bwMode="auto">
              <a:xfrm>
                <a:off x="4078597" y="2630889"/>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50"/>
              <p:cNvSpPr/>
              <p:nvPr/>
            </p:nvSpPr>
            <p:spPr bwMode="auto">
              <a:xfrm>
                <a:off x="4078597" y="256205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51"/>
              <p:cNvSpPr/>
              <p:nvPr/>
            </p:nvSpPr>
            <p:spPr bwMode="auto">
              <a:xfrm>
                <a:off x="4078597" y="2493227"/>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73" name="Rectangle 7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slide(fromTop)">
                                      <p:cBhvr>
                                        <p:cTn id="10" dur="500"/>
                                        <p:tgtEl>
                                          <p:spTgt spid="2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slide(fromLeft)">
                                      <p:cBhvr>
                                        <p:cTn id="14" dur="500"/>
                                        <p:tgtEl>
                                          <p:spTgt spid="4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Top)">
                                      <p:cBhvr>
                                        <p:cTn id="18" dur="500"/>
                                        <p:tgtEl>
                                          <p:spTgt spid="9"/>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Top)">
                                      <p:cBhvr>
                                        <p:cTn id="22" dur="500"/>
                                        <p:tgtEl>
                                          <p:spTgt spid="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Top)">
                                      <p:cBhvr>
                                        <p:cTn id="26" dur="500"/>
                                        <p:tgtEl>
                                          <p:spTgt spid="12"/>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slide(fromTop)">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3"/>
          <p:cNvGrpSpPr/>
          <p:nvPr/>
        </p:nvGrpSpPr>
        <p:grpSpPr>
          <a:xfrm>
            <a:off x="2500298" y="1357304"/>
            <a:ext cx="5643602" cy="461665"/>
            <a:chOff x="2500298" y="1357304"/>
            <a:chExt cx="5643602" cy="461665"/>
          </a:xfrm>
        </p:grpSpPr>
        <p:sp>
          <p:nvSpPr>
            <p:cNvPr id="67" name="Rectangle 66"/>
            <p:cNvSpPr/>
            <p:nvPr/>
          </p:nvSpPr>
          <p:spPr>
            <a:xfrm>
              <a:off x="4000496" y="1428742"/>
              <a:ext cx="1071570"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357818" y="1357304"/>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47" name="Rectangle 46"/>
            <p:cNvSpPr/>
            <p:nvPr/>
          </p:nvSpPr>
          <p:spPr>
            <a:xfrm>
              <a:off x="4071934" y="1428742"/>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1</a:t>
              </a:r>
              <a:endParaRPr lang="en-US" sz="1400" dirty="0">
                <a:solidFill>
                  <a:schemeClr val="bg1"/>
                </a:solidFill>
                <a:latin typeface="Open Sans" pitchFamily="34" charset="0"/>
                <a:ea typeface="Open Sans" pitchFamily="34" charset="0"/>
                <a:cs typeface="Open Sans" pitchFamily="34" charset="0"/>
              </a:endParaRPr>
            </a:p>
          </p:txBody>
        </p:sp>
        <p:cxnSp>
          <p:nvCxnSpPr>
            <p:cNvPr id="22" name="Straight Connector 21"/>
            <p:cNvCxnSpPr/>
            <p:nvPr/>
          </p:nvCxnSpPr>
          <p:spPr>
            <a:xfrm>
              <a:off x="2500298" y="1571618"/>
              <a:ext cx="1357322" cy="1588"/>
            </a:xfrm>
            <a:prstGeom prst="line">
              <a:avLst/>
            </a:prstGeom>
            <a:ln w="12700">
              <a:solidFill>
                <a:schemeClr val="accent2">
                  <a:lumMod val="40000"/>
                  <a:lumOff val="6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nvGrpSpPr>
          <p:cNvPr id="16" name="Group 84"/>
          <p:cNvGrpSpPr/>
          <p:nvPr/>
        </p:nvGrpSpPr>
        <p:grpSpPr>
          <a:xfrm>
            <a:off x="2500298" y="2285998"/>
            <a:ext cx="5643602" cy="461665"/>
            <a:chOff x="2500298" y="2285998"/>
            <a:chExt cx="5643602" cy="461665"/>
          </a:xfrm>
        </p:grpSpPr>
        <p:sp>
          <p:nvSpPr>
            <p:cNvPr id="68" name="Rectangle 67"/>
            <p:cNvSpPr/>
            <p:nvPr/>
          </p:nvSpPr>
          <p:spPr>
            <a:xfrm>
              <a:off x="4000496" y="2285998"/>
              <a:ext cx="1071570"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5" name="Straight Connector 24"/>
            <p:cNvCxnSpPr/>
            <p:nvPr/>
          </p:nvCxnSpPr>
          <p:spPr>
            <a:xfrm>
              <a:off x="2500298" y="2428874"/>
              <a:ext cx="1357322" cy="2011"/>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5357818" y="2285998"/>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55" name="Rectangle 54"/>
            <p:cNvSpPr/>
            <p:nvPr/>
          </p:nvSpPr>
          <p:spPr>
            <a:xfrm>
              <a:off x="4071934" y="2285998"/>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2</a:t>
              </a:r>
              <a:endParaRPr lang="en-US" sz="1400" dirty="0">
                <a:solidFill>
                  <a:schemeClr val="bg1"/>
                </a:solidFill>
                <a:latin typeface="Open Sans" pitchFamily="34" charset="0"/>
                <a:ea typeface="Open Sans" pitchFamily="34" charset="0"/>
                <a:cs typeface="Open Sans" pitchFamily="34" charset="0"/>
              </a:endParaRPr>
            </a:p>
          </p:txBody>
        </p:sp>
      </p:grpSp>
      <p:sp>
        <p:nvSpPr>
          <p:cNvPr id="15" name="Rectangle 1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0" name="Group 15"/>
          <p:cNvGrpSpPr/>
          <p:nvPr/>
        </p:nvGrpSpPr>
        <p:grpSpPr>
          <a:xfrm>
            <a:off x="857224" y="142876"/>
            <a:ext cx="7429552" cy="492443"/>
            <a:chOff x="857224" y="142876"/>
            <a:chExt cx="7429552" cy="492443"/>
          </a:xfrm>
        </p:grpSpPr>
        <p:sp>
          <p:nvSpPr>
            <p:cNvPr id="17" name="Rectangle 1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8" name="Straight Connector 1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 59"/>
          <p:cNvGrpSpPr/>
          <p:nvPr/>
        </p:nvGrpSpPr>
        <p:grpSpPr>
          <a:xfrm>
            <a:off x="1396397" y="1202035"/>
            <a:ext cx="1640290" cy="3516052"/>
            <a:chOff x="3753851" y="1202035"/>
            <a:chExt cx="1640290" cy="3516052"/>
          </a:xfrm>
        </p:grpSpPr>
        <p:sp>
          <p:nvSpPr>
            <p:cNvPr id="3" name="Freeform 21"/>
            <p:cNvSpPr/>
            <p:nvPr/>
          </p:nvSpPr>
          <p:spPr bwMode="auto">
            <a:xfrm>
              <a:off x="4300613" y="3341199"/>
              <a:ext cx="271386" cy="83812"/>
            </a:xfrm>
            <a:custGeom>
              <a:avLst/>
              <a:gdLst/>
              <a:ahLst/>
              <a:cxnLst>
                <a:cxn ang="0">
                  <a:pos x="68" y="0"/>
                </a:cxn>
                <a:cxn ang="0">
                  <a:pos x="14" y="0"/>
                </a:cxn>
                <a:cxn ang="0">
                  <a:pos x="14" y="0"/>
                </a:cxn>
                <a:cxn ang="0">
                  <a:pos x="13" y="2"/>
                </a:cxn>
                <a:cxn ang="0">
                  <a:pos x="7" y="2"/>
                </a:cxn>
                <a:cxn ang="0">
                  <a:pos x="7" y="2"/>
                </a:cxn>
                <a:cxn ang="0">
                  <a:pos x="4" y="3"/>
                </a:cxn>
                <a:cxn ang="0">
                  <a:pos x="2" y="4"/>
                </a:cxn>
                <a:cxn ang="0">
                  <a:pos x="0" y="6"/>
                </a:cxn>
                <a:cxn ang="0">
                  <a:pos x="0" y="8"/>
                </a:cxn>
                <a:cxn ang="0">
                  <a:pos x="0" y="8"/>
                </a:cxn>
                <a:cxn ang="0">
                  <a:pos x="1" y="14"/>
                </a:cxn>
                <a:cxn ang="0">
                  <a:pos x="3" y="18"/>
                </a:cxn>
                <a:cxn ang="0">
                  <a:pos x="5" y="21"/>
                </a:cxn>
                <a:cxn ang="0">
                  <a:pos x="68" y="21"/>
                </a:cxn>
                <a:cxn ang="0">
                  <a:pos x="68" y="0"/>
                </a:cxn>
              </a:cxnLst>
              <a:rect l="0" t="0" r="r" b="b"/>
              <a:pathLst>
                <a:path w="68" h="21">
                  <a:moveTo>
                    <a:pt x="68" y="0"/>
                  </a:moveTo>
                  <a:lnTo>
                    <a:pt x="14" y="0"/>
                  </a:lnTo>
                  <a:lnTo>
                    <a:pt x="14" y="0"/>
                  </a:lnTo>
                  <a:lnTo>
                    <a:pt x="13" y="2"/>
                  </a:lnTo>
                  <a:lnTo>
                    <a:pt x="7" y="2"/>
                  </a:lnTo>
                  <a:lnTo>
                    <a:pt x="7" y="2"/>
                  </a:lnTo>
                  <a:lnTo>
                    <a:pt x="4" y="3"/>
                  </a:lnTo>
                  <a:lnTo>
                    <a:pt x="2" y="4"/>
                  </a:lnTo>
                  <a:lnTo>
                    <a:pt x="0" y="6"/>
                  </a:lnTo>
                  <a:lnTo>
                    <a:pt x="0" y="8"/>
                  </a:lnTo>
                  <a:lnTo>
                    <a:pt x="0" y="8"/>
                  </a:lnTo>
                  <a:lnTo>
                    <a:pt x="1" y="14"/>
                  </a:lnTo>
                  <a:lnTo>
                    <a:pt x="3" y="18"/>
                  </a:lnTo>
                  <a:lnTo>
                    <a:pt x="5" y="21"/>
                  </a:lnTo>
                  <a:lnTo>
                    <a:pt x="68" y="21"/>
                  </a:lnTo>
                  <a:lnTo>
                    <a:pt x="68"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4" name="Freeform 22"/>
            <p:cNvSpPr/>
            <p:nvPr/>
          </p:nvSpPr>
          <p:spPr bwMode="auto">
            <a:xfrm>
              <a:off x="4152949" y="3425010"/>
              <a:ext cx="419054" cy="550755"/>
            </a:xfrm>
            <a:custGeom>
              <a:avLst/>
              <a:gdLst/>
              <a:ahLst/>
              <a:cxnLst>
                <a:cxn ang="0">
                  <a:pos x="42" y="0"/>
                </a:cxn>
                <a:cxn ang="0">
                  <a:pos x="42" y="0"/>
                </a:cxn>
                <a:cxn ang="0">
                  <a:pos x="44" y="1"/>
                </a:cxn>
                <a:cxn ang="0">
                  <a:pos x="47" y="1"/>
                </a:cxn>
                <a:cxn ang="0">
                  <a:pos x="47" y="1"/>
                </a:cxn>
                <a:cxn ang="0">
                  <a:pos x="43" y="18"/>
                </a:cxn>
                <a:cxn ang="0">
                  <a:pos x="39" y="34"/>
                </a:cxn>
                <a:cxn ang="0">
                  <a:pos x="28" y="68"/>
                </a:cxn>
                <a:cxn ang="0">
                  <a:pos x="15" y="103"/>
                </a:cxn>
                <a:cxn ang="0">
                  <a:pos x="0" y="138"/>
                </a:cxn>
                <a:cxn ang="0">
                  <a:pos x="60" y="138"/>
                </a:cxn>
                <a:cxn ang="0">
                  <a:pos x="60" y="138"/>
                </a:cxn>
                <a:cxn ang="0">
                  <a:pos x="71" y="94"/>
                </a:cxn>
                <a:cxn ang="0">
                  <a:pos x="77" y="65"/>
                </a:cxn>
                <a:cxn ang="0">
                  <a:pos x="80" y="53"/>
                </a:cxn>
                <a:cxn ang="0">
                  <a:pos x="81" y="44"/>
                </a:cxn>
                <a:cxn ang="0">
                  <a:pos x="105" y="44"/>
                </a:cxn>
                <a:cxn ang="0">
                  <a:pos x="105" y="44"/>
                </a:cxn>
                <a:cxn ang="0">
                  <a:pos x="105" y="0"/>
                </a:cxn>
                <a:cxn ang="0">
                  <a:pos x="42" y="0"/>
                </a:cxn>
              </a:cxnLst>
              <a:rect l="0" t="0" r="r" b="b"/>
              <a:pathLst>
                <a:path w="105" h="138">
                  <a:moveTo>
                    <a:pt x="42" y="0"/>
                  </a:moveTo>
                  <a:lnTo>
                    <a:pt x="42" y="0"/>
                  </a:lnTo>
                  <a:lnTo>
                    <a:pt x="44" y="1"/>
                  </a:lnTo>
                  <a:lnTo>
                    <a:pt x="47" y="1"/>
                  </a:lnTo>
                  <a:lnTo>
                    <a:pt x="47" y="1"/>
                  </a:lnTo>
                  <a:lnTo>
                    <a:pt x="43" y="18"/>
                  </a:lnTo>
                  <a:lnTo>
                    <a:pt x="39" y="34"/>
                  </a:lnTo>
                  <a:lnTo>
                    <a:pt x="28" y="68"/>
                  </a:lnTo>
                  <a:lnTo>
                    <a:pt x="15" y="103"/>
                  </a:lnTo>
                  <a:lnTo>
                    <a:pt x="0" y="138"/>
                  </a:lnTo>
                  <a:lnTo>
                    <a:pt x="60" y="138"/>
                  </a:lnTo>
                  <a:lnTo>
                    <a:pt x="60" y="138"/>
                  </a:lnTo>
                  <a:lnTo>
                    <a:pt x="71" y="94"/>
                  </a:lnTo>
                  <a:lnTo>
                    <a:pt x="77" y="65"/>
                  </a:lnTo>
                  <a:lnTo>
                    <a:pt x="80" y="53"/>
                  </a:lnTo>
                  <a:lnTo>
                    <a:pt x="81" y="44"/>
                  </a:lnTo>
                  <a:lnTo>
                    <a:pt x="105" y="44"/>
                  </a:lnTo>
                  <a:lnTo>
                    <a:pt x="105" y="44"/>
                  </a:lnTo>
                  <a:lnTo>
                    <a:pt x="105" y="0"/>
                  </a:lnTo>
                  <a:lnTo>
                    <a:pt x="42" y="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5" name="Freeform 23"/>
            <p:cNvSpPr/>
            <p:nvPr/>
          </p:nvSpPr>
          <p:spPr bwMode="auto">
            <a:xfrm>
              <a:off x="4472227" y="1202035"/>
              <a:ext cx="99776" cy="502863"/>
            </a:xfrm>
            <a:custGeom>
              <a:avLst/>
              <a:gdLst/>
              <a:ahLst/>
              <a:cxnLst>
                <a:cxn ang="0">
                  <a:pos x="25" y="0"/>
                </a:cxn>
                <a:cxn ang="0">
                  <a:pos x="25" y="0"/>
                </a:cxn>
                <a:cxn ang="0">
                  <a:pos x="24" y="0"/>
                </a:cxn>
                <a:cxn ang="0">
                  <a:pos x="24" y="34"/>
                </a:cxn>
                <a:cxn ang="0">
                  <a:pos x="24" y="34"/>
                </a:cxn>
                <a:cxn ang="0">
                  <a:pos x="23" y="35"/>
                </a:cxn>
                <a:cxn ang="0">
                  <a:pos x="21" y="37"/>
                </a:cxn>
                <a:cxn ang="0">
                  <a:pos x="21" y="69"/>
                </a:cxn>
                <a:cxn ang="0">
                  <a:pos x="19" y="69"/>
                </a:cxn>
                <a:cxn ang="0">
                  <a:pos x="19" y="69"/>
                </a:cxn>
                <a:cxn ang="0">
                  <a:pos x="17" y="69"/>
                </a:cxn>
                <a:cxn ang="0">
                  <a:pos x="16" y="70"/>
                </a:cxn>
                <a:cxn ang="0">
                  <a:pos x="14" y="72"/>
                </a:cxn>
                <a:cxn ang="0">
                  <a:pos x="14" y="73"/>
                </a:cxn>
                <a:cxn ang="0">
                  <a:pos x="14" y="73"/>
                </a:cxn>
                <a:cxn ang="0">
                  <a:pos x="15" y="76"/>
                </a:cxn>
                <a:cxn ang="0">
                  <a:pos x="12" y="76"/>
                </a:cxn>
                <a:cxn ang="0">
                  <a:pos x="12" y="76"/>
                </a:cxn>
                <a:cxn ang="0">
                  <a:pos x="8" y="77"/>
                </a:cxn>
                <a:cxn ang="0">
                  <a:pos x="6" y="78"/>
                </a:cxn>
                <a:cxn ang="0">
                  <a:pos x="5" y="80"/>
                </a:cxn>
                <a:cxn ang="0">
                  <a:pos x="4" y="83"/>
                </a:cxn>
                <a:cxn ang="0">
                  <a:pos x="4" y="88"/>
                </a:cxn>
                <a:cxn ang="0">
                  <a:pos x="4" y="88"/>
                </a:cxn>
                <a:cxn ang="0">
                  <a:pos x="5" y="91"/>
                </a:cxn>
                <a:cxn ang="0">
                  <a:pos x="5" y="91"/>
                </a:cxn>
                <a:cxn ang="0">
                  <a:pos x="3" y="92"/>
                </a:cxn>
                <a:cxn ang="0">
                  <a:pos x="1" y="93"/>
                </a:cxn>
                <a:cxn ang="0">
                  <a:pos x="0" y="95"/>
                </a:cxn>
                <a:cxn ang="0">
                  <a:pos x="0" y="98"/>
                </a:cxn>
                <a:cxn ang="0">
                  <a:pos x="0" y="98"/>
                </a:cxn>
                <a:cxn ang="0">
                  <a:pos x="2" y="111"/>
                </a:cxn>
                <a:cxn ang="0">
                  <a:pos x="4" y="120"/>
                </a:cxn>
                <a:cxn ang="0">
                  <a:pos x="5" y="124"/>
                </a:cxn>
                <a:cxn ang="0">
                  <a:pos x="7" y="126"/>
                </a:cxn>
                <a:cxn ang="0">
                  <a:pos x="25" y="126"/>
                </a:cxn>
                <a:cxn ang="0">
                  <a:pos x="25" y="0"/>
                </a:cxn>
              </a:cxnLst>
              <a:rect l="0" t="0" r="r" b="b"/>
              <a:pathLst>
                <a:path w="25" h="126">
                  <a:moveTo>
                    <a:pt x="25" y="0"/>
                  </a:moveTo>
                  <a:lnTo>
                    <a:pt x="25" y="0"/>
                  </a:lnTo>
                  <a:lnTo>
                    <a:pt x="24" y="0"/>
                  </a:lnTo>
                  <a:lnTo>
                    <a:pt x="24" y="34"/>
                  </a:lnTo>
                  <a:lnTo>
                    <a:pt x="24" y="34"/>
                  </a:lnTo>
                  <a:lnTo>
                    <a:pt x="23" y="35"/>
                  </a:lnTo>
                  <a:lnTo>
                    <a:pt x="21" y="37"/>
                  </a:lnTo>
                  <a:lnTo>
                    <a:pt x="21" y="69"/>
                  </a:lnTo>
                  <a:lnTo>
                    <a:pt x="19" y="69"/>
                  </a:lnTo>
                  <a:lnTo>
                    <a:pt x="19" y="69"/>
                  </a:lnTo>
                  <a:lnTo>
                    <a:pt x="17" y="69"/>
                  </a:lnTo>
                  <a:lnTo>
                    <a:pt x="16" y="70"/>
                  </a:lnTo>
                  <a:lnTo>
                    <a:pt x="14" y="72"/>
                  </a:lnTo>
                  <a:lnTo>
                    <a:pt x="14" y="73"/>
                  </a:lnTo>
                  <a:lnTo>
                    <a:pt x="14" y="73"/>
                  </a:lnTo>
                  <a:lnTo>
                    <a:pt x="15" y="76"/>
                  </a:lnTo>
                  <a:lnTo>
                    <a:pt x="12" y="76"/>
                  </a:lnTo>
                  <a:lnTo>
                    <a:pt x="12" y="76"/>
                  </a:lnTo>
                  <a:lnTo>
                    <a:pt x="8" y="77"/>
                  </a:lnTo>
                  <a:lnTo>
                    <a:pt x="6" y="78"/>
                  </a:lnTo>
                  <a:lnTo>
                    <a:pt x="5" y="80"/>
                  </a:lnTo>
                  <a:lnTo>
                    <a:pt x="4" y="83"/>
                  </a:lnTo>
                  <a:lnTo>
                    <a:pt x="4" y="88"/>
                  </a:lnTo>
                  <a:lnTo>
                    <a:pt x="4" y="88"/>
                  </a:lnTo>
                  <a:lnTo>
                    <a:pt x="5" y="91"/>
                  </a:lnTo>
                  <a:lnTo>
                    <a:pt x="5" y="91"/>
                  </a:lnTo>
                  <a:lnTo>
                    <a:pt x="3" y="92"/>
                  </a:lnTo>
                  <a:lnTo>
                    <a:pt x="1" y="93"/>
                  </a:lnTo>
                  <a:lnTo>
                    <a:pt x="0" y="95"/>
                  </a:lnTo>
                  <a:lnTo>
                    <a:pt x="0" y="98"/>
                  </a:lnTo>
                  <a:lnTo>
                    <a:pt x="0" y="98"/>
                  </a:lnTo>
                  <a:lnTo>
                    <a:pt x="2" y="111"/>
                  </a:lnTo>
                  <a:lnTo>
                    <a:pt x="4" y="120"/>
                  </a:lnTo>
                  <a:lnTo>
                    <a:pt x="5" y="124"/>
                  </a:lnTo>
                  <a:lnTo>
                    <a:pt x="7" y="126"/>
                  </a:lnTo>
                  <a:lnTo>
                    <a:pt x="25" y="126"/>
                  </a:lnTo>
                  <a:lnTo>
                    <a:pt x="25"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6" name="Freeform 24"/>
            <p:cNvSpPr/>
            <p:nvPr/>
          </p:nvSpPr>
          <p:spPr bwMode="auto">
            <a:xfrm>
              <a:off x="4356487" y="1704898"/>
              <a:ext cx="215513" cy="1636301"/>
            </a:xfrm>
            <a:custGeom>
              <a:avLst/>
              <a:gdLst/>
              <a:ahLst/>
              <a:cxnLst>
                <a:cxn ang="0">
                  <a:pos x="36" y="0"/>
                </a:cxn>
                <a:cxn ang="0">
                  <a:pos x="36" y="0"/>
                </a:cxn>
                <a:cxn ang="0">
                  <a:pos x="36" y="0"/>
                </a:cxn>
                <a:cxn ang="0">
                  <a:pos x="37" y="0"/>
                </a:cxn>
                <a:cxn ang="0">
                  <a:pos x="37" y="0"/>
                </a:cxn>
                <a:cxn ang="0">
                  <a:pos x="37" y="30"/>
                </a:cxn>
                <a:cxn ang="0">
                  <a:pos x="36" y="59"/>
                </a:cxn>
                <a:cxn ang="0">
                  <a:pos x="33" y="122"/>
                </a:cxn>
                <a:cxn ang="0">
                  <a:pos x="29" y="183"/>
                </a:cxn>
                <a:cxn ang="0">
                  <a:pos x="22" y="243"/>
                </a:cxn>
                <a:cxn ang="0">
                  <a:pos x="15" y="297"/>
                </a:cxn>
                <a:cxn ang="0">
                  <a:pos x="9" y="346"/>
                </a:cxn>
                <a:cxn ang="0">
                  <a:pos x="0" y="410"/>
                </a:cxn>
                <a:cxn ang="0">
                  <a:pos x="54" y="410"/>
                </a:cxn>
                <a:cxn ang="0">
                  <a:pos x="54" y="0"/>
                </a:cxn>
                <a:cxn ang="0">
                  <a:pos x="36" y="0"/>
                </a:cxn>
              </a:cxnLst>
              <a:rect l="0" t="0" r="r" b="b"/>
              <a:pathLst>
                <a:path w="54" h="410">
                  <a:moveTo>
                    <a:pt x="36" y="0"/>
                  </a:moveTo>
                  <a:lnTo>
                    <a:pt x="36" y="0"/>
                  </a:lnTo>
                  <a:lnTo>
                    <a:pt x="36" y="0"/>
                  </a:lnTo>
                  <a:lnTo>
                    <a:pt x="37" y="0"/>
                  </a:lnTo>
                  <a:lnTo>
                    <a:pt x="37" y="0"/>
                  </a:lnTo>
                  <a:lnTo>
                    <a:pt x="37" y="30"/>
                  </a:lnTo>
                  <a:lnTo>
                    <a:pt x="36" y="59"/>
                  </a:lnTo>
                  <a:lnTo>
                    <a:pt x="33" y="122"/>
                  </a:lnTo>
                  <a:lnTo>
                    <a:pt x="29" y="183"/>
                  </a:lnTo>
                  <a:lnTo>
                    <a:pt x="22" y="243"/>
                  </a:lnTo>
                  <a:lnTo>
                    <a:pt x="15" y="297"/>
                  </a:lnTo>
                  <a:lnTo>
                    <a:pt x="9" y="346"/>
                  </a:lnTo>
                  <a:lnTo>
                    <a:pt x="0" y="410"/>
                  </a:lnTo>
                  <a:lnTo>
                    <a:pt x="54" y="410"/>
                  </a:lnTo>
                  <a:lnTo>
                    <a:pt x="54" y="0"/>
                  </a:lnTo>
                  <a:lnTo>
                    <a:pt x="36"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7" name="Freeform 25"/>
            <p:cNvSpPr/>
            <p:nvPr/>
          </p:nvSpPr>
          <p:spPr bwMode="auto">
            <a:xfrm>
              <a:off x="3753851" y="4143386"/>
              <a:ext cx="818151" cy="574701"/>
            </a:xfrm>
            <a:custGeom>
              <a:avLst/>
              <a:gdLst/>
              <a:ahLst/>
              <a:cxnLst>
                <a:cxn ang="0">
                  <a:pos x="81" y="0"/>
                </a:cxn>
                <a:cxn ang="0">
                  <a:pos x="81" y="0"/>
                </a:cxn>
                <a:cxn ang="0">
                  <a:pos x="65" y="29"/>
                </a:cxn>
                <a:cxn ang="0">
                  <a:pos x="51" y="56"/>
                </a:cxn>
                <a:cxn ang="0">
                  <a:pos x="25" y="102"/>
                </a:cxn>
                <a:cxn ang="0">
                  <a:pos x="6" y="133"/>
                </a:cxn>
                <a:cxn ang="0">
                  <a:pos x="0" y="144"/>
                </a:cxn>
                <a:cxn ang="0">
                  <a:pos x="82" y="144"/>
                </a:cxn>
                <a:cxn ang="0">
                  <a:pos x="86" y="144"/>
                </a:cxn>
                <a:cxn ang="0">
                  <a:pos x="86" y="144"/>
                </a:cxn>
                <a:cxn ang="0">
                  <a:pos x="86" y="133"/>
                </a:cxn>
                <a:cxn ang="0">
                  <a:pos x="88" y="122"/>
                </a:cxn>
                <a:cxn ang="0">
                  <a:pos x="92" y="111"/>
                </a:cxn>
                <a:cxn ang="0">
                  <a:pos x="96" y="101"/>
                </a:cxn>
                <a:cxn ang="0">
                  <a:pos x="100" y="92"/>
                </a:cxn>
                <a:cxn ang="0">
                  <a:pos x="107" y="82"/>
                </a:cxn>
                <a:cxn ang="0">
                  <a:pos x="114" y="75"/>
                </a:cxn>
                <a:cxn ang="0">
                  <a:pos x="121" y="67"/>
                </a:cxn>
                <a:cxn ang="0">
                  <a:pos x="130" y="59"/>
                </a:cxn>
                <a:cxn ang="0">
                  <a:pos x="139" y="54"/>
                </a:cxn>
                <a:cxn ang="0">
                  <a:pos x="149" y="48"/>
                </a:cxn>
                <a:cxn ang="0">
                  <a:pos x="159" y="44"/>
                </a:cxn>
                <a:cxn ang="0">
                  <a:pos x="170" y="40"/>
                </a:cxn>
                <a:cxn ang="0">
                  <a:pos x="181" y="37"/>
                </a:cxn>
                <a:cxn ang="0">
                  <a:pos x="193" y="35"/>
                </a:cxn>
                <a:cxn ang="0">
                  <a:pos x="205" y="35"/>
                </a:cxn>
                <a:cxn ang="0">
                  <a:pos x="205" y="35"/>
                </a:cxn>
                <a:cxn ang="0">
                  <a:pos x="205" y="35"/>
                </a:cxn>
                <a:cxn ang="0">
                  <a:pos x="205" y="0"/>
                </a:cxn>
                <a:cxn ang="0">
                  <a:pos x="81" y="0"/>
                </a:cxn>
              </a:cxnLst>
              <a:rect l="0" t="0" r="r" b="b"/>
              <a:pathLst>
                <a:path w="205" h="144">
                  <a:moveTo>
                    <a:pt x="81" y="0"/>
                  </a:moveTo>
                  <a:lnTo>
                    <a:pt x="81" y="0"/>
                  </a:lnTo>
                  <a:lnTo>
                    <a:pt x="65" y="29"/>
                  </a:lnTo>
                  <a:lnTo>
                    <a:pt x="51" y="56"/>
                  </a:lnTo>
                  <a:lnTo>
                    <a:pt x="25" y="102"/>
                  </a:lnTo>
                  <a:lnTo>
                    <a:pt x="6" y="133"/>
                  </a:lnTo>
                  <a:lnTo>
                    <a:pt x="0" y="144"/>
                  </a:lnTo>
                  <a:lnTo>
                    <a:pt x="82" y="144"/>
                  </a:lnTo>
                  <a:lnTo>
                    <a:pt x="86" y="144"/>
                  </a:lnTo>
                  <a:lnTo>
                    <a:pt x="86" y="144"/>
                  </a:lnTo>
                  <a:lnTo>
                    <a:pt x="86" y="133"/>
                  </a:lnTo>
                  <a:lnTo>
                    <a:pt x="88" y="122"/>
                  </a:lnTo>
                  <a:lnTo>
                    <a:pt x="92" y="111"/>
                  </a:lnTo>
                  <a:lnTo>
                    <a:pt x="96" y="101"/>
                  </a:lnTo>
                  <a:lnTo>
                    <a:pt x="100" y="92"/>
                  </a:lnTo>
                  <a:lnTo>
                    <a:pt x="107" y="82"/>
                  </a:lnTo>
                  <a:lnTo>
                    <a:pt x="114" y="75"/>
                  </a:lnTo>
                  <a:lnTo>
                    <a:pt x="121" y="67"/>
                  </a:lnTo>
                  <a:lnTo>
                    <a:pt x="130" y="59"/>
                  </a:lnTo>
                  <a:lnTo>
                    <a:pt x="139" y="54"/>
                  </a:lnTo>
                  <a:lnTo>
                    <a:pt x="149" y="48"/>
                  </a:lnTo>
                  <a:lnTo>
                    <a:pt x="159" y="44"/>
                  </a:lnTo>
                  <a:lnTo>
                    <a:pt x="170" y="40"/>
                  </a:lnTo>
                  <a:lnTo>
                    <a:pt x="181" y="37"/>
                  </a:lnTo>
                  <a:lnTo>
                    <a:pt x="193" y="35"/>
                  </a:lnTo>
                  <a:lnTo>
                    <a:pt x="205" y="35"/>
                  </a:lnTo>
                  <a:lnTo>
                    <a:pt x="205" y="35"/>
                  </a:lnTo>
                  <a:lnTo>
                    <a:pt x="205" y="35"/>
                  </a:lnTo>
                  <a:lnTo>
                    <a:pt x="205" y="0"/>
                  </a:lnTo>
                  <a:lnTo>
                    <a:pt x="81" y="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8" name="Freeform 26"/>
            <p:cNvSpPr/>
            <p:nvPr/>
          </p:nvSpPr>
          <p:spPr bwMode="auto">
            <a:xfrm>
              <a:off x="4077119" y="3975765"/>
              <a:ext cx="494881" cy="167621"/>
            </a:xfrm>
            <a:custGeom>
              <a:avLst/>
              <a:gdLst/>
              <a:ahLst/>
              <a:cxnLst>
                <a:cxn ang="0">
                  <a:pos x="124" y="3"/>
                </a:cxn>
                <a:cxn ang="0">
                  <a:pos x="124" y="3"/>
                </a:cxn>
                <a:cxn ang="0">
                  <a:pos x="79" y="3"/>
                </a:cxn>
                <a:cxn ang="0">
                  <a:pos x="79" y="3"/>
                </a:cxn>
                <a:cxn ang="0">
                  <a:pos x="79" y="0"/>
                </a:cxn>
                <a:cxn ang="0">
                  <a:pos x="19" y="0"/>
                </a:cxn>
                <a:cxn ang="0">
                  <a:pos x="19" y="0"/>
                </a:cxn>
                <a:cxn ang="0">
                  <a:pos x="18" y="2"/>
                </a:cxn>
                <a:cxn ang="0">
                  <a:pos x="0" y="2"/>
                </a:cxn>
                <a:cxn ang="0">
                  <a:pos x="0" y="41"/>
                </a:cxn>
                <a:cxn ang="0">
                  <a:pos x="0" y="41"/>
                </a:cxn>
                <a:cxn ang="0">
                  <a:pos x="0" y="42"/>
                </a:cxn>
                <a:cxn ang="0">
                  <a:pos x="124" y="42"/>
                </a:cxn>
                <a:cxn ang="0">
                  <a:pos x="124" y="3"/>
                </a:cxn>
              </a:cxnLst>
              <a:rect l="0" t="0" r="r" b="b"/>
              <a:pathLst>
                <a:path w="124" h="42">
                  <a:moveTo>
                    <a:pt x="124" y="3"/>
                  </a:moveTo>
                  <a:lnTo>
                    <a:pt x="124" y="3"/>
                  </a:lnTo>
                  <a:lnTo>
                    <a:pt x="79" y="3"/>
                  </a:lnTo>
                  <a:lnTo>
                    <a:pt x="79" y="3"/>
                  </a:lnTo>
                  <a:lnTo>
                    <a:pt x="79" y="0"/>
                  </a:lnTo>
                  <a:lnTo>
                    <a:pt x="19" y="0"/>
                  </a:lnTo>
                  <a:lnTo>
                    <a:pt x="19" y="0"/>
                  </a:lnTo>
                  <a:lnTo>
                    <a:pt x="18" y="2"/>
                  </a:lnTo>
                  <a:lnTo>
                    <a:pt x="0" y="2"/>
                  </a:lnTo>
                  <a:lnTo>
                    <a:pt x="0" y="41"/>
                  </a:lnTo>
                  <a:lnTo>
                    <a:pt x="0" y="41"/>
                  </a:lnTo>
                  <a:lnTo>
                    <a:pt x="0" y="42"/>
                  </a:lnTo>
                  <a:lnTo>
                    <a:pt x="124" y="42"/>
                  </a:lnTo>
                  <a:lnTo>
                    <a:pt x="124" y="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9" name="Freeform 27"/>
            <p:cNvSpPr/>
            <p:nvPr/>
          </p:nvSpPr>
          <p:spPr bwMode="auto">
            <a:xfrm>
              <a:off x="4572000" y="3975765"/>
              <a:ext cx="498873" cy="167621"/>
            </a:xfrm>
            <a:custGeom>
              <a:avLst/>
              <a:gdLst/>
              <a:ahLst/>
              <a:cxnLst>
                <a:cxn ang="0">
                  <a:pos x="125" y="40"/>
                </a:cxn>
                <a:cxn ang="0">
                  <a:pos x="125" y="2"/>
                </a:cxn>
                <a:cxn ang="0">
                  <a:pos x="106" y="2"/>
                </a:cxn>
                <a:cxn ang="0">
                  <a:pos x="106" y="2"/>
                </a:cxn>
                <a:cxn ang="0">
                  <a:pos x="106" y="0"/>
                </a:cxn>
                <a:cxn ang="0">
                  <a:pos x="46" y="0"/>
                </a:cxn>
                <a:cxn ang="0">
                  <a:pos x="46" y="0"/>
                </a:cxn>
                <a:cxn ang="0">
                  <a:pos x="47" y="3"/>
                </a:cxn>
                <a:cxn ang="0">
                  <a:pos x="1" y="3"/>
                </a:cxn>
                <a:cxn ang="0">
                  <a:pos x="0" y="3"/>
                </a:cxn>
                <a:cxn ang="0">
                  <a:pos x="0" y="42"/>
                </a:cxn>
                <a:cxn ang="0">
                  <a:pos x="125" y="42"/>
                </a:cxn>
                <a:cxn ang="0">
                  <a:pos x="125" y="42"/>
                </a:cxn>
                <a:cxn ang="0">
                  <a:pos x="125" y="40"/>
                </a:cxn>
                <a:cxn ang="0">
                  <a:pos x="125" y="40"/>
                </a:cxn>
              </a:cxnLst>
              <a:rect l="0" t="0" r="r" b="b"/>
              <a:pathLst>
                <a:path w="125" h="42">
                  <a:moveTo>
                    <a:pt x="125" y="40"/>
                  </a:moveTo>
                  <a:lnTo>
                    <a:pt x="125" y="2"/>
                  </a:lnTo>
                  <a:lnTo>
                    <a:pt x="106" y="2"/>
                  </a:lnTo>
                  <a:lnTo>
                    <a:pt x="106" y="2"/>
                  </a:lnTo>
                  <a:lnTo>
                    <a:pt x="106" y="0"/>
                  </a:lnTo>
                  <a:lnTo>
                    <a:pt x="46" y="0"/>
                  </a:lnTo>
                  <a:lnTo>
                    <a:pt x="46" y="0"/>
                  </a:lnTo>
                  <a:lnTo>
                    <a:pt x="47" y="3"/>
                  </a:lnTo>
                  <a:lnTo>
                    <a:pt x="1" y="3"/>
                  </a:lnTo>
                  <a:lnTo>
                    <a:pt x="0" y="3"/>
                  </a:lnTo>
                  <a:lnTo>
                    <a:pt x="0" y="42"/>
                  </a:lnTo>
                  <a:lnTo>
                    <a:pt x="125" y="42"/>
                  </a:lnTo>
                  <a:lnTo>
                    <a:pt x="125" y="42"/>
                  </a:lnTo>
                  <a:lnTo>
                    <a:pt x="125" y="40"/>
                  </a:lnTo>
                  <a:lnTo>
                    <a:pt x="125" y="4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0" name="Freeform 28"/>
            <p:cNvSpPr/>
            <p:nvPr/>
          </p:nvSpPr>
          <p:spPr bwMode="auto">
            <a:xfrm>
              <a:off x="4572000" y="4143386"/>
              <a:ext cx="822141" cy="574701"/>
            </a:xfrm>
            <a:custGeom>
              <a:avLst/>
              <a:gdLst/>
              <a:ahLst/>
              <a:cxnLst>
                <a:cxn ang="0">
                  <a:pos x="125" y="0"/>
                </a:cxn>
                <a:cxn ang="0">
                  <a:pos x="0" y="0"/>
                </a:cxn>
                <a:cxn ang="0">
                  <a:pos x="0" y="35"/>
                </a:cxn>
                <a:cxn ang="0">
                  <a:pos x="0" y="35"/>
                </a:cxn>
                <a:cxn ang="0">
                  <a:pos x="1" y="35"/>
                </a:cxn>
                <a:cxn ang="0">
                  <a:pos x="1" y="35"/>
                </a:cxn>
                <a:cxn ang="0">
                  <a:pos x="1" y="35"/>
                </a:cxn>
                <a:cxn ang="0">
                  <a:pos x="1" y="35"/>
                </a:cxn>
                <a:cxn ang="0">
                  <a:pos x="13" y="35"/>
                </a:cxn>
                <a:cxn ang="0">
                  <a:pos x="24" y="37"/>
                </a:cxn>
                <a:cxn ang="0">
                  <a:pos x="36" y="40"/>
                </a:cxn>
                <a:cxn ang="0">
                  <a:pos x="46" y="43"/>
                </a:cxn>
                <a:cxn ang="0">
                  <a:pos x="57" y="48"/>
                </a:cxn>
                <a:cxn ang="0">
                  <a:pos x="67" y="54"/>
                </a:cxn>
                <a:cxn ang="0">
                  <a:pos x="75" y="59"/>
                </a:cxn>
                <a:cxn ang="0">
                  <a:pos x="84" y="67"/>
                </a:cxn>
                <a:cxn ang="0">
                  <a:pos x="92" y="75"/>
                </a:cxn>
                <a:cxn ang="0">
                  <a:pos x="99" y="82"/>
                </a:cxn>
                <a:cxn ang="0">
                  <a:pos x="105" y="92"/>
                </a:cxn>
                <a:cxn ang="0">
                  <a:pos x="109" y="101"/>
                </a:cxn>
                <a:cxn ang="0">
                  <a:pos x="114" y="111"/>
                </a:cxn>
                <a:cxn ang="0">
                  <a:pos x="117" y="122"/>
                </a:cxn>
                <a:cxn ang="0">
                  <a:pos x="119" y="133"/>
                </a:cxn>
                <a:cxn ang="0">
                  <a:pos x="120" y="144"/>
                </a:cxn>
                <a:cxn ang="0">
                  <a:pos x="126" y="144"/>
                </a:cxn>
                <a:cxn ang="0">
                  <a:pos x="206" y="144"/>
                </a:cxn>
                <a:cxn ang="0">
                  <a:pos x="206" y="144"/>
                </a:cxn>
                <a:cxn ang="0">
                  <a:pos x="199" y="133"/>
                </a:cxn>
                <a:cxn ang="0">
                  <a:pos x="181" y="102"/>
                </a:cxn>
                <a:cxn ang="0">
                  <a:pos x="154" y="56"/>
                </a:cxn>
                <a:cxn ang="0">
                  <a:pos x="140" y="29"/>
                </a:cxn>
                <a:cxn ang="0">
                  <a:pos x="125" y="0"/>
                </a:cxn>
                <a:cxn ang="0">
                  <a:pos x="125" y="0"/>
                </a:cxn>
              </a:cxnLst>
              <a:rect l="0" t="0" r="r" b="b"/>
              <a:pathLst>
                <a:path w="206" h="144">
                  <a:moveTo>
                    <a:pt x="125" y="0"/>
                  </a:moveTo>
                  <a:lnTo>
                    <a:pt x="0" y="0"/>
                  </a:lnTo>
                  <a:lnTo>
                    <a:pt x="0" y="35"/>
                  </a:lnTo>
                  <a:lnTo>
                    <a:pt x="0" y="35"/>
                  </a:lnTo>
                  <a:lnTo>
                    <a:pt x="1" y="35"/>
                  </a:lnTo>
                  <a:lnTo>
                    <a:pt x="1" y="35"/>
                  </a:lnTo>
                  <a:lnTo>
                    <a:pt x="1" y="35"/>
                  </a:lnTo>
                  <a:lnTo>
                    <a:pt x="1" y="35"/>
                  </a:lnTo>
                  <a:lnTo>
                    <a:pt x="13" y="35"/>
                  </a:lnTo>
                  <a:lnTo>
                    <a:pt x="24" y="37"/>
                  </a:lnTo>
                  <a:lnTo>
                    <a:pt x="36" y="40"/>
                  </a:lnTo>
                  <a:lnTo>
                    <a:pt x="46" y="43"/>
                  </a:lnTo>
                  <a:lnTo>
                    <a:pt x="57" y="48"/>
                  </a:lnTo>
                  <a:lnTo>
                    <a:pt x="67" y="54"/>
                  </a:lnTo>
                  <a:lnTo>
                    <a:pt x="75" y="59"/>
                  </a:lnTo>
                  <a:lnTo>
                    <a:pt x="84" y="67"/>
                  </a:lnTo>
                  <a:lnTo>
                    <a:pt x="92" y="75"/>
                  </a:lnTo>
                  <a:lnTo>
                    <a:pt x="99" y="82"/>
                  </a:lnTo>
                  <a:lnTo>
                    <a:pt x="105" y="92"/>
                  </a:lnTo>
                  <a:lnTo>
                    <a:pt x="109" y="101"/>
                  </a:lnTo>
                  <a:lnTo>
                    <a:pt x="114" y="111"/>
                  </a:lnTo>
                  <a:lnTo>
                    <a:pt x="117" y="122"/>
                  </a:lnTo>
                  <a:lnTo>
                    <a:pt x="119" y="133"/>
                  </a:lnTo>
                  <a:lnTo>
                    <a:pt x="120" y="144"/>
                  </a:lnTo>
                  <a:lnTo>
                    <a:pt x="126" y="144"/>
                  </a:lnTo>
                  <a:lnTo>
                    <a:pt x="206" y="144"/>
                  </a:lnTo>
                  <a:lnTo>
                    <a:pt x="206" y="144"/>
                  </a:lnTo>
                  <a:lnTo>
                    <a:pt x="199" y="133"/>
                  </a:lnTo>
                  <a:lnTo>
                    <a:pt x="181" y="102"/>
                  </a:lnTo>
                  <a:lnTo>
                    <a:pt x="154" y="56"/>
                  </a:lnTo>
                  <a:lnTo>
                    <a:pt x="140" y="29"/>
                  </a:lnTo>
                  <a:lnTo>
                    <a:pt x="125" y="0"/>
                  </a:lnTo>
                  <a:lnTo>
                    <a:pt x="125" y="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1" name="Freeform 29"/>
            <p:cNvSpPr/>
            <p:nvPr/>
          </p:nvSpPr>
          <p:spPr bwMode="auto">
            <a:xfrm>
              <a:off x="4572000" y="1202035"/>
              <a:ext cx="103765" cy="502863"/>
            </a:xfrm>
            <a:custGeom>
              <a:avLst/>
              <a:gdLst/>
              <a:ahLst/>
              <a:cxnLst>
                <a:cxn ang="0">
                  <a:pos x="26" y="98"/>
                </a:cxn>
                <a:cxn ang="0">
                  <a:pos x="26" y="98"/>
                </a:cxn>
                <a:cxn ang="0">
                  <a:pos x="26" y="95"/>
                </a:cxn>
                <a:cxn ang="0">
                  <a:pos x="25" y="93"/>
                </a:cxn>
                <a:cxn ang="0">
                  <a:pos x="23" y="92"/>
                </a:cxn>
                <a:cxn ang="0">
                  <a:pos x="21" y="91"/>
                </a:cxn>
                <a:cxn ang="0">
                  <a:pos x="21" y="91"/>
                </a:cxn>
                <a:cxn ang="0">
                  <a:pos x="22" y="88"/>
                </a:cxn>
                <a:cxn ang="0">
                  <a:pos x="22" y="83"/>
                </a:cxn>
                <a:cxn ang="0">
                  <a:pos x="22" y="83"/>
                </a:cxn>
                <a:cxn ang="0">
                  <a:pos x="22" y="80"/>
                </a:cxn>
                <a:cxn ang="0">
                  <a:pos x="19" y="78"/>
                </a:cxn>
                <a:cxn ang="0">
                  <a:pos x="17" y="77"/>
                </a:cxn>
                <a:cxn ang="0">
                  <a:pos x="14" y="76"/>
                </a:cxn>
                <a:cxn ang="0">
                  <a:pos x="12" y="76"/>
                </a:cxn>
                <a:cxn ang="0">
                  <a:pos x="12" y="76"/>
                </a:cxn>
                <a:cxn ang="0">
                  <a:pos x="12" y="73"/>
                </a:cxn>
                <a:cxn ang="0">
                  <a:pos x="12" y="73"/>
                </a:cxn>
                <a:cxn ang="0">
                  <a:pos x="12" y="72"/>
                </a:cxn>
                <a:cxn ang="0">
                  <a:pos x="11" y="70"/>
                </a:cxn>
                <a:cxn ang="0">
                  <a:pos x="9" y="69"/>
                </a:cxn>
                <a:cxn ang="0">
                  <a:pos x="6" y="69"/>
                </a:cxn>
                <a:cxn ang="0">
                  <a:pos x="4" y="69"/>
                </a:cxn>
                <a:cxn ang="0">
                  <a:pos x="4" y="37"/>
                </a:cxn>
                <a:cxn ang="0">
                  <a:pos x="4" y="37"/>
                </a:cxn>
                <a:cxn ang="0">
                  <a:pos x="3" y="35"/>
                </a:cxn>
                <a:cxn ang="0">
                  <a:pos x="2" y="34"/>
                </a:cxn>
                <a:cxn ang="0">
                  <a:pos x="2" y="0"/>
                </a:cxn>
                <a:cxn ang="0">
                  <a:pos x="1" y="0"/>
                </a:cxn>
                <a:cxn ang="0">
                  <a:pos x="0" y="0"/>
                </a:cxn>
                <a:cxn ang="0">
                  <a:pos x="0" y="126"/>
                </a:cxn>
                <a:cxn ang="0">
                  <a:pos x="19" y="126"/>
                </a:cxn>
                <a:cxn ang="0">
                  <a:pos x="19" y="126"/>
                </a:cxn>
                <a:cxn ang="0">
                  <a:pos x="21" y="124"/>
                </a:cxn>
                <a:cxn ang="0">
                  <a:pos x="22" y="120"/>
                </a:cxn>
                <a:cxn ang="0">
                  <a:pos x="24" y="111"/>
                </a:cxn>
                <a:cxn ang="0">
                  <a:pos x="26" y="98"/>
                </a:cxn>
                <a:cxn ang="0">
                  <a:pos x="26" y="98"/>
                </a:cxn>
              </a:cxnLst>
              <a:rect l="0" t="0" r="r" b="b"/>
              <a:pathLst>
                <a:path w="26" h="126">
                  <a:moveTo>
                    <a:pt x="26" y="98"/>
                  </a:moveTo>
                  <a:lnTo>
                    <a:pt x="26" y="98"/>
                  </a:lnTo>
                  <a:lnTo>
                    <a:pt x="26" y="95"/>
                  </a:lnTo>
                  <a:lnTo>
                    <a:pt x="25" y="93"/>
                  </a:lnTo>
                  <a:lnTo>
                    <a:pt x="23" y="92"/>
                  </a:lnTo>
                  <a:lnTo>
                    <a:pt x="21" y="91"/>
                  </a:lnTo>
                  <a:lnTo>
                    <a:pt x="21" y="91"/>
                  </a:lnTo>
                  <a:lnTo>
                    <a:pt x="22" y="88"/>
                  </a:lnTo>
                  <a:lnTo>
                    <a:pt x="22" y="83"/>
                  </a:lnTo>
                  <a:lnTo>
                    <a:pt x="22" y="83"/>
                  </a:lnTo>
                  <a:lnTo>
                    <a:pt x="22" y="80"/>
                  </a:lnTo>
                  <a:lnTo>
                    <a:pt x="19" y="78"/>
                  </a:lnTo>
                  <a:lnTo>
                    <a:pt x="17" y="77"/>
                  </a:lnTo>
                  <a:lnTo>
                    <a:pt x="14" y="76"/>
                  </a:lnTo>
                  <a:lnTo>
                    <a:pt x="12" y="76"/>
                  </a:lnTo>
                  <a:lnTo>
                    <a:pt x="12" y="76"/>
                  </a:lnTo>
                  <a:lnTo>
                    <a:pt x="12" y="73"/>
                  </a:lnTo>
                  <a:lnTo>
                    <a:pt x="12" y="73"/>
                  </a:lnTo>
                  <a:lnTo>
                    <a:pt x="12" y="72"/>
                  </a:lnTo>
                  <a:lnTo>
                    <a:pt x="11" y="70"/>
                  </a:lnTo>
                  <a:lnTo>
                    <a:pt x="9" y="69"/>
                  </a:lnTo>
                  <a:lnTo>
                    <a:pt x="6" y="69"/>
                  </a:lnTo>
                  <a:lnTo>
                    <a:pt x="4" y="69"/>
                  </a:lnTo>
                  <a:lnTo>
                    <a:pt x="4" y="37"/>
                  </a:lnTo>
                  <a:lnTo>
                    <a:pt x="4" y="37"/>
                  </a:lnTo>
                  <a:lnTo>
                    <a:pt x="3" y="35"/>
                  </a:lnTo>
                  <a:lnTo>
                    <a:pt x="2" y="34"/>
                  </a:lnTo>
                  <a:lnTo>
                    <a:pt x="2" y="0"/>
                  </a:lnTo>
                  <a:lnTo>
                    <a:pt x="1" y="0"/>
                  </a:lnTo>
                  <a:lnTo>
                    <a:pt x="0" y="0"/>
                  </a:lnTo>
                  <a:lnTo>
                    <a:pt x="0" y="126"/>
                  </a:lnTo>
                  <a:lnTo>
                    <a:pt x="19" y="126"/>
                  </a:lnTo>
                  <a:lnTo>
                    <a:pt x="19" y="126"/>
                  </a:lnTo>
                  <a:lnTo>
                    <a:pt x="21" y="124"/>
                  </a:lnTo>
                  <a:lnTo>
                    <a:pt x="22" y="120"/>
                  </a:lnTo>
                  <a:lnTo>
                    <a:pt x="24" y="111"/>
                  </a:lnTo>
                  <a:lnTo>
                    <a:pt x="26" y="98"/>
                  </a:lnTo>
                  <a:lnTo>
                    <a:pt x="26" y="98"/>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12" name="Freeform 30"/>
            <p:cNvSpPr/>
            <p:nvPr/>
          </p:nvSpPr>
          <p:spPr bwMode="auto">
            <a:xfrm>
              <a:off x="4572000" y="1704898"/>
              <a:ext cx="223495" cy="1636301"/>
            </a:xfrm>
            <a:custGeom>
              <a:avLst/>
              <a:gdLst/>
              <a:ahLst/>
              <a:cxnLst>
                <a:cxn ang="0">
                  <a:pos x="56" y="410"/>
                </a:cxn>
                <a:cxn ang="0">
                  <a:pos x="56" y="410"/>
                </a:cxn>
                <a:cxn ang="0">
                  <a:pos x="46" y="346"/>
                </a:cxn>
                <a:cxn ang="0">
                  <a:pos x="39" y="297"/>
                </a:cxn>
                <a:cxn ang="0">
                  <a:pos x="33" y="243"/>
                </a:cxn>
                <a:cxn ang="0">
                  <a:pos x="26" y="183"/>
                </a:cxn>
                <a:cxn ang="0">
                  <a:pos x="22" y="122"/>
                </a:cxn>
                <a:cxn ang="0">
                  <a:pos x="18" y="59"/>
                </a:cxn>
                <a:cxn ang="0">
                  <a:pos x="17" y="30"/>
                </a:cxn>
                <a:cxn ang="0">
                  <a:pos x="17" y="0"/>
                </a:cxn>
                <a:cxn ang="0">
                  <a:pos x="18" y="0"/>
                </a:cxn>
                <a:cxn ang="0">
                  <a:pos x="18" y="0"/>
                </a:cxn>
                <a:cxn ang="0">
                  <a:pos x="19" y="0"/>
                </a:cxn>
                <a:cxn ang="0">
                  <a:pos x="0" y="0"/>
                </a:cxn>
                <a:cxn ang="0">
                  <a:pos x="0" y="410"/>
                </a:cxn>
                <a:cxn ang="0">
                  <a:pos x="56" y="410"/>
                </a:cxn>
              </a:cxnLst>
              <a:rect l="0" t="0" r="r" b="b"/>
              <a:pathLst>
                <a:path w="56" h="410">
                  <a:moveTo>
                    <a:pt x="56" y="410"/>
                  </a:moveTo>
                  <a:lnTo>
                    <a:pt x="56" y="410"/>
                  </a:lnTo>
                  <a:lnTo>
                    <a:pt x="46" y="346"/>
                  </a:lnTo>
                  <a:lnTo>
                    <a:pt x="39" y="297"/>
                  </a:lnTo>
                  <a:lnTo>
                    <a:pt x="33" y="243"/>
                  </a:lnTo>
                  <a:lnTo>
                    <a:pt x="26" y="183"/>
                  </a:lnTo>
                  <a:lnTo>
                    <a:pt x="22" y="122"/>
                  </a:lnTo>
                  <a:lnTo>
                    <a:pt x="18" y="59"/>
                  </a:lnTo>
                  <a:lnTo>
                    <a:pt x="17" y="30"/>
                  </a:lnTo>
                  <a:lnTo>
                    <a:pt x="17" y="0"/>
                  </a:lnTo>
                  <a:lnTo>
                    <a:pt x="18" y="0"/>
                  </a:lnTo>
                  <a:lnTo>
                    <a:pt x="18" y="0"/>
                  </a:lnTo>
                  <a:lnTo>
                    <a:pt x="19" y="0"/>
                  </a:lnTo>
                  <a:lnTo>
                    <a:pt x="0" y="0"/>
                  </a:lnTo>
                  <a:lnTo>
                    <a:pt x="0" y="410"/>
                  </a:lnTo>
                  <a:lnTo>
                    <a:pt x="56" y="4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3" name="Freeform 31"/>
            <p:cNvSpPr/>
            <p:nvPr/>
          </p:nvSpPr>
          <p:spPr bwMode="auto">
            <a:xfrm>
              <a:off x="4572000" y="3341199"/>
              <a:ext cx="279368" cy="83812"/>
            </a:xfrm>
            <a:custGeom>
              <a:avLst/>
              <a:gdLst/>
              <a:ahLst/>
              <a:cxnLst>
                <a:cxn ang="0">
                  <a:pos x="70" y="8"/>
                </a:cxn>
                <a:cxn ang="0">
                  <a:pos x="70" y="8"/>
                </a:cxn>
                <a:cxn ang="0">
                  <a:pos x="69" y="6"/>
                </a:cxn>
                <a:cxn ang="0">
                  <a:pos x="68" y="4"/>
                </a:cxn>
                <a:cxn ang="0">
                  <a:pos x="66" y="3"/>
                </a:cxn>
                <a:cxn ang="0">
                  <a:pos x="62" y="2"/>
                </a:cxn>
                <a:cxn ang="0">
                  <a:pos x="56" y="2"/>
                </a:cxn>
                <a:cxn ang="0">
                  <a:pos x="56" y="2"/>
                </a:cxn>
                <a:cxn ang="0">
                  <a:pos x="56" y="0"/>
                </a:cxn>
                <a:cxn ang="0">
                  <a:pos x="0" y="0"/>
                </a:cxn>
                <a:cxn ang="0">
                  <a:pos x="0" y="21"/>
                </a:cxn>
                <a:cxn ang="0">
                  <a:pos x="63" y="21"/>
                </a:cxn>
                <a:cxn ang="0">
                  <a:pos x="63" y="21"/>
                </a:cxn>
                <a:cxn ang="0">
                  <a:pos x="67" y="18"/>
                </a:cxn>
                <a:cxn ang="0">
                  <a:pos x="68" y="14"/>
                </a:cxn>
                <a:cxn ang="0">
                  <a:pos x="70" y="8"/>
                </a:cxn>
                <a:cxn ang="0">
                  <a:pos x="70" y="8"/>
                </a:cxn>
              </a:cxnLst>
              <a:rect l="0" t="0" r="r" b="b"/>
              <a:pathLst>
                <a:path w="70" h="21">
                  <a:moveTo>
                    <a:pt x="70" y="8"/>
                  </a:moveTo>
                  <a:lnTo>
                    <a:pt x="70" y="8"/>
                  </a:lnTo>
                  <a:lnTo>
                    <a:pt x="69" y="6"/>
                  </a:lnTo>
                  <a:lnTo>
                    <a:pt x="68" y="4"/>
                  </a:lnTo>
                  <a:lnTo>
                    <a:pt x="66" y="3"/>
                  </a:lnTo>
                  <a:lnTo>
                    <a:pt x="62" y="2"/>
                  </a:lnTo>
                  <a:lnTo>
                    <a:pt x="56" y="2"/>
                  </a:lnTo>
                  <a:lnTo>
                    <a:pt x="56" y="2"/>
                  </a:lnTo>
                  <a:lnTo>
                    <a:pt x="56" y="0"/>
                  </a:lnTo>
                  <a:lnTo>
                    <a:pt x="0" y="0"/>
                  </a:lnTo>
                  <a:lnTo>
                    <a:pt x="0" y="21"/>
                  </a:lnTo>
                  <a:lnTo>
                    <a:pt x="63" y="21"/>
                  </a:lnTo>
                  <a:lnTo>
                    <a:pt x="63" y="21"/>
                  </a:lnTo>
                  <a:lnTo>
                    <a:pt x="67" y="18"/>
                  </a:lnTo>
                  <a:lnTo>
                    <a:pt x="68" y="14"/>
                  </a:lnTo>
                  <a:lnTo>
                    <a:pt x="70" y="8"/>
                  </a:lnTo>
                  <a:lnTo>
                    <a:pt x="70" y="8"/>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4" name="Freeform 32"/>
            <p:cNvSpPr/>
            <p:nvPr/>
          </p:nvSpPr>
          <p:spPr bwMode="auto">
            <a:xfrm>
              <a:off x="4572000" y="3425010"/>
              <a:ext cx="423043" cy="550755"/>
            </a:xfrm>
            <a:custGeom>
              <a:avLst/>
              <a:gdLst/>
              <a:ahLst/>
              <a:cxnLst>
                <a:cxn ang="0">
                  <a:pos x="59" y="1"/>
                </a:cxn>
                <a:cxn ang="0">
                  <a:pos x="62" y="1"/>
                </a:cxn>
                <a:cxn ang="0">
                  <a:pos x="62" y="1"/>
                </a:cxn>
                <a:cxn ang="0">
                  <a:pos x="63" y="0"/>
                </a:cxn>
                <a:cxn ang="0">
                  <a:pos x="0" y="0"/>
                </a:cxn>
                <a:cxn ang="0">
                  <a:pos x="0" y="44"/>
                </a:cxn>
                <a:cxn ang="0">
                  <a:pos x="1" y="44"/>
                </a:cxn>
                <a:cxn ang="0">
                  <a:pos x="25" y="44"/>
                </a:cxn>
                <a:cxn ang="0">
                  <a:pos x="25" y="44"/>
                </a:cxn>
                <a:cxn ang="0">
                  <a:pos x="33" y="84"/>
                </a:cxn>
                <a:cxn ang="0">
                  <a:pos x="39" y="114"/>
                </a:cxn>
                <a:cxn ang="0">
                  <a:pos x="46" y="138"/>
                </a:cxn>
                <a:cxn ang="0">
                  <a:pos x="106" y="138"/>
                </a:cxn>
                <a:cxn ang="0">
                  <a:pos x="106" y="138"/>
                </a:cxn>
                <a:cxn ang="0">
                  <a:pos x="91" y="103"/>
                </a:cxn>
                <a:cxn ang="0">
                  <a:pos x="78" y="68"/>
                </a:cxn>
                <a:cxn ang="0">
                  <a:pos x="67" y="34"/>
                </a:cxn>
                <a:cxn ang="0">
                  <a:pos x="62" y="18"/>
                </a:cxn>
                <a:cxn ang="0">
                  <a:pos x="59" y="1"/>
                </a:cxn>
                <a:cxn ang="0">
                  <a:pos x="59" y="1"/>
                </a:cxn>
              </a:cxnLst>
              <a:rect l="0" t="0" r="r" b="b"/>
              <a:pathLst>
                <a:path w="106" h="138">
                  <a:moveTo>
                    <a:pt x="59" y="1"/>
                  </a:moveTo>
                  <a:lnTo>
                    <a:pt x="62" y="1"/>
                  </a:lnTo>
                  <a:lnTo>
                    <a:pt x="62" y="1"/>
                  </a:lnTo>
                  <a:lnTo>
                    <a:pt x="63" y="0"/>
                  </a:lnTo>
                  <a:lnTo>
                    <a:pt x="0" y="0"/>
                  </a:lnTo>
                  <a:lnTo>
                    <a:pt x="0" y="44"/>
                  </a:lnTo>
                  <a:lnTo>
                    <a:pt x="1" y="44"/>
                  </a:lnTo>
                  <a:lnTo>
                    <a:pt x="25" y="44"/>
                  </a:lnTo>
                  <a:lnTo>
                    <a:pt x="25" y="44"/>
                  </a:lnTo>
                  <a:lnTo>
                    <a:pt x="33" y="84"/>
                  </a:lnTo>
                  <a:lnTo>
                    <a:pt x="39" y="114"/>
                  </a:lnTo>
                  <a:lnTo>
                    <a:pt x="46" y="138"/>
                  </a:lnTo>
                  <a:lnTo>
                    <a:pt x="106" y="138"/>
                  </a:lnTo>
                  <a:lnTo>
                    <a:pt x="106" y="138"/>
                  </a:lnTo>
                  <a:lnTo>
                    <a:pt x="91" y="103"/>
                  </a:lnTo>
                  <a:lnTo>
                    <a:pt x="78" y="68"/>
                  </a:lnTo>
                  <a:lnTo>
                    <a:pt x="67" y="34"/>
                  </a:lnTo>
                  <a:lnTo>
                    <a:pt x="62" y="18"/>
                  </a:lnTo>
                  <a:lnTo>
                    <a:pt x="59" y="1"/>
                  </a:lnTo>
                  <a:lnTo>
                    <a:pt x="59"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sp>
        <p:nvSpPr>
          <p:cNvPr id="59" name="Rectangle 5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32</a:t>
            </a:r>
            <a:endParaRPr lang="en-US" sz="1100" dirty="0">
              <a:latin typeface="Open Sans" pitchFamily="34" charset="0"/>
              <a:ea typeface="Open Sans" pitchFamily="34" charset="0"/>
              <a:cs typeface="Open Sans" pitchFamily="34" charset="0"/>
            </a:endParaRPr>
          </a:p>
        </p:txBody>
      </p:sp>
      <p:grpSp>
        <p:nvGrpSpPr>
          <p:cNvPr id="23" name="Group 86"/>
          <p:cNvGrpSpPr/>
          <p:nvPr/>
        </p:nvGrpSpPr>
        <p:grpSpPr>
          <a:xfrm>
            <a:off x="3071802" y="4286262"/>
            <a:ext cx="5072098" cy="461665"/>
            <a:chOff x="3071802" y="4286262"/>
            <a:chExt cx="5072098" cy="461665"/>
          </a:xfrm>
        </p:grpSpPr>
        <p:sp>
          <p:nvSpPr>
            <p:cNvPr id="70" name="Rectangle 69"/>
            <p:cNvSpPr/>
            <p:nvPr/>
          </p:nvSpPr>
          <p:spPr>
            <a:xfrm>
              <a:off x="4000496" y="4334307"/>
              <a:ext cx="1071570"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Connector 28"/>
            <p:cNvCxnSpPr/>
            <p:nvPr/>
          </p:nvCxnSpPr>
          <p:spPr>
            <a:xfrm>
              <a:off x="3071802" y="4500576"/>
              <a:ext cx="785818" cy="1588"/>
            </a:xfrm>
            <a:prstGeom prst="line">
              <a:avLst/>
            </a:prstGeom>
            <a:ln w="12700">
              <a:solidFill>
                <a:schemeClr val="accent2">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5357818" y="4286262"/>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Rectangle 65"/>
            <p:cNvSpPr/>
            <p:nvPr/>
          </p:nvSpPr>
          <p:spPr>
            <a:xfrm>
              <a:off x="4071934" y="4325223"/>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2</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24" name="Group 85"/>
          <p:cNvGrpSpPr/>
          <p:nvPr/>
        </p:nvGrpSpPr>
        <p:grpSpPr>
          <a:xfrm>
            <a:off x="2714612" y="3286130"/>
            <a:ext cx="5429288" cy="461665"/>
            <a:chOff x="2714612" y="3286130"/>
            <a:chExt cx="5429288" cy="461665"/>
          </a:xfrm>
        </p:grpSpPr>
        <p:sp>
          <p:nvSpPr>
            <p:cNvPr id="69" name="Rectangle 68"/>
            <p:cNvSpPr/>
            <p:nvPr/>
          </p:nvSpPr>
          <p:spPr>
            <a:xfrm>
              <a:off x="4000496" y="3328986"/>
              <a:ext cx="1071570"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5357818" y="3286130"/>
              <a:ext cx="2786082"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4071934" y="3325091"/>
              <a:ext cx="926856"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Service 1</a:t>
              </a:r>
              <a:endParaRPr lang="en-US" sz="1400" dirty="0">
                <a:solidFill>
                  <a:schemeClr val="bg1"/>
                </a:solidFill>
                <a:latin typeface="Open Sans" pitchFamily="34" charset="0"/>
                <a:ea typeface="Open Sans" pitchFamily="34" charset="0"/>
                <a:cs typeface="Open Sans" pitchFamily="34" charset="0"/>
              </a:endParaRPr>
            </a:p>
          </p:txBody>
        </p:sp>
        <p:cxnSp>
          <p:nvCxnSpPr>
            <p:cNvPr id="80" name="Straight Connector 79"/>
            <p:cNvCxnSpPr/>
            <p:nvPr/>
          </p:nvCxnSpPr>
          <p:spPr>
            <a:xfrm>
              <a:off x="2714612" y="3500444"/>
              <a:ext cx="1143008" cy="2011"/>
            </a:xfrm>
            <a:prstGeom prst="line">
              <a:avLst/>
            </a:prstGeom>
            <a:ln w="12700">
              <a:solidFill>
                <a:schemeClr val="accent2">
                  <a:lumMod val="60000"/>
                  <a:lumOff val="4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slide(fromTop)">
                                      <p:cBhvr>
                                        <p:cTn id="7" dur="500"/>
                                        <p:tgtEl>
                                          <p:spTgt spid="2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slide(fromTop)">
                                      <p:cBhvr>
                                        <p:cTn id="10" dur="500"/>
                                        <p:tgtEl>
                                          <p:spTgt spid="1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slide(fromBottom)">
                                      <p:cBhvr>
                                        <p:cTn id="14" dur="500"/>
                                        <p:tgtEl>
                                          <p:spTgt spid="21"/>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slide(fromLeft)">
                                      <p:cBhvr>
                                        <p:cTn id="18" dur="500"/>
                                        <p:tgtEl>
                                          <p:spTgt spid="2"/>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slide(fromLeft)">
                                      <p:cBhvr>
                                        <p:cTn id="22" dur="500"/>
                                        <p:tgtEl>
                                          <p:spTgt spid="1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slide(fromLeft)">
                                      <p:cBhvr>
                                        <p:cTn id="26" dur="500"/>
                                        <p:tgtEl>
                                          <p:spTgt spid="24"/>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slide(fromLeft)">
                                      <p:cBhvr>
                                        <p:cTn id="3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9"/>
          <p:cNvGrpSpPr/>
          <p:nvPr/>
        </p:nvGrpSpPr>
        <p:grpSpPr>
          <a:xfrm>
            <a:off x="857224" y="142876"/>
            <a:ext cx="7429552" cy="492443"/>
            <a:chOff x="857224" y="142876"/>
            <a:chExt cx="7429552" cy="492443"/>
          </a:xfrm>
        </p:grpSpPr>
        <p:sp>
          <p:nvSpPr>
            <p:cNvPr id="25" name="Rectangle 2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7" name="Straight Connector 2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9"/>
          <p:cNvGrpSpPr/>
          <p:nvPr/>
        </p:nvGrpSpPr>
        <p:grpSpPr>
          <a:xfrm>
            <a:off x="6357950" y="1571618"/>
            <a:ext cx="2143140" cy="2406022"/>
            <a:chOff x="6357950" y="1571618"/>
            <a:chExt cx="2143140" cy="2406022"/>
          </a:xfrm>
        </p:grpSpPr>
        <p:sp>
          <p:nvSpPr>
            <p:cNvPr id="37" name="Rectangle 36"/>
            <p:cNvSpPr/>
            <p:nvPr/>
          </p:nvSpPr>
          <p:spPr>
            <a:xfrm>
              <a:off x="6357950" y="1571618"/>
              <a:ext cx="1756571" cy="830997"/>
            </a:xfrm>
            <a:prstGeom prst="rect">
              <a:avLst/>
            </a:prstGeom>
          </p:spPr>
          <p:txBody>
            <a:bodyPr wrap="none">
              <a:spAutoFit/>
            </a:bodyPr>
            <a:lstStyle/>
            <a:p>
              <a:r>
                <a:rPr lang="en-US" sz="2400" dirty="0" smtClean="0">
                  <a:solidFill>
                    <a:schemeClr val="bg1">
                      <a:lumMod val="65000"/>
                    </a:schemeClr>
                  </a:solidFill>
                  <a:latin typeface="Open Sans" pitchFamily="34" charset="0"/>
                  <a:ea typeface="Open Sans" pitchFamily="34" charset="0"/>
                  <a:cs typeface="Open Sans" pitchFamily="34" charset="0"/>
                </a:rPr>
                <a:t>Teamwork </a:t>
              </a:r>
              <a:endParaRPr lang="en-US" sz="2400" dirty="0" smtClean="0">
                <a:solidFill>
                  <a:schemeClr val="bg1">
                    <a:lumMod val="65000"/>
                  </a:schemeClr>
                </a:solidFill>
                <a:latin typeface="Open Sans" pitchFamily="34" charset="0"/>
                <a:ea typeface="Open Sans" pitchFamily="34" charset="0"/>
                <a:cs typeface="Open Sans" pitchFamily="34" charset="0"/>
              </a:endParaRPr>
            </a:p>
            <a:p>
              <a:r>
                <a:rPr lang="en-US" sz="2400" dirty="0" smtClean="0">
                  <a:solidFill>
                    <a:schemeClr val="bg1">
                      <a:lumMod val="65000"/>
                    </a:schemeClr>
                  </a:solidFill>
                  <a:latin typeface="Open Sans" pitchFamily="34" charset="0"/>
                  <a:ea typeface="Open Sans" pitchFamily="34" charset="0"/>
                  <a:cs typeface="Open Sans" pitchFamily="34" charset="0"/>
                </a:rPr>
                <a:t>Strategy</a:t>
              </a:r>
              <a:endParaRPr lang="en-US" sz="24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6357950" y="2500312"/>
              <a:ext cx="2143140" cy="147732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odio sit amet odio tristique quis tempus odio Lorem ipsum dolor sit amet Lorem ipsum dolor sit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83"/>
          <p:cNvGrpSpPr/>
          <p:nvPr/>
        </p:nvGrpSpPr>
        <p:grpSpPr>
          <a:xfrm>
            <a:off x="3071802" y="1285866"/>
            <a:ext cx="2928414" cy="3001868"/>
            <a:chOff x="357158" y="928676"/>
            <a:chExt cx="2522727" cy="2586006"/>
          </a:xfrm>
          <a:solidFill>
            <a:schemeClr val="bg1">
              <a:lumMod val="50000"/>
            </a:schemeClr>
          </a:solidFill>
        </p:grpSpPr>
        <p:sp>
          <p:nvSpPr>
            <p:cNvPr id="64" name="Freeform 5"/>
            <p:cNvSpPr>
              <a:spLocks noEditPoints="1"/>
            </p:cNvSpPr>
            <p:nvPr/>
          </p:nvSpPr>
          <p:spPr bwMode="auto">
            <a:xfrm>
              <a:off x="357158" y="928676"/>
              <a:ext cx="722862" cy="2586006"/>
            </a:xfrm>
            <a:custGeom>
              <a:avLst/>
              <a:gdLst/>
              <a:ahLst/>
              <a:cxnLst>
                <a:cxn ang="0">
                  <a:pos x="412" y="479"/>
                </a:cxn>
                <a:cxn ang="0">
                  <a:pos x="399" y="421"/>
                </a:cxn>
                <a:cxn ang="0">
                  <a:pos x="392" y="355"/>
                </a:cxn>
                <a:cxn ang="0">
                  <a:pos x="357" y="279"/>
                </a:cxn>
                <a:cxn ang="0">
                  <a:pos x="281" y="256"/>
                </a:cxn>
                <a:cxn ang="0">
                  <a:pos x="221" y="259"/>
                </a:cxn>
                <a:cxn ang="0">
                  <a:pos x="161" y="321"/>
                </a:cxn>
                <a:cxn ang="0">
                  <a:pos x="176" y="286"/>
                </a:cxn>
                <a:cxn ang="0">
                  <a:pos x="203" y="227"/>
                </a:cxn>
                <a:cxn ang="0">
                  <a:pos x="223" y="177"/>
                </a:cxn>
                <a:cxn ang="0">
                  <a:pos x="238" y="130"/>
                </a:cxn>
                <a:cxn ang="0">
                  <a:pos x="233" y="56"/>
                </a:cxn>
                <a:cxn ang="0">
                  <a:pos x="198" y="4"/>
                </a:cxn>
                <a:cxn ang="0">
                  <a:pos x="113" y="26"/>
                </a:cxn>
                <a:cxn ang="0">
                  <a:pos x="89" y="83"/>
                </a:cxn>
                <a:cxn ang="0">
                  <a:pos x="86" y="122"/>
                </a:cxn>
                <a:cxn ang="0">
                  <a:pos x="125" y="223"/>
                </a:cxn>
                <a:cxn ang="0">
                  <a:pos x="138" y="275"/>
                </a:cxn>
                <a:cxn ang="0">
                  <a:pos x="140" y="301"/>
                </a:cxn>
                <a:cxn ang="0">
                  <a:pos x="105" y="399"/>
                </a:cxn>
                <a:cxn ang="0">
                  <a:pos x="99" y="297"/>
                </a:cxn>
                <a:cxn ang="0">
                  <a:pos x="131" y="238"/>
                </a:cxn>
                <a:cxn ang="0">
                  <a:pos x="41" y="306"/>
                </a:cxn>
                <a:cxn ang="0">
                  <a:pos x="26" y="444"/>
                </a:cxn>
                <a:cxn ang="0">
                  <a:pos x="37" y="597"/>
                </a:cxn>
                <a:cxn ang="0">
                  <a:pos x="34" y="684"/>
                </a:cxn>
                <a:cxn ang="0">
                  <a:pos x="11" y="775"/>
                </a:cxn>
                <a:cxn ang="0">
                  <a:pos x="7" y="820"/>
                </a:cxn>
                <a:cxn ang="0">
                  <a:pos x="49" y="973"/>
                </a:cxn>
                <a:cxn ang="0">
                  <a:pos x="74" y="1132"/>
                </a:cxn>
                <a:cxn ang="0">
                  <a:pos x="80" y="1213"/>
                </a:cxn>
                <a:cxn ang="0">
                  <a:pos x="80" y="1237"/>
                </a:cxn>
                <a:cxn ang="0">
                  <a:pos x="91" y="1284"/>
                </a:cxn>
                <a:cxn ang="0">
                  <a:pos x="64" y="1342"/>
                </a:cxn>
                <a:cxn ang="0">
                  <a:pos x="27" y="1401"/>
                </a:cxn>
                <a:cxn ang="0">
                  <a:pos x="50" y="1419"/>
                </a:cxn>
                <a:cxn ang="0">
                  <a:pos x="104" y="1400"/>
                </a:cxn>
                <a:cxn ang="0">
                  <a:pos x="134" y="1355"/>
                </a:cxn>
                <a:cxn ang="0">
                  <a:pos x="166" y="1342"/>
                </a:cxn>
                <a:cxn ang="0">
                  <a:pos x="178" y="1244"/>
                </a:cxn>
                <a:cxn ang="0">
                  <a:pos x="180" y="1131"/>
                </a:cxn>
                <a:cxn ang="0">
                  <a:pos x="178" y="969"/>
                </a:cxn>
                <a:cxn ang="0">
                  <a:pos x="207" y="1113"/>
                </a:cxn>
                <a:cxn ang="0">
                  <a:pos x="228" y="1194"/>
                </a:cxn>
                <a:cxn ang="0">
                  <a:pos x="236" y="1282"/>
                </a:cxn>
                <a:cxn ang="0">
                  <a:pos x="252" y="1370"/>
                </a:cxn>
                <a:cxn ang="0">
                  <a:pos x="267" y="1398"/>
                </a:cxn>
                <a:cxn ang="0">
                  <a:pos x="270" y="1440"/>
                </a:cxn>
                <a:cxn ang="0">
                  <a:pos x="304" y="1514"/>
                </a:cxn>
                <a:cxn ang="0">
                  <a:pos x="330" y="1519"/>
                </a:cxn>
                <a:cxn ang="0">
                  <a:pos x="346" y="1455"/>
                </a:cxn>
                <a:cxn ang="0">
                  <a:pos x="334" y="1376"/>
                </a:cxn>
                <a:cxn ang="0">
                  <a:pos x="346" y="1250"/>
                </a:cxn>
                <a:cxn ang="0">
                  <a:pos x="339" y="1176"/>
                </a:cxn>
                <a:cxn ang="0">
                  <a:pos x="335" y="1108"/>
                </a:cxn>
                <a:cxn ang="0">
                  <a:pos x="326" y="1045"/>
                </a:cxn>
                <a:cxn ang="0">
                  <a:pos x="347" y="853"/>
                </a:cxn>
                <a:cxn ang="0">
                  <a:pos x="379" y="802"/>
                </a:cxn>
                <a:cxn ang="0">
                  <a:pos x="365" y="738"/>
                </a:cxn>
                <a:cxn ang="0">
                  <a:pos x="376" y="695"/>
                </a:cxn>
                <a:cxn ang="0">
                  <a:pos x="425" y="583"/>
                </a:cxn>
                <a:cxn ang="0">
                  <a:pos x="420" y="530"/>
                </a:cxn>
                <a:cxn ang="0">
                  <a:pos x="331" y="832"/>
                </a:cxn>
              </a:cxnLst>
              <a:rect l="0" t="0" r="r" b="b"/>
              <a:pathLst>
                <a:path w="425" h="1524">
                  <a:moveTo>
                    <a:pt x="420" y="530"/>
                  </a:moveTo>
                  <a:lnTo>
                    <a:pt x="420" y="530"/>
                  </a:lnTo>
                  <a:lnTo>
                    <a:pt x="420" y="522"/>
                  </a:lnTo>
                  <a:lnTo>
                    <a:pt x="420" y="515"/>
                  </a:lnTo>
                  <a:lnTo>
                    <a:pt x="416" y="501"/>
                  </a:lnTo>
                  <a:lnTo>
                    <a:pt x="412" y="488"/>
                  </a:lnTo>
                  <a:lnTo>
                    <a:pt x="412" y="479"/>
                  </a:lnTo>
                  <a:lnTo>
                    <a:pt x="412" y="473"/>
                  </a:lnTo>
                  <a:lnTo>
                    <a:pt x="412" y="473"/>
                  </a:lnTo>
                  <a:lnTo>
                    <a:pt x="413" y="466"/>
                  </a:lnTo>
                  <a:lnTo>
                    <a:pt x="413" y="459"/>
                  </a:lnTo>
                  <a:lnTo>
                    <a:pt x="410" y="447"/>
                  </a:lnTo>
                  <a:lnTo>
                    <a:pt x="399" y="421"/>
                  </a:lnTo>
                  <a:lnTo>
                    <a:pt x="399" y="421"/>
                  </a:lnTo>
                  <a:lnTo>
                    <a:pt x="398" y="415"/>
                  </a:lnTo>
                  <a:lnTo>
                    <a:pt x="397" y="409"/>
                  </a:lnTo>
                  <a:lnTo>
                    <a:pt x="397" y="396"/>
                  </a:lnTo>
                  <a:lnTo>
                    <a:pt x="397" y="384"/>
                  </a:lnTo>
                  <a:lnTo>
                    <a:pt x="395" y="370"/>
                  </a:lnTo>
                  <a:lnTo>
                    <a:pt x="395" y="370"/>
                  </a:lnTo>
                  <a:lnTo>
                    <a:pt x="392" y="355"/>
                  </a:lnTo>
                  <a:lnTo>
                    <a:pt x="388" y="340"/>
                  </a:lnTo>
                  <a:lnTo>
                    <a:pt x="382" y="312"/>
                  </a:lnTo>
                  <a:lnTo>
                    <a:pt x="382" y="312"/>
                  </a:lnTo>
                  <a:lnTo>
                    <a:pt x="377" y="299"/>
                  </a:lnTo>
                  <a:lnTo>
                    <a:pt x="372" y="291"/>
                  </a:lnTo>
                  <a:lnTo>
                    <a:pt x="365" y="285"/>
                  </a:lnTo>
                  <a:lnTo>
                    <a:pt x="357" y="279"/>
                  </a:lnTo>
                  <a:lnTo>
                    <a:pt x="347" y="275"/>
                  </a:lnTo>
                  <a:lnTo>
                    <a:pt x="337" y="272"/>
                  </a:lnTo>
                  <a:lnTo>
                    <a:pt x="315" y="267"/>
                  </a:lnTo>
                  <a:lnTo>
                    <a:pt x="315" y="267"/>
                  </a:lnTo>
                  <a:lnTo>
                    <a:pt x="303" y="264"/>
                  </a:lnTo>
                  <a:lnTo>
                    <a:pt x="292" y="260"/>
                  </a:lnTo>
                  <a:lnTo>
                    <a:pt x="281" y="256"/>
                  </a:lnTo>
                  <a:lnTo>
                    <a:pt x="270" y="250"/>
                  </a:lnTo>
                  <a:lnTo>
                    <a:pt x="260" y="244"/>
                  </a:lnTo>
                  <a:lnTo>
                    <a:pt x="251" y="237"/>
                  </a:lnTo>
                  <a:lnTo>
                    <a:pt x="243" y="229"/>
                  </a:lnTo>
                  <a:lnTo>
                    <a:pt x="234" y="219"/>
                  </a:lnTo>
                  <a:lnTo>
                    <a:pt x="234" y="219"/>
                  </a:lnTo>
                  <a:lnTo>
                    <a:pt x="221" y="259"/>
                  </a:lnTo>
                  <a:lnTo>
                    <a:pt x="206" y="298"/>
                  </a:lnTo>
                  <a:lnTo>
                    <a:pt x="187" y="336"/>
                  </a:lnTo>
                  <a:lnTo>
                    <a:pt x="166" y="373"/>
                  </a:lnTo>
                  <a:lnTo>
                    <a:pt x="166" y="373"/>
                  </a:lnTo>
                  <a:lnTo>
                    <a:pt x="164" y="354"/>
                  </a:lnTo>
                  <a:lnTo>
                    <a:pt x="161" y="332"/>
                  </a:lnTo>
                  <a:lnTo>
                    <a:pt x="161" y="321"/>
                  </a:lnTo>
                  <a:lnTo>
                    <a:pt x="162" y="310"/>
                  </a:lnTo>
                  <a:lnTo>
                    <a:pt x="165" y="302"/>
                  </a:lnTo>
                  <a:lnTo>
                    <a:pt x="168" y="299"/>
                  </a:lnTo>
                  <a:lnTo>
                    <a:pt x="170" y="295"/>
                  </a:lnTo>
                  <a:lnTo>
                    <a:pt x="170" y="295"/>
                  </a:lnTo>
                  <a:lnTo>
                    <a:pt x="174" y="291"/>
                  </a:lnTo>
                  <a:lnTo>
                    <a:pt x="176" y="286"/>
                  </a:lnTo>
                  <a:lnTo>
                    <a:pt x="176" y="282"/>
                  </a:lnTo>
                  <a:lnTo>
                    <a:pt x="173" y="278"/>
                  </a:lnTo>
                  <a:lnTo>
                    <a:pt x="166" y="270"/>
                  </a:lnTo>
                  <a:lnTo>
                    <a:pt x="158" y="260"/>
                  </a:lnTo>
                  <a:lnTo>
                    <a:pt x="158" y="260"/>
                  </a:lnTo>
                  <a:lnTo>
                    <a:pt x="188" y="238"/>
                  </a:lnTo>
                  <a:lnTo>
                    <a:pt x="203" y="227"/>
                  </a:lnTo>
                  <a:lnTo>
                    <a:pt x="217" y="215"/>
                  </a:lnTo>
                  <a:lnTo>
                    <a:pt x="217" y="215"/>
                  </a:lnTo>
                  <a:lnTo>
                    <a:pt x="219" y="211"/>
                  </a:lnTo>
                  <a:lnTo>
                    <a:pt x="222" y="207"/>
                  </a:lnTo>
                  <a:lnTo>
                    <a:pt x="223" y="197"/>
                  </a:lnTo>
                  <a:lnTo>
                    <a:pt x="223" y="186"/>
                  </a:lnTo>
                  <a:lnTo>
                    <a:pt x="223" y="177"/>
                  </a:lnTo>
                  <a:lnTo>
                    <a:pt x="223" y="177"/>
                  </a:lnTo>
                  <a:lnTo>
                    <a:pt x="223" y="170"/>
                  </a:lnTo>
                  <a:lnTo>
                    <a:pt x="225" y="165"/>
                  </a:lnTo>
                  <a:lnTo>
                    <a:pt x="229" y="152"/>
                  </a:lnTo>
                  <a:lnTo>
                    <a:pt x="234" y="141"/>
                  </a:lnTo>
                  <a:lnTo>
                    <a:pt x="238" y="130"/>
                  </a:lnTo>
                  <a:lnTo>
                    <a:pt x="238" y="130"/>
                  </a:lnTo>
                  <a:lnTo>
                    <a:pt x="240" y="120"/>
                  </a:lnTo>
                  <a:lnTo>
                    <a:pt x="238" y="109"/>
                  </a:lnTo>
                  <a:lnTo>
                    <a:pt x="237" y="98"/>
                  </a:lnTo>
                  <a:lnTo>
                    <a:pt x="236" y="87"/>
                  </a:lnTo>
                  <a:lnTo>
                    <a:pt x="236" y="87"/>
                  </a:lnTo>
                  <a:lnTo>
                    <a:pt x="234" y="66"/>
                  </a:lnTo>
                  <a:lnTo>
                    <a:pt x="233" y="56"/>
                  </a:lnTo>
                  <a:lnTo>
                    <a:pt x="230" y="45"/>
                  </a:lnTo>
                  <a:lnTo>
                    <a:pt x="228" y="35"/>
                  </a:lnTo>
                  <a:lnTo>
                    <a:pt x="222" y="26"/>
                  </a:lnTo>
                  <a:lnTo>
                    <a:pt x="217" y="17"/>
                  </a:lnTo>
                  <a:lnTo>
                    <a:pt x="208" y="9"/>
                  </a:lnTo>
                  <a:lnTo>
                    <a:pt x="208" y="9"/>
                  </a:lnTo>
                  <a:lnTo>
                    <a:pt x="198" y="4"/>
                  </a:lnTo>
                  <a:lnTo>
                    <a:pt x="184" y="0"/>
                  </a:lnTo>
                  <a:lnTo>
                    <a:pt x="172" y="0"/>
                  </a:lnTo>
                  <a:lnTo>
                    <a:pt x="158" y="0"/>
                  </a:lnTo>
                  <a:lnTo>
                    <a:pt x="144" y="4"/>
                  </a:lnTo>
                  <a:lnTo>
                    <a:pt x="132" y="9"/>
                  </a:lnTo>
                  <a:lnTo>
                    <a:pt x="121" y="16"/>
                  </a:lnTo>
                  <a:lnTo>
                    <a:pt x="113" y="26"/>
                  </a:lnTo>
                  <a:lnTo>
                    <a:pt x="113" y="26"/>
                  </a:lnTo>
                  <a:lnTo>
                    <a:pt x="105" y="35"/>
                  </a:lnTo>
                  <a:lnTo>
                    <a:pt x="98" y="47"/>
                  </a:lnTo>
                  <a:lnTo>
                    <a:pt x="93" y="58"/>
                  </a:lnTo>
                  <a:lnTo>
                    <a:pt x="90" y="72"/>
                  </a:lnTo>
                  <a:lnTo>
                    <a:pt x="90" y="72"/>
                  </a:lnTo>
                  <a:lnTo>
                    <a:pt x="89" y="83"/>
                  </a:lnTo>
                  <a:lnTo>
                    <a:pt x="90" y="94"/>
                  </a:lnTo>
                  <a:lnTo>
                    <a:pt x="90" y="94"/>
                  </a:lnTo>
                  <a:lnTo>
                    <a:pt x="90" y="102"/>
                  </a:lnTo>
                  <a:lnTo>
                    <a:pt x="89" y="109"/>
                  </a:lnTo>
                  <a:lnTo>
                    <a:pt x="87" y="115"/>
                  </a:lnTo>
                  <a:lnTo>
                    <a:pt x="86" y="122"/>
                  </a:lnTo>
                  <a:lnTo>
                    <a:pt x="86" y="122"/>
                  </a:lnTo>
                  <a:lnTo>
                    <a:pt x="87" y="136"/>
                  </a:lnTo>
                  <a:lnTo>
                    <a:pt x="90" y="150"/>
                  </a:lnTo>
                  <a:lnTo>
                    <a:pt x="94" y="162"/>
                  </a:lnTo>
                  <a:lnTo>
                    <a:pt x="99" y="174"/>
                  </a:lnTo>
                  <a:lnTo>
                    <a:pt x="113" y="199"/>
                  </a:lnTo>
                  <a:lnTo>
                    <a:pt x="125" y="223"/>
                  </a:lnTo>
                  <a:lnTo>
                    <a:pt x="125" y="223"/>
                  </a:lnTo>
                  <a:lnTo>
                    <a:pt x="135" y="241"/>
                  </a:lnTo>
                  <a:lnTo>
                    <a:pt x="142" y="259"/>
                  </a:lnTo>
                  <a:lnTo>
                    <a:pt x="142" y="259"/>
                  </a:lnTo>
                  <a:lnTo>
                    <a:pt x="143" y="263"/>
                  </a:lnTo>
                  <a:lnTo>
                    <a:pt x="143" y="265"/>
                  </a:lnTo>
                  <a:lnTo>
                    <a:pt x="140" y="271"/>
                  </a:lnTo>
                  <a:lnTo>
                    <a:pt x="138" y="275"/>
                  </a:lnTo>
                  <a:lnTo>
                    <a:pt x="136" y="279"/>
                  </a:lnTo>
                  <a:lnTo>
                    <a:pt x="136" y="282"/>
                  </a:lnTo>
                  <a:lnTo>
                    <a:pt x="136" y="282"/>
                  </a:lnTo>
                  <a:lnTo>
                    <a:pt x="140" y="291"/>
                  </a:lnTo>
                  <a:lnTo>
                    <a:pt x="140" y="297"/>
                  </a:lnTo>
                  <a:lnTo>
                    <a:pt x="140" y="301"/>
                  </a:lnTo>
                  <a:lnTo>
                    <a:pt x="140" y="301"/>
                  </a:lnTo>
                  <a:lnTo>
                    <a:pt x="138" y="305"/>
                  </a:lnTo>
                  <a:lnTo>
                    <a:pt x="134" y="308"/>
                  </a:lnTo>
                  <a:lnTo>
                    <a:pt x="128" y="312"/>
                  </a:lnTo>
                  <a:lnTo>
                    <a:pt x="127" y="313"/>
                  </a:lnTo>
                  <a:lnTo>
                    <a:pt x="125" y="316"/>
                  </a:lnTo>
                  <a:lnTo>
                    <a:pt x="125" y="316"/>
                  </a:lnTo>
                  <a:lnTo>
                    <a:pt x="105" y="399"/>
                  </a:lnTo>
                  <a:lnTo>
                    <a:pt x="105" y="399"/>
                  </a:lnTo>
                  <a:lnTo>
                    <a:pt x="101" y="376"/>
                  </a:lnTo>
                  <a:lnTo>
                    <a:pt x="98" y="353"/>
                  </a:lnTo>
                  <a:lnTo>
                    <a:pt x="98" y="329"/>
                  </a:lnTo>
                  <a:lnTo>
                    <a:pt x="98" y="308"/>
                  </a:lnTo>
                  <a:lnTo>
                    <a:pt x="98" y="308"/>
                  </a:lnTo>
                  <a:lnTo>
                    <a:pt x="99" y="297"/>
                  </a:lnTo>
                  <a:lnTo>
                    <a:pt x="101" y="287"/>
                  </a:lnTo>
                  <a:lnTo>
                    <a:pt x="104" y="279"/>
                  </a:lnTo>
                  <a:lnTo>
                    <a:pt x="109" y="270"/>
                  </a:lnTo>
                  <a:lnTo>
                    <a:pt x="109" y="270"/>
                  </a:lnTo>
                  <a:lnTo>
                    <a:pt x="121" y="255"/>
                  </a:lnTo>
                  <a:lnTo>
                    <a:pt x="127" y="246"/>
                  </a:lnTo>
                  <a:lnTo>
                    <a:pt x="131" y="238"/>
                  </a:lnTo>
                  <a:lnTo>
                    <a:pt x="131" y="238"/>
                  </a:lnTo>
                  <a:lnTo>
                    <a:pt x="113" y="252"/>
                  </a:lnTo>
                  <a:lnTo>
                    <a:pt x="95" y="267"/>
                  </a:lnTo>
                  <a:lnTo>
                    <a:pt x="57" y="293"/>
                  </a:lnTo>
                  <a:lnTo>
                    <a:pt x="57" y="293"/>
                  </a:lnTo>
                  <a:lnTo>
                    <a:pt x="46" y="302"/>
                  </a:lnTo>
                  <a:lnTo>
                    <a:pt x="41" y="306"/>
                  </a:lnTo>
                  <a:lnTo>
                    <a:pt x="38" y="312"/>
                  </a:lnTo>
                  <a:lnTo>
                    <a:pt x="35" y="317"/>
                  </a:lnTo>
                  <a:lnTo>
                    <a:pt x="34" y="324"/>
                  </a:lnTo>
                  <a:lnTo>
                    <a:pt x="31" y="339"/>
                  </a:lnTo>
                  <a:lnTo>
                    <a:pt x="31" y="339"/>
                  </a:lnTo>
                  <a:lnTo>
                    <a:pt x="29" y="391"/>
                  </a:lnTo>
                  <a:lnTo>
                    <a:pt x="26" y="444"/>
                  </a:lnTo>
                  <a:lnTo>
                    <a:pt x="26" y="470"/>
                  </a:lnTo>
                  <a:lnTo>
                    <a:pt x="26" y="497"/>
                  </a:lnTo>
                  <a:lnTo>
                    <a:pt x="27" y="523"/>
                  </a:lnTo>
                  <a:lnTo>
                    <a:pt x="31" y="549"/>
                  </a:lnTo>
                  <a:lnTo>
                    <a:pt x="31" y="549"/>
                  </a:lnTo>
                  <a:lnTo>
                    <a:pt x="34" y="573"/>
                  </a:lnTo>
                  <a:lnTo>
                    <a:pt x="37" y="597"/>
                  </a:lnTo>
                  <a:lnTo>
                    <a:pt x="38" y="621"/>
                  </a:lnTo>
                  <a:lnTo>
                    <a:pt x="38" y="633"/>
                  </a:lnTo>
                  <a:lnTo>
                    <a:pt x="37" y="646"/>
                  </a:lnTo>
                  <a:lnTo>
                    <a:pt x="37" y="646"/>
                  </a:lnTo>
                  <a:lnTo>
                    <a:pt x="33" y="665"/>
                  </a:lnTo>
                  <a:lnTo>
                    <a:pt x="31" y="673"/>
                  </a:lnTo>
                  <a:lnTo>
                    <a:pt x="34" y="684"/>
                  </a:lnTo>
                  <a:lnTo>
                    <a:pt x="34" y="684"/>
                  </a:lnTo>
                  <a:lnTo>
                    <a:pt x="34" y="688"/>
                  </a:lnTo>
                  <a:lnTo>
                    <a:pt x="34" y="693"/>
                  </a:lnTo>
                  <a:lnTo>
                    <a:pt x="31" y="706"/>
                  </a:lnTo>
                  <a:lnTo>
                    <a:pt x="24" y="728"/>
                  </a:lnTo>
                  <a:lnTo>
                    <a:pt x="24" y="728"/>
                  </a:lnTo>
                  <a:lnTo>
                    <a:pt x="11" y="775"/>
                  </a:lnTo>
                  <a:lnTo>
                    <a:pt x="11" y="775"/>
                  </a:lnTo>
                  <a:lnTo>
                    <a:pt x="4" y="794"/>
                  </a:lnTo>
                  <a:lnTo>
                    <a:pt x="1" y="804"/>
                  </a:lnTo>
                  <a:lnTo>
                    <a:pt x="0" y="812"/>
                  </a:lnTo>
                  <a:lnTo>
                    <a:pt x="0" y="812"/>
                  </a:lnTo>
                  <a:lnTo>
                    <a:pt x="3" y="817"/>
                  </a:lnTo>
                  <a:lnTo>
                    <a:pt x="7" y="820"/>
                  </a:lnTo>
                  <a:lnTo>
                    <a:pt x="12" y="822"/>
                  </a:lnTo>
                  <a:lnTo>
                    <a:pt x="19" y="822"/>
                  </a:lnTo>
                  <a:lnTo>
                    <a:pt x="31" y="819"/>
                  </a:lnTo>
                  <a:lnTo>
                    <a:pt x="41" y="816"/>
                  </a:lnTo>
                  <a:lnTo>
                    <a:pt x="41" y="816"/>
                  </a:lnTo>
                  <a:lnTo>
                    <a:pt x="46" y="920"/>
                  </a:lnTo>
                  <a:lnTo>
                    <a:pt x="49" y="973"/>
                  </a:lnTo>
                  <a:lnTo>
                    <a:pt x="53" y="1025"/>
                  </a:lnTo>
                  <a:lnTo>
                    <a:pt x="53" y="1025"/>
                  </a:lnTo>
                  <a:lnTo>
                    <a:pt x="57" y="1046"/>
                  </a:lnTo>
                  <a:lnTo>
                    <a:pt x="61" y="1068"/>
                  </a:lnTo>
                  <a:lnTo>
                    <a:pt x="71" y="1113"/>
                  </a:lnTo>
                  <a:lnTo>
                    <a:pt x="71" y="1113"/>
                  </a:lnTo>
                  <a:lnTo>
                    <a:pt x="74" y="1132"/>
                  </a:lnTo>
                  <a:lnTo>
                    <a:pt x="75" y="1151"/>
                  </a:lnTo>
                  <a:lnTo>
                    <a:pt x="75" y="1191"/>
                  </a:lnTo>
                  <a:lnTo>
                    <a:pt x="75" y="1191"/>
                  </a:lnTo>
                  <a:lnTo>
                    <a:pt x="76" y="1202"/>
                  </a:lnTo>
                  <a:lnTo>
                    <a:pt x="78" y="1209"/>
                  </a:lnTo>
                  <a:lnTo>
                    <a:pt x="80" y="1213"/>
                  </a:lnTo>
                  <a:lnTo>
                    <a:pt x="80" y="1213"/>
                  </a:lnTo>
                  <a:lnTo>
                    <a:pt x="82" y="1215"/>
                  </a:lnTo>
                  <a:lnTo>
                    <a:pt x="83" y="1218"/>
                  </a:lnTo>
                  <a:lnTo>
                    <a:pt x="82" y="1224"/>
                  </a:lnTo>
                  <a:lnTo>
                    <a:pt x="79" y="1228"/>
                  </a:lnTo>
                  <a:lnTo>
                    <a:pt x="79" y="1233"/>
                  </a:lnTo>
                  <a:lnTo>
                    <a:pt x="79" y="1233"/>
                  </a:lnTo>
                  <a:lnTo>
                    <a:pt x="80" y="1237"/>
                  </a:lnTo>
                  <a:lnTo>
                    <a:pt x="83" y="1241"/>
                  </a:lnTo>
                  <a:lnTo>
                    <a:pt x="89" y="1248"/>
                  </a:lnTo>
                  <a:lnTo>
                    <a:pt x="93" y="1256"/>
                  </a:lnTo>
                  <a:lnTo>
                    <a:pt x="94" y="1260"/>
                  </a:lnTo>
                  <a:lnTo>
                    <a:pt x="94" y="1266"/>
                  </a:lnTo>
                  <a:lnTo>
                    <a:pt x="94" y="1266"/>
                  </a:lnTo>
                  <a:lnTo>
                    <a:pt x="91" y="1284"/>
                  </a:lnTo>
                  <a:lnTo>
                    <a:pt x="89" y="1301"/>
                  </a:lnTo>
                  <a:lnTo>
                    <a:pt x="89" y="1301"/>
                  </a:lnTo>
                  <a:lnTo>
                    <a:pt x="87" y="1311"/>
                  </a:lnTo>
                  <a:lnTo>
                    <a:pt x="84" y="1319"/>
                  </a:lnTo>
                  <a:lnTo>
                    <a:pt x="82" y="1326"/>
                  </a:lnTo>
                  <a:lnTo>
                    <a:pt x="76" y="1331"/>
                  </a:lnTo>
                  <a:lnTo>
                    <a:pt x="64" y="1342"/>
                  </a:lnTo>
                  <a:lnTo>
                    <a:pt x="52" y="1355"/>
                  </a:lnTo>
                  <a:lnTo>
                    <a:pt x="52" y="1355"/>
                  </a:lnTo>
                  <a:lnTo>
                    <a:pt x="41" y="1367"/>
                  </a:lnTo>
                  <a:lnTo>
                    <a:pt x="35" y="1375"/>
                  </a:lnTo>
                  <a:lnTo>
                    <a:pt x="31" y="1385"/>
                  </a:lnTo>
                  <a:lnTo>
                    <a:pt x="27" y="1393"/>
                  </a:lnTo>
                  <a:lnTo>
                    <a:pt x="27" y="1401"/>
                  </a:lnTo>
                  <a:lnTo>
                    <a:pt x="29" y="1405"/>
                  </a:lnTo>
                  <a:lnTo>
                    <a:pt x="30" y="1409"/>
                  </a:lnTo>
                  <a:lnTo>
                    <a:pt x="33" y="1412"/>
                  </a:lnTo>
                  <a:lnTo>
                    <a:pt x="37" y="1415"/>
                  </a:lnTo>
                  <a:lnTo>
                    <a:pt x="37" y="1415"/>
                  </a:lnTo>
                  <a:lnTo>
                    <a:pt x="44" y="1417"/>
                  </a:lnTo>
                  <a:lnTo>
                    <a:pt x="50" y="1419"/>
                  </a:lnTo>
                  <a:lnTo>
                    <a:pt x="57" y="1419"/>
                  </a:lnTo>
                  <a:lnTo>
                    <a:pt x="65" y="1417"/>
                  </a:lnTo>
                  <a:lnTo>
                    <a:pt x="80" y="1415"/>
                  </a:lnTo>
                  <a:lnTo>
                    <a:pt x="93" y="1409"/>
                  </a:lnTo>
                  <a:lnTo>
                    <a:pt x="93" y="1409"/>
                  </a:lnTo>
                  <a:lnTo>
                    <a:pt x="98" y="1405"/>
                  </a:lnTo>
                  <a:lnTo>
                    <a:pt x="104" y="1400"/>
                  </a:lnTo>
                  <a:lnTo>
                    <a:pt x="108" y="1394"/>
                  </a:lnTo>
                  <a:lnTo>
                    <a:pt x="110" y="1389"/>
                  </a:lnTo>
                  <a:lnTo>
                    <a:pt x="116" y="1375"/>
                  </a:lnTo>
                  <a:lnTo>
                    <a:pt x="123" y="1363"/>
                  </a:lnTo>
                  <a:lnTo>
                    <a:pt x="123" y="1363"/>
                  </a:lnTo>
                  <a:lnTo>
                    <a:pt x="128" y="1357"/>
                  </a:lnTo>
                  <a:lnTo>
                    <a:pt x="134" y="1355"/>
                  </a:lnTo>
                  <a:lnTo>
                    <a:pt x="139" y="1353"/>
                  </a:lnTo>
                  <a:lnTo>
                    <a:pt x="146" y="1353"/>
                  </a:lnTo>
                  <a:lnTo>
                    <a:pt x="151" y="1353"/>
                  </a:lnTo>
                  <a:lnTo>
                    <a:pt x="157" y="1352"/>
                  </a:lnTo>
                  <a:lnTo>
                    <a:pt x="161" y="1348"/>
                  </a:lnTo>
                  <a:lnTo>
                    <a:pt x="166" y="1342"/>
                  </a:lnTo>
                  <a:lnTo>
                    <a:pt x="166" y="1342"/>
                  </a:lnTo>
                  <a:lnTo>
                    <a:pt x="173" y="1327"/>
                  </a:lnTo>
                  <a:lnTo>
                    <a:pt x="177" y="1311"/>
                  </a:lnTo>
                  <a:lnTo>
                    <a:pt x="178" y="1293"/>
                  </a:lnTo>
                  <a:lnTo>
                    <a:pt x="180" y="1278"/>
                  </a:lnTo>
                  <a:lnTo>
                    <a:pt x="180" y="1278"/>
                  </a:lnTo>
                  <a:lnTo>
                    <a:pt x="180" y="1260"/>
                  </a:lnTo>
                  <a:lnTo>
                    <a:pt x="178" y="1244"/>
                  </a:lnTo>
                  <a:lnTo>
                    <a:pt x="176" y="1210"/>
                  </a:lnTo>
                  <a:lnTo>
                    <a:pt x="176" y="1210"/>
                  </a:lnTo>
                  <a:lnTo>
                    <a:pt x="174" y="1199"/>
                  </a:lnTo>
                  <a:lnTo>
                    <a:pt x="176" y="1187"/>
                  </a:lnTo>
                  <a:lnTo>
                    <a:pt x="178" y="1165"/>
                  </a:lnTo>
                  <a:lnTo>
                    <a:pt x="180" y="1143"/>
                  </a:lnTo>
                  <a:lnTo>
                    <a:pt x="180" y="1131"/>
                  </a:lnTo>
                  <a:lnTo>
                    <a:pt x="178" y="1120"/>
                  </a:lnTo>
                  <a:lnTo>
                    <a:pt x="178" y="1120"/>
                  </a:lnTo>
                  <a:lnTo>
                    <a:pt x="176" y="1096"/>
                  </a:lnTo>
                  <a:lnTo>
                    <a:pt x="173" y="1071"/>
                  </a:lnTo>
                  <a:lnTo>
                    <a:pt x="173" y="1045"/>
                  </a:lnTo>
                  <a:lnTo>
                    <a:pt x="174" y="1019"/>
                  </a:lnTo>
                  <a:lnTo>
                    <a:pt x="178" y="969"/>
                  </a:lnTo>
                  <a:lnTo>
                    <a:pt x="184" y="920"/>
                  </a:lnTo>
                  <a:lnTo>
                    <a:pt x="184" y="920"/>
                  </a:lnTo>
                  <a:lnTo>
                    <a:pt x="192" y="967"/>
                  </a:lnTo>
                  <a:lnTo>
                    <a:pt x="199" y="1015"/>
                  </a:lnTo>
                  <a:lnTo>
                    <a:pt x="204" y="1064"/>
                  </a:lnTo>
                  <a:lnTo>
                    <a:pt x="207" y="1113"/>
                  </a:lnTo>
                  <a:lnTo>
                    <a:pt x="207" y="1113"/>
                  </a:lnTo>
                  <a:lnTo>
                    <a:pt x="208" y="1124"/>
                  </a:lnTo>
                  <a:lnTo>
                    <a:pt x="211" y="1134"/>
                  </a:lnTo>
                  <a:lnTo>
                    <a:pt x="218" y="1153"/>
                  </a:lnTo>
                  <a:lnTo>
                    <a:pt x="225" y="1173"/>
                  </a:lnTo>
                  <a:lnTo>
                    <a:pt x="228" y="1183"/>
                  </a:lnTo>
                  <a:lnTo>
                    <a:pt x="228" y="1194"/>
                  </a:lnTo>
                  <a:lnTo>
                    <a:pt x="228" y="1194"/>
                  </a:lnTo>
                  <a:lnTo>
                    <a:pt x="228" y="1215"/>
                  </a:lnTo>
                  <a:lnTo>
                    <a:pt x="228" y="1226"/>
                  </a:lnTo>
                  <a:lnTo>
                    <a:pt x="230" y="1237"/>
                  </a:lnTo>
                  <a:lnTo>
                    <a:pt x="230" y="1237"/>
                  </a:lnTo>
                  <a:lnTo>
                    <a:pt x="234" y="1259"/>
                  </a:lnTo>
                  <a:lnTo>
                    <a:pt x="236" y="1270"/>
                  </a:lnTo>
                  <a:lnTo>
                    <a:pt x="236" y="1282"/>
                  </a:lnTo>
                  <a:lnTo>
                    <a:pt x="236" y="1282"/>
                  </a:lnTo>
                  <a:lnTo>
                    <a:pt x="236" y="1305"/>
                  </a:lnTo>
                  <a:lnTo>
                    <a:pt x="237" y="1327"/>
                  </a:lnTo>
                  <a:lnTo>
                    <a:pt x="240" y="1338"/>
                  </a:lnTo>
                  <a:lnTo>
                    <a:pt x="243" y="1348"/>
                  </a:lnTo>
                  <a:lnTo>
                    <a:pt x="247" y="1359"/>
                  </a:lnTo>
                  <a:lnTo>
                    <a:pt x="252" y="1370"/>
                  </a:lnTo>
                  <a:lnTo>
                    <a:pt x="252" y="1370"/>
                  </a:lnTo>
                  <a:lnTo>
                    <a:pt x="258" y="1379"/>
                  </a:lnTo>
                  <a:lnTo>
                    <a:pt x="264" y="1389"/>
                  </a:lnTo>
                  <a:lnTo>
                    <a:pt x="264" y="1389"/>
                  </a:lnTo>
                  <a:lnTo>
                    <a:pt x="267" y="1394"/>
                  </a:lnTo>
                  <a:lnTo>
                    <a:pt x="268" y="1397"/>
                  </a:lnTo>
                  <a:lnTo>
                    <a:pt x="267" y="1398"/>
                  </a:lnTo>
                  <a:lnTo>
                    <a:pt x="266" y="1404"/>
                  </a:lnTo>
                  <a:lnTo>
                    <a:pt x="266" y="1404"/>
                  </a:lnTo>
                  <a:lnTo>
                    <a:pt x="266" y="1413"/>
                  </a:lnTo>
                  <a:lnTo>
                    <a:pt x="267" y="1423"/>
                  </a:lnTo>
                  <a:lnTo>
                    <a:pt x="268" y="1431"/>
                  </a:lnTo>
                  <a:lnTo>
                    <a:pt x="270" y="1440"/>
                  </a:lnTo>
                  <a:lnTo>
                    <a:pt x="270" y="1440"/>
                  </a:lnTo>
                  <a:lnTo>
                    <a:pt x="271" y="1457"/>
                  </a:lnTo>
                  <a:lnTo>
                    <a:pt x="274" y="1469"/>
                  </a:lnTo>
                  <a:lnTo>
                    <a:pt x="279" y="1483"/>
                  </a:lnTo>
                  <a:lnTo>
                    <a:pt x="288" y="1495"/>
                  </a:lnTo>
                  <a:lnTo>
                    <a:pt x="288" y="1495"/>
                  </a:lnTo>
                  <a:lnTo>
                    <a:pt x="294" y="1504"/>
                  </a:lnTo>
                  <a:lnTo>
                    <a:pt x="304" y="1514"/>
                  </a:lnTo>
                  <a:lnTo>
                    <a:pt x="308" y="1518"/>
                  </a:lnTo>
                  <a:lnTo>
                    <a:pt x="313" y="1521"/>
                  </a:lnTo>
                  <a:lnTo>
                    <a:pt x="319" y="1524"/>
                  </a:lnTo>
                  <a:lnTo>
                    <a:pt x="324" y="1524"/>
                  </a:lnTo>
                  <a:lnTo>
                    <a:pt x="324" y="1524"/>
                  </a:lnTo>
                  <a:lnTo>
                    <a:pt x="327" y="1522"/>
                  </a:lnTo>
                  <a:lnTo>
                    <a:pt x="330" y="1519"/>
                  </a:lnTo>
                  <a:lnTo>
                    <a:pt x="335" y="1513"/>
                  </a:lnTo>
                  <a:lnTo>
                    <a:pt x="342" y="1498"/>
                  </a:lnTo>
                  <a:lnTo>
                    <a:pt x="342" y="1498"/>
                  </a:lnTo>
                  <a:lnTo>
                    <a:pt x="345" y="1488"/>
                  </a:lnTo>
                  <a:lnTo>
                    <a:pt x="347" y="1477"/>
                  </a:lnTo>
                  <a:lnTo>
                    <a:pt x="347" y="1466"/>
                  </a:lnTo>
                  <a:lnTo>
                    <a:pt x="346" y="1455"/>
                  </a:lnTo>
                  <a:lnTo>
                    <a:pt x="346" y="1455"/>
                  </a:lnTo>
                  <a:lnTo>
                    <a:pt x="341" y="1435"/>
                  </a:lnTo>
                  <a:lnTo>
                    <a:pt x="335" y="1416"/>
                  </a:lnTo>
                  <a:lnTo>
                    <a:pt x="334" y="1406"/>
                  </a:lnTo>
                  <a:lnTo>
                    <a:pt x="332" y="1397"/>
                  </a:lnTo>
                  <a:lnTo>
                    <a:pt x="332" y="1387"/>
                  </a:lnTo>
                  <a:lnTo>
                    <a:pt x="334" y="1376"/>
                  </a:lnTo>
                  <a:lnTo>
                    <a:pt x="334" y="1376"/>
                  </a:lnTo>
                  <a:lnTo>
                    <a:pt x="339" y="1355"/>
                  </a:lnTo>
                  <a:lnTo>
                    <a:pt x="342" y="1334"/>
                  </a:lnTo>
                  <a:lnTo>
                    <a:pt x="345" y="1312"/>
                  </a:lnTo>
                  <a:lnTo>
                    <a:pt x="346" y="1292"/>
                  </a:lnTo>
                  <a:lnTo>
                    <a:pt x="346" y="1271"/>
                  </a:lnTo>
                  <a:lnTo>
                    <a:pt x="346" y="1250"/>
                  </a:lnTo>
                  <a:lnTo>
                    <a:pt x="343" y="1229"/>
                  </a:lnTo>
                  <a:lnTo>
                    <a:pt x="339" y="1207"/>
                  </a:lnTo>
                  <a:lnTo>
                    <a:pt x="339" y="1207"/>
                  </a:lnTo>
                  <a:lnTo>
                    <a:pt x="338" y="1199"/>
                  </a:lnTo>
                  <a:lnTo>
                    <a:pt x="338" y="1192"/>
                  </a:lnTo>
                  <a:lnTo>
                    <a:pt x="339" y="1176"/>
                  </a:lnTo>
                  <a:lnTo>
                    <a:pt x="339" y="1176"/>
                  </a:lnTo>
                  <a:lnTo>
                    <a:pt x="339" y="1165"/>
                  </a:lnTo>
                  <a:lnTo>
                    <a:pt x="338" y="1153"/>
                  </a:lnTo>
                  <a:lnTo>
                    <a:pt x="337" y="1142"/>
                  </a:lnTo>
                  <a:lnTo>
                    <a:pt x="335" y="1131"/>
                  </a:lnTo>
                  <a:lnTo>
                    <a:pt x="335" y="1131"/>
                  </a:lnTo>
                  <a:lnTo>
                    <a:pt x="335" y="1120"/>
                  </a:lnTo>
                  <a:lnTo>
                    <a:pt x="335" y="1108"/>
                  </a:lnTo>
                  <a:lnTo>
                    <a:pt x="335" y="1097"/>
                  </a:lnTo>
                  <a:lnTo>
                    <a:pt x="332" y="1086"/>
                  </a:lnTo>
                  <a:lnTo>
                    <a:pt x="332" y="1086"/>
                  </a:lnTo>
                  <a:lnTo>
                    <a:pt x="327" y="1066"/>
                  </a:lnTo>
                  <a:lnTo>
                    <a:pt x="326" y="1056"/>
                  </a:lnTo>
                  <a:lnTo>
                    <a:pt x="326" y="1045"/>
                  </a:lnTo>
                  <a:lnTo>
                    <a:pt x="326" y="1045"/>
                  </a:lnTo>
                  <a:lnTo>
                    <a:pt x="327" y="832"/>
                  </a:lnTo>
                  <a:lnTo>
                    <a:pt x="327" y="832"/>
                  </a:lnTo>
                  <a:lnTo>
                    <a:pt x="331" y="832"/>
                  </a:lnTo>
                  <a:lnTo>
                    <a:pt x="334" y="834"/>
                  </a:lnTo>
                  <a:lnTo>
                    <a:pt x="341" y="838"/>
                  </a:lnTo>
                  <a:lnTo>
                    <a:pt x="345" y="845"/>
                  </a:lnTo>
                  <a:lnTo>
                    <a:pt x="347" y="853"/>
                  </a:lnTo>
                  <a:lnTo>
                    <a:pt x="347" y="853"/>
                  </a:lnTo>
                  <a:lnTo>
                    <a:pt x="356" y="845"/>
                  </a:lnTo>
                  <a:lnTo>
                    <a:pt x="362" y="838"/>
                  </a:lnTo>
                  <a:lnTo>
                    <a:pt x="368" y="830"/>
                  </a:lnTo>
                  <a:lnTo>
                    <a:pt x="373" y="822"/>
                  </a:lnTo>
                  <a:lnTo>
                    <a:pt x="376" y="812"/>
                  </a:lnTo>
                  <a:lnTo>
                    <a:pt x="379" y="802"/>
                  </a:lnTo>
                  <a:lnTo>
                    <a:pt x="380" y="792"/>
                  </a:lnTo>
                  <a:lnTo>
                    <a:pt x="379" y="781"/>
                  </a:lnTo>
                  <a:lnTo>
                    <a:pt x="379" y="781"/>
                  </a:lnTo>
                  <a:lnTo>
                    <a:pt x="377" y="770"/>
                  </a:lnTo>
                  <a:lnTo>
                    <a:pt x="373" y="759"/>
                  </a:lnTo>
                  <a:lnTo>
                    <a:pt x="369" y="749"/>
                  </a:lnTo>
                  <a:lnTo>
                    <a:pt x="365" y="738"/>
                  </a:lnTo>
                  <a:lnTo>
                    <a:pt x="365" y="738"/>
                  </a:lnTo>
                  <a:lnTo>
                    <a:pt x="365" y="732"/>
                  </a:lnTo>
                  <a:lnTo>
                    <a:pt x="364" y="726"/>
                  </a:lnTo>
                  <a:lnTo>
                    <a:pt x="367" y="715"/>
                  </a:lnTo>
                  <a:lnTo>
                    <a:pt x="371" y="706"/>
                  </a:lnTo>
                  <a:lnTo>
                    <a:pt x="376" y="695"/>
                  </a:lnTo>
                  <a:lnTo>
                    <a:pt x="376" y="695"/>
                  </a:lnTo>
                  <a:lnTo>
                    <a:pt x="387" y="676"/>
                  </a:lnTo>
                  <a:lnTo>
                    <a:pt x="397" y="655"/>
                  </a:lnTo>
                  <a:lnTo>
                    <a:pt x="407" y="633"/>
                  </a:lnTo>
                  <a:lnTo>
                    <a:pt x="416" y="613"/>
                  </a:lnTo>
                  <a:lnTo>
                    <a:pt x="416" y="613"/>
                  </a:lnTo>
                  <a:lnTo>
                    <a:pt x="422" y="593"/>
                  </a:lnTo>
                  <a:lnTo>
                    <a:pt x="425" y="583"/>
                  </a:lnTo>
                  <a:lnTo>
                    <a:pt x="425" y="572"/>
                  </a:lnTo>
                  <a:lnTo>
                    <a:pt x="425" y="572"/>
                  </a:lnTo>
                  <a:lnTo>
                    <a:pt x="424" y="561"/>
                  </a:lnTo>
                  <a:lnTo>
                    <a:pt x="421" y="550"/>
                  </a:lnTo>
                  <a:lnTo>
                    <a:pt x="420" y="541"/>
                  </a:lnTo>
                  <a:lnTo>
                    <a:pt x="420" y="530"/>
                  </a:lnTo>
                  <a:lnTo>
                    <a:pt x="420" y="530"/>
                  </a:lnTo>
                  <a:lnTo>
                    <a:pt x="420" y="531"/>
                  </a:lnTo>
                  <a:lnTo>
                    <a:pt x="420" y="530"/>
                  </a:lnTo>
                  <a:lnTo>
                    <a:pt x="420" y="530"/>
                  </a:lnTo>
                  <a:close/>
                  <a:moveTo>
                    <a:pt x="327" y="832"/>
                  </a:moveTo>
                  <a:lnTo>
                    <a:pt x="327" y="832"/>
                  </a:lnTo>
                  <a:lnTo>
                    <a:pt x="331" y="832"/>
                  </a:lnTo>
                  <a:lnTo>
                    <a:pt x="331" y="832"/>
                  </a:lnTo>
                  <a:lnTo>
                    <a:pt x="332" y="832"/>
                  </a:lnTo>
                  <a:lnTo>
                    <a:pt x="327" y="832"/>
                  </a:lnTo>
                  <a:lnTo>
                    <a:pt x="327" y="832"/>
                  </a:lnTo>
                  <a:close/>
                </a:path>
              </a:pathLst>
            </a:custGeom>
            <a:grpFill/>
            <a:ln w="9525">
              <a:noFill/>
              <a:round/>
            </a:ln>
          </p:spPr>
          <p:txBody>
            <a:bodyPr vert="horz" wrap="square" lIns="91440" tIns="45720" rIns="91440" bIns="45720" numCol="1" anchor="t" anchorCtr="0" compatLnSpc="1"/>
            <a:lstStyle/>
            <a:p>
              <a:endParaRPr lang="en-US"/>
            </a:p>
          </p:txBody>
        </p:sp>
        <p:grpSp>
          <p:nvGrpSpPr>
            <p:cNvPr id="5" name="Group 79"/>
            <p:cNvGrpSpPr/>
            <p:nvPr/>
          </p:nvGrpSpPr>
          <p:grpSpPr>
            <a:xfrm>
              <a:off x="2285984" y="1000114"/>
              <a:ext cx="593901" cy="2463832"/>
              <a:chOff x="1858693" y="1193726"/>
              <a:chExt cx="593901" cy="2463832"/>
            </a:xfrm>
            <a:grpFill/>
          </p:grpSpPr>
          <p:sp>
            <p:nvSpPr>
              <p:cNvPr id="65" name="Freeform 7"/>
              <p:cNvSpPr/>
              <p:nvPr/>
            </p:nvSpPr>
            <p:spPr bwMode="auto">
              <a:xfrm>
                <a:off x="1943535" y="1193726"/>
                <a:ext cx="295254" cy="363128"/>
              </a:xfrm>
              <a:custGeom>
                <a:avLst/>
                <a:gdLst/>
                <a:ahLst/>
                <a:cxnLst>
                  <a:cxn ang="0">
                    <a:pos x="0" y="160"/>
                  </a:cxn>
                  <a:cxn ang="0">
                    <a:pos x="11" y="163"/>
                  </a:cxn>
                  <a:cxn ang="0">
                    <a:pos x="27" y="175"/>
                  </a:cxn>
                  <a:cxn ang="0">
                    <a:pos x="36" y="182"/>
                  </a:cxn>
                  <a:cxn ang="0">
                    <a:pos x="93" y="215"/>
                  </a:cxn>
                  <a:cxn ang="0">
                    <a:pos x="93" y="209"/>
                  </a:cxn>
                  <a:cxn ang="0">
                    <a:pos x="96" y="206"/>
                  </a:cxn>
                  <a:cxn ang="0">
                    <a:pos x="106" y="204"/>
                  </a:cxn>
                  <a:cxn ang="0">
                    <a:pos x="126" y="202"/>
                  </a:cxn>
                  <a:cxn ang="0">
                    <a:pos x="130" y="200"/>
                  </a:cxn>
                  <a:cxn ang="0">
                    <a:pos x="141" y="183"/>
                  </a:cxn>
                  <a:cxn ang="0">
                    <a:pos x="147" y="164"/>
                  </a:cxn>
                  <a:cxn ang="0">
                    <a:pos x="156" y="125"/>
                  </a:cxn>
                  <a:cxn ang="0">
                    <a:pos x="164" y="104"/>
                  </a:cxn>
                  <a:cxn ang="0">
                    <a:pos x="175" y="86"/>
                  </a:cxn>
                  <a:cxn ang="0">
                    <a:pos x="175" y="80"/>
                  </a:cxn>
                  <a:cxn ang="0">
                    <a:pos x="171" y="56"/>
                  </a:cxn>
                  <a:cxn ang="0">
                    <a:pos x="164" y="43"/>
                  </a:cxn>
                  <a:cxn ang="0">
                    <a:pos x="146" y="21"/>
                  </a:cxn>
                  <a:cxn ang="0">
                    <a:pos x="134" y="11"/>
                  </a:cxn>
                  <a:cxn ang="0">
                    <a:pos x="119" y="5"/>
                  </a:cxn>
                  <a:cxn ang="0">
                    <a:pos x="104" y="0"/>
                  </a:cxn>
                  <a:cxn ang="0">
                    <a:pos x="89" y="2"/>
                  </a:cxn>
                  <a:cxn ang="0">
                    <a:pos x="74" y="6"/>
                  </a:cxn>
                  <a:cxn ang="0">
                    <a:pos x="49" y="21"/>
                  </a:cxn>
                  <a:cxn ang="0">
                    <a:pos x="29" y="47"/>
                  </a:cxn>
                  <a:cxn ang="0">
                    <a:pos x="23" y="63"/>
                  </a:cxn>
                  <a:cxn ang="0">
                    <a:pos x="14" y="96"/>
                  </a:cxn>
                  <a:cxn ang="0">
                    <a:pos x="11" y="114"/>
                  </a:cxn>
                  <a:cxn ang="0">
                    <a:pos x="12" y="141"/>
                  </a:cxn>
                  <a:cxn ang="0">
                    <a:pos x="10" y="152"/>
                  </a:cxn>
                  <a:cxn ang="0">
                    <a:pos x="0" y="160"/>
                  </a:cxn>
                  <a:cxn ang="0">
                    <a:pos x="10" y="159"/>
                  </a:cxn>
                  <a:cxn ang="0">
                    <a:pos x="14" y="157"/>
                  </a:cxn>
                  <a:cxn ang="0">
                    <a:pos x="0" y="160"/>
                  </a:cxn>
                </a:cxnLst>
                <a:rect l="0" t="0" r="r" b="b"/>
                <a:pathLst>
                  <a:path w="175" h="215">
                    <a:moveTo>
                      <a:pt x="0" y="160"/>
                    </a:moveTo>
                    <a:lnTo>
                      <a:pt x="0" y="160"/>
                    </a:lnTo>
                    <a:lnTo>
                      <a:pt x="6" y="161"/>
                    </a:lnTo>
                    <a:lnTo>
                      <a:pt x="11" y="163"/>
                    </a:lnTo>
                    <a:lnTo>
                      <a:pt x="19" y="168"/>
                    </a:lnTo>
                    <a:lnTo>
                      <a:pt x="27" y="175"/>
                    </a:lnTo>
                    <a:lnTo>
                      <a:pt x="36" y="182"/>
                    </a:lnTo>
                    <a:lnTo>
                      <a:pt x="36" y="182"/>
                    </a:lnTo>
                    <a:lnTo>
                      <a:pt x="64" y="198"/>
                    </a:lnTo>
                    <a:lnTo>
                      <a:pt x="93" y="215"/>
                    </a:lnTo>
                    <a:lnTo>
                      <a:pt x="93" y="215"/>
                    </a:lnTo>
                    <a:lnTo>
                      <a:pt x="93" y="209"/>
                    </a:lnTo>
                    <a:lnTo>
                      <a:pt x="94" y="208"/>
                    </a:lnTo>
                    <a:lnTo>
                      <a:pt x="96" y="206"/>
                    </a:lnTo>
                    <a:lnTo>
                      <a:pt x="101" y="205"/>
                    </a:lnTo>
                    <a:lnTo>
                      <a:pt x="106" y="204"/>
                    </a:lnTo>
                    <a:lnTo>
                      <a:pt x="120" y="204"/>
                    </a:lnTo>
                    <a:lnTo>
                      <a:pt x="126" y="202"/>
                    </a:lnTo>
                    <a:lnTo>
                      <a:pt x="130" y="200"/>
                    </a:lnTo>
                    <a:lnTo>
                      <a:pt x="130" y="200"/>
                    </a:lnTo>
                    <a:lnTo>
                      <a:pt x="135" y="191"/>
                    </a:lnTo>
                    <a:lnTo>
                      <a:pt x="141" y="183"/>
                    </a:lnTo>
                    <a:lnTo>
                      <a:pt x="143" y="174"/>
                    </a:lnTo>
                    <a:lnTo>
                      <a:pt x="147" y="164"/>
                    </a:lnTo>
                    <a:lnTo>
                      <a:pt x="156" y="125"/>
                    </a:lnTo>
                    <a:lnTo>
                      <a:pt x="156" y="125"/>
                    </a:lnTo>
                    <a:lnTo>
                      <a:pt x="160" y="114"/>
                    </a:lnTo>
                    <a:lnTo>
                      <a:pt x="164" y="104"/>
                    </a:lnTo>
                    <a:lnTo>
                      <a:pt x="169" y="95"/>
                    </a:lnTo>
                    <a:lnTo>
                      <a:pt x="175" y="86"/>
                    </a:lnTo>
                    <a:lnTo>
                      <a:pt x="175" y="86"/>
                    </a:lnTo>
                    <a:lnTo>
                      <a:pt x="175" y="80"/>
                    </a:lnTo>
                    <a:lnTo>
                      <a:pt x="175" y="71"/>
                    </a:lnTo>
                    <a:lnTo>
                      <a:pt x="171" y="56"/>
                    </a:lnTo>
                    <a:lnTo>
                      <a:pt x="171" y="56"/>
                    </a:lnTo>
                    <a:lnTo>
                      <a:pt x="164" y="43"/>
                    </a:lnTo>
                    <a:lnTo>
                      <a:pt x="156" y="30"/>
                    </a:lnTo>
                    <a:lnTo>
                      <a:pt x="146" y="21"/>
                    </a:lnTo>
                    <a:lnTo>
                      <a:pt x="134" y="11"/>
                    </a:lnTo>
                    <a:lnTo>
                      <a:pt x="134" y="11"/>
                    </a:lnTo>
                    <a:lnTo>
                      <a:pt x="126" y="7"/>
                    </a:lnTo>
                    <a:lnTo>
                      <a:pt x="119" y="5"/>
                    </a:lnTo>
                    <a:lnTo>
                      <a:pt x="111" y="2"/>
                    </a:lnTo>
                    <a:lnTo>
                      <a:pt x="104" y="0"/>
                    </a:lnTo>
                    <a:lnTo>
                      <a:pt x="96" y="0"/>
                    </a:lnTo>
                    <a:lnTo>
                      <a:pt x="89" y="2"/>
                    </a:lnTo>
                    <a:lnTo>
                      <a:pt x="81" y="3"/>
                    </a:lnTo>
                    <a:lnTo>
                      <a:pt x="74" y="6"/>
                    </a:lnTo>
                    <a:lnTo>
                      <a:pt x="62" y="11"/>
                    </a:lnTo>
                    <a:lnTo>
                      <a:pt x="49" y="21"/>
                    </a:lnTo>
                    <a:lnTo>
                      <a:pt x="38" y="33"/>
                    </a:lnTo>
                    <a:lnTo>
                      <a:pt x="29" y="47"/>
                    </a:lnTo>
                    <a:lnTo>
                      <a:pt x="29" y="47"/>
                    </a:lnTo>
                    <a:lnTo>
                      <a:pt x="23" y="63"/>
                    </a:lnTo>
                    <a:lnTo>
                      <a:pt x="18" y="80"/>
                    </a:lnTo>
                    <a:lnTo>
                      <a:pt x="14" y="96"/>
                    </a:lnTo>
                    <a:lnTo>
                      <a:pt x="11" y="114"/>
                    </a:lnTo>
                    <a:lnTo>
                      <a:pt x="11" y="114"/>
                    </a:lnTo>
                    <a:lnTo>
                      <a:pt x="11" y="126"/>
                    </a:lnTo>
                    <a:lnTo>
                      <a:pt x="12" y="141"/>
                    </a:lnTo>
                    <a:lnTo>
                      <a:pt x="12" y="146"/>
                    </a:lnTo>
                    <a:lnTo>
                      <a:pt x="10" y="152"/>
                    </a:lnTo>
                    <a:lnTo>
                      <a:pt x="7" y="157"/>
                    </a:lnTo>
                    <a:lnTo>
                      <a:pt x="0" y="160"/>
                    </a:lnTo>
                    <a:lnTo>
                      <a:pt x="0" y="160"/>
                    </a:lnTo>
                    <a:lnTo>
                      <a:pt x="10" y="159"/>
                    </a:lnTo>
                    <a:lnTo>
                      <a:pt x="14" y="157"/>
                    </a:lnTo>
                    <a:lnTo>
                      <a:pt x="14" y="157"/>
                    </a:lnTo>
                    <a:lnTo>
                      <a:pt x="12" y="157"/>
                    </a:lnTo>
                    <a:lnTo>
                      <a:pt x="0" y="160"/>
                    </a:lnTo>
                    <a:lnTo>
                      <a:pt x="0" y="160"/>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8"/>
              <p:cNvSpPr>
                <a:spLocks noEditPoints="1"/>
              </p:cNvSpPr>
              <p:nvPr/>
            </p:nvSpPr>
            <p:spPr bwMode="auto">
              <a:xfrm>
                <a:off x="1858693" y="1526309"/>
                <a:ext cx="593901" cy="2131249"/>
              </a:xfrm>
              <a:custGeom>
                <a:avLst/>
                <a:gdLst/>
                <a:ahLst/>
                <a:cxnLst>
                  <a:cxn ang="0">
                    <a:pos x="256" y="133"/>
                  </a:cxn>
                  <a:cxn ang="0">
                    <a:pos x="209" y="60"/>
                  </a:cxn>
                  <a:cxn ang="0">
                    <a:pos x="143" y="26"/>
                  </a:cxn>
                  <a:cxn ang="0">
                    <a:pos x="126" y="34"/>
                  </a:cxn>
                  <a:cxn ang="0">
                    <a:pos x="76" y="1"/>
                  </a:cxn>
                  <a:cxn ang="0">
                    <a:pos x="33" y="13"/>
                  </a:cxn>
                  <a:cxn ang="0">
                    <a:pos x="0" y="109"/>
                  </a:cxn>
                  <a:cxn ang="0">
                    <a:pos x="29" y="230"/>
                  </a:cxn>
                  <a:cxn ang="0">
                    <a:pos x="61" y="369"/>
                  </a:cxn>
                  <a:cxn ang="0">
                    <a:pos x="63" y="523"/>
                  </a:cxn>
                  <a:cxn ang="0">
                    <a:pos x="90" y="529"/>
                  </a:cxn>
                  <a:cxn ang="0">
                    <a:pos x="98" y="789"/>
                  </a:cxn>
                  <a:cxn ang="0">
                    <a:pos x="90" y="861"/>
                  </a:cxn>
                  <a:cxn ang="0">
                    <a:pos x="61" y="989"/>
                  </a:cxn>
                  <a:cxn ang="0">
                    <a:pos x="52" y="1096"/>
                  </a:cxn>
                  <a:cxn ang="0">
                    <a:pos x="41" y="1124"/>
                  </a:cxn>
                  <a:cxn ang="0">
                    <a:pos x="49" y="1148"/>
                  </a:cxn>
                  <a:cxn ang="0">
                    <a:pos x="45" y="1212"/>
                  </a:cxn>
                  <a:cxn ang="0">
                    <a:pos x="67" y="1228"/>
                  </a:cxn>
                  <a:cxn ang="0">
                    <a:pos x="98" y="1242"/>
                  </a:cxn>
                  <a:cxn ang="0">
                    <a:pos x="190" y="1257"/>
                  </a:cxn>
                  <a:cxn ang="0">
                    <a:pos x="241" y="1246"/>
                  </a:cxn>
                  <a:cxn ang="0">
                    <a:pos x="213" y="1210"/>
                  </a:cxn>
                  <a:cxn ang="0">
                    <a:pos x="168" y="1175"/>
                  </a:cxn>
                  <a:cxn ang="0">
                    <a:pos x="170" y="1137"/>
                  </a:cxn>
                  <a:cxn ang="0">
                    <a:pos x="210" y="1152"/>
                  </a:cxn>
                  <a:cxn ang="0">
                    <a:pos x="277" y="1150"/>
                  </a:cxn>
                  <a:cxn ang="0">
                    <a:pos x="292" y="1130"/>
                  </a:cxn>
                  <a:cxn ang="0">
                    <a:pos x="244" y="1113"/>
                  </a:cxn>
                  <a:cxn ang="0">
                    <a:pos x="205" y="1083"/>
                  </a:cxn>
                  <a:cxn ang="0">
                    <a:pos x="192" y="1059"/>
                  </a:cxn>
                  <a:cxn ang="0">
                    <a:pos x="190" y="1015"/>
                  </a:cxn>
                  <a:cxn ang="0">
                    <a:pos x="206" y="929"/>
                  </a:cxn>
                  <a:cxn ang="0">
                    <a:pos x="255" y="760"/>
                  </a:cxn>
                  <a:cxn ang="0">
                    <a:pos x="275" y="559"/>
                  </a:cxn>
                  <a:cxn ang="0">
                    <a:pos x="305" y="516"/>
                  </a:cxn>
                  <a:cxn ang="0">
                    <a:pos x="318" y="452"/>
                  </a:cxn>
                  <a:cxn ang="0">
                    <a:pos x="275" y="315"/>
                  </a:cxn>
                  <a:cxn ang="0">
                    <a:pos x="282" y="270"/>
                  </a:cxn>
                  <a:cxn ang="0">
                    <a:pos x="341" y="261"/>
                  </a:cxn>
                  <a:cxn ang="0">
                    <a:pos x="350" y="219"/>
                  </a:cxn>
                  <a:cxn ang="0">
                    <a:pos x="315" y="180"/>
                  </a:cxn>
                  <a:cxn ang="0">
                    <a:pos x="161" y="41"/>
                  </a:cxn>
                  <a:cxn ang="0">
                    <a:pos x="202" y="146"/>
                  </a:cxn>
                  <a:cxn ang="0">
                    <a:pos x="177" y="84"/>
                  </a:cxn>
                  <a:cxn ang="0">
                    <a:pos x="170" y="56"/>
                  </a:cxn>
                  <a:cxn ang="0">
                    <a:pos x="214" y="124"/>
                  </a:cxn>
                  <a:cxn ang="0">
                    <a:pos x="215" y="159"/>
                  </a:cxn>
                  <a:cxn ang="0">
                    <a:pos x="220" y="107"/>
                  </a:cxn>
                  <a:cxn ang="0">
                    <a:pos x="207" y="80"/>
                  </a:cxn>
                  <a:cxn ang="0">
                    <a:pos x="251" y="161"/>
                  </a:cxn>
                  <a:cxn ang="0">
                    <a:pos x="222" y="113"/>
                  </a:cxn>
                  <a:cxn ang="0">
                    <a:pos x="248" y="443"/>
                  </a:cxn>
                  <a:cxn ang="0">
                    <a:pos x="265" y="417"/>
                  </a:cxn>
                  <a:cxn ang="0">
                    <a:pos x="248" y="443"/>
                  </a:cxn>
                  <a:cxn ang="0">
                    <a:pos x="255" y="407"/>
                  </a:cxn>
                  <a:cxn ang="0">
                    <a:pos x="254" y="353"/>
                  </a:cxn>
                  <a:cxn ang="0">
                    <a:pos x="262" y="281"/>
                  </a:cxn>
                  <a:cxn ang="0">
                    <a:pos x="278" y="405"/>
                  </a:cxn>
                </a:cxnLst>
                <a:rect l="0" t="0" r="r" b="b"/>
                <a:pathLst>
                  <a:path w="350" h="1257">
                    <a:moveTo>
                      <a:pt x="315" y="180"/>
                    </a:moveTo>
                    <a:lnTo>
                      <a:pt x="315" y="180"/>
                    </a:lnTo>
                    <a:lnTo>
                      <a:pt x="297" y="169"/>
                    </a:lnTo>
                    <a:lnTo>
                      <a:pt x="280" y="157"/>
                    </a:lnTo>
                    <a:lnTo>
                      <a:pt x="271" y="150"/>
                    </a:lnTo>
                    <a:lnTo>
                      <a:pt x="263" y="142"/>
                    </a:lnTo>
                    <a:lnTo>
                      <a:pt x="256" y="133"/>
                    </a:lnTo>
                    <a:lnTo>
                      <a:pt x="251" y="124"/>
                    </a:lnTo>
                    <a:lnTo>
                      <a:pt x="251" y="124"/>
                    </a:lnTo>
                    <a:lnTo>
                      <a:pt x="241" y="105"/>
                    </a:lnTo>
                    <a:lnTo>
                      <a:pt x="230" y="84"/>
                    </a:lnTo>
                    <a:lnTo>
                      <a:pt x="225" y="75"/>
                    </a:lnTo>
                    <a:lnTo>
                      <a:pt x="217" y="67"/>
                    </a:lnTo>
                    <a:lnTo>
                      <a:pt x="209" y="60"/>
                    </a:lnTo>
                    <a:lnTo>
                      <a:pt x="199" y="54"/>
                    </a:lnTo>
                    <a:lnTo>
                      <a:pt x="199" y="54"/>
                    </a:lnTo>
                    <a:lnTo>
                      <a:pt x="175" y="41"/>
                    </a:lnTo>
                    <a:lnTo>
                      <a:pt x="150" y="27"/>
                    </a:lnTo>
                    <a:lnTo>
                      <a:pt x="150" y="27"/>
                    </a:lnTo>
                    <a:lnTo>
                      <a:pt x="146" y="26"/>
                    </a:lnTo>
                    <a:lnTo>
                      <a:pt x="143" y="26"/>
                    </a:lnTo>
                    <a:lnTo>
                      <a:pt x="142" y="27"/>
                    </a:lnTo>
                    <a:lnTo>
                      <a:pt x="139" y="30"/>
                    </a:lnTo>
                    <a:lnTo>
                      <a:pt x="136" y="34"/>
                    </a:lnTo>
                    <a:lnTo>
                      <a:pt x="134" y="35"/>
                    </a:lnTo>
                    <a:lnTo>
                      <a:pt x="130" y="35"/>
                    </a:lnTo>
                    <a:lnTo>
                      <a:pt x="130" y="35"/>
                    </a:lnTo>
                    <a:lnTo>
                      <a:pt x="126" y="34"/>
                    </a:lnTo>
                    <a:lnTo>
                      <a:pt x="120" y="30"/>
                    </a:lnTo>
                    <a:lnTo>
                      <a:pt x="112" y="23"/>
                    </a:lnTo>
                    <a:lnTo>
                      <a:pt x="112" y="23"/>
                    </a:lnTo>
                    <a:lnTo>
                      <a:pt x="100" y="13"/>
                    </a:lnTo>
                    <a:lnTo>
                      <a:pt x="85" y="5"/>
                    </a:lnTo>
                    <a:lnTo>
                      <a:pt x="85" y="5"/>
                    </a:lnTo>
                    <a:lnTo>
                      <a:pt x="76" y="1"/>
                    </a:lnTo>
                    <a:lnTo>
                      <a:pt x="70" y="0"/>
                    </a:lnTo>
                    <a:lnTo>
                      <a:pt x="63" y="0"/>
                    </a:lnTo>
                    <a:lnTo>
                      <a:pt x="56" y="0"/>
                    </a:lnTo>
                    <a:lnTo>
                      <a:pt x="49" y="3"/>
                    </a:lnTo>
                    <a:lnTo>
                      <a:pt x="44" y="5"/>
                    </a:lnTo>
                    <a:lnTo>
                      <a:pt x="38" y="9"/>
                    </a:lnTo>
                    <a:lnTo>
                      <a:pt x="33" y="13"/>
                    </a:lnTo>
                    <a:lnTo>
                      <a:pt x="25" y="26"/>
                    </a:lnTo>
                    <a:lnTo>
                      <a:pt x="16" y="39"/>
                    </a:lnTo>
                    <a:lnTo>
                      <a:pt x="11" y="53"/>
                    </a:lnTo>
                    <a:lnTo>
                      <a:pt x="7" y="68"/>
                    </a:lnTo>
                    <a:lnTo>
                      <a:pt x="7" y="68"/>
                    </a:lnTo>
                    <a:lnTo>
                      <a:pt x="3" y="87"/>
                    </a:lnTo>
                    <a:lnTo>
                      <a:pt x="0" y="109"/>
                    </a:lnTo>
                    <a:lnTo>
                      <a:pt x="1" y="129"/>
                    </a:lnTo>
                    <a:lnTo>
                      <a:pt x="4" y="150"/>
                    </a:lnTo>
                    <a:lnTo>
                      <a:pt x="8" y="172"/>
                    </a:lnTo>
                    <a:lnTo>
                      <a:pt x="14" y="192"/>
                    </a:lnTo>
                    <a:lnTo>
                      <a:pt x="21" y="211"/>
                    </a:lnTo>
                    <a:lnTo>
                      <a:pt x="29" y="230"/>
                    </a:lnTo>
                    <a:lnTo>
                      <a:pt x="29" y="230"/>
                    </a:lnTo>
                    <a:lnTo>
                      <a:pt x="48" y="271"/>
                    </a:lnTo>
                    <a:lnTo>
                      <a:pt x="56" y="291"/>
                    </a:lnTo>
                    <a:lnTo>
                      <a:pt x="59" y="302"/>
                    </a:lnTo>
                    <a:lnTo>
                      <a:pt x="60" y="313"/>
                    </a:lnTo>
                    <a:lnTo>
                      <a:pt x="60" y="313"/>
                    </a:lnTo>
                    <a:lnTo>
                      <a:pt x="61" y="341"/>
                    </a:lnTo>
                    <a:lnTo>
                      <a:pt x="61" y="369"/>
                    </a:lnTo>
                    <a:lnTo>
                      <a:pt x="61" y="424"/>
                    </a:lnTo>
                    <a:lnTo>
                      <a:pt x="61" y="424"/>
                    </a:lnTo>
                    <a:lnTo>
                      <a:pt x="61" y="448"/>
                    </a:lnTo>
                    <a:lnTo>
                      <a:pt x="60" y="474"/>
                    </a:lnTo>
                    <a:lnTo>
                      <a:pt x="60" y="499"/>
                    </a:lnTo>
                    <a:lnTo>
                      <a:pt x="60" y="511"/>
                    </a:lnTo>
                    <a:lnTo>
                      <a:pt x="63" y="523"/>
                    </a:lnTo>
                    <a:lnTo>
                      <a:pt x="63" y="523"/>
                    </a:lnTo>
                    <a:lnTo>
                      <a:pt x="63" y="526"/>
                    </a:lnTo>
                    <a:lnTo>
                      <a:pt x="66" y="527"/>
                    </a:lnTo>
                    <a:lnTo>
                      <a:pt x="71" y="529"/>
                    </a:lnTo>
                    <a:lnTo>
                      <a:pt x="83" y="529"/>
                    </a:lnTo>
                    <a:lnTo>
                      <a:pt x="83" y="529"/>
                    </a:lnTo>
                    <a:lnTo>
                      <a:pt x="90" y="529"/>
                    </a:lnTo>
                    <a:lnTo>
                      <a:pt x="94" y="531"/>
                    </a:lnTo>
                    <a:lnTo>
                      <a:pt x="97" y="535"/>
                    </a:lnTo>
                    <a:lnTo>
                      <a:pt x="98" y="540"/>
                    </a:lnTo>
                    <a:lnTo>
                      <a:pt x="98" y="552"/>
                    </a:lnTo>
                    <a:lnTo>
                      <a:pt x="97" y="563"/>
                    </a:lnTo>
                    <a:lnTo>
                      <a:pt x="97" y="563"/>
                    </a:lnTo>
                    <a:lnTo>
                      <a:pt x="98" y="789"/>
                    </a:lnTo>
                    <a:lnTo>
                      <a:pt x="98" y="789"/>
                    </a:lnTo>
                    <a:lnTo>
                      <a:pt x="98" y="815"/>
                    </a:lnTo>
                    <a:lnTo>
                      <a:pt x="98" y="829"/>
                    </a:lnTo>
                    <a:lnTo>
                      <a:pt x="97" y="841"/>
                    </a:lnTo>
                    <a:lnTo>
                      <a:pt x="97" y="841"/>
                    </a:lnTo>
                    <a:lnTo>
                      <a:pt x="94" y="850"/>
                    </a:lnTo>
                    <a:lnTo>
                      <a:pt x="90" y="861"/>
                    </a:lnTo>
                    <a:lnTo>
                      <a:pt x="83" y="882"/>
                    </a:lnTo>
                    <a:lnTo>
                      <a:pt x="83" y="882"/>
                    </a:lnTo>
                    <a:lnTo>
                      <a:pt x="76" y="909"/>
                    </a:lnTo>
                    <a:lnTo>
                      <a:pt x="70" y="935"/>
                    </a:lnTo>
                    <a:lnTo>
                      <a:pt x="66" y="962"/>
                    </a:lnTo>
                    <a:lnTo>
                      <a:pt x="61" y="989"/>
                    </a:lnTo>
                    <a:lnTo>
                      <a:pt x="61" y="989"/>
                    </a:lnTo>
                    <a:lnTo>
                      <a:pt x="56" y="1037"/>
                    </a:lnTo>
                    <a:lnTo>
                      <a:pt x="53" y="1085"/>
                    </a:lnTo>
                    <a:lnTo>
                      <a:pt x="53" y="1085"/>
                    </a:lnTo>
                    <a:lnTo>
                      <a:pt x="55" y="1081"/>
                    </a:lnTo>
                    <a:lnTo>
                      <a:pt x="55" y="1081"/>
                    </a:lnTo>
                    <a:lnTo>
                      <a:pt x="53" y="1090"/>
                    </a:lnTo>
                    <a:lnTo>
                      <a:pt x="52" y="1096"/>
                    </a:lnTo>
                    <a:lnTo>
                      <a:pt x="51" y="1101"/>
                    </a:lnTo>
                    <a:lnTo>
                      <a:pt x="51" y="1101"/>
                    </a:lnTo>
                    <a:lnTo>
                      <a:pt x="53" y="1086"/>
                    </a:lnTo>
                    <a:lnTo>
                      <a:pt x="53" y="1086"/>
                    </a:lnTo>
                    <a:lnTo>
                      <a:pt x="45" y="1108"/>
                    </a:lnTo>
                    <a:lnTo>
                      <a:pt x="41" y="1119"/>
                    </a:lnTo>
                    <a:lnTo>
                      <a:pt x="41" y="1124"/>
                    </a:lnTo>
                    <a:lnTo>
                      <a:pt x="41" y="1130"/>
                    </a:lnTo>
                    <a:lnTo>
                      <a:pt x="41" y="1130"/>
                    </a:lnTo>
                    <a:lnTo>
                      <a:pt x="45" y="1135"/>
                    </a:lnTo>
                    <a:lnTo>
                      <a:pt x="48" y="1138"/>
                    </a:lnTo>
                    <a:lnTo>
                      <a:pt x="49" y="1141"/>
                    </a:lnTo>
                    <a:lnTo>
                      <a:pt x="49" y="1141"/>
                    </a:lnTo>
                    <a:lnTo>
                      <a:pt x="49" y="1148"/>
                    </a:lnTo>
                    <a:lnTo>
                      <a:pt x="48" y="1154"/>
                    </a:lnTo>
                    <a:lnTo>
                      <a:pt x="44" y="1168"/>
                    </a:lnTo>
                    <a:lnTo>
                      <a:pt x="44" y="1168"/>
                    </a:lnTo>
                    <a:lnTo>
                      <a:pt x="42" y="1182"/>
                    </a:lnTo>
                    <a:lnTo>
                      <a:pt x="42" y="1197"/>
                    </a:lnTo>
                    <a:lnTo>
                      <a:pt x="42" y="1205"/>
                    </a:lnTo>
                    <a:lnTo>
                      <a:pt x="45" y="1212"/>
                    </a:lnTo>
                    <a:lnTo>
                      <a:pt x="48" y="1217"/>
                    </a:lnTo>
                    <a:lnTo>
                      <a:pt x="52" y="1222"/>
                    </a:lnTo>
                    <a:lnTo>
                      <a:pt x="52" y="1222"/>
                    </a:lnTo>
                    <a:lnTo>
                      <a:pt x="56" y="1227"/>
                    </a:lnTo>
                    <a:lnTo>
                      <a:pt x="60" y="1229"/>
                    </a:lnTo>
                    <a:lnTo>
                      <a:pt x="64" y="1229"/>
                    </a:lnTo>
                    <a:lnTo>
                      <a:pt x="67" y="1228"/>
                    </a:lnTo>
                    <a:lnTo>
                      <a:pt x="72" y="1224"/>
                    </a:lnTo>
                    <a:lnTo>
                      <a:pt x="81" y="1218"/>
                    </a:lnTo>
                    <a:lnTo>
                      <a:pt x="81" y="1218"/>
                    </a:lnTo>
                    <a:lnTo>
                      <a:pt x="83" y="1225"/>
                    </a:lnTo>
                    <a:lnTo>
                      <a:pt x="87" y="1232"/>
                    </a:lnTo>
                    <a:lnTo>
                      <a:pt x="93" y="1236"/>
                    </a:lnTo>
                    <a:lnTo>
                      <a:pt x="98" y="1242"/>
                    </a:lnTo>
                    <a:lnTo>
                      <a:pt x="105" y="1244"/>
                    </a:lnTo>
                    <a:lnTo>
                      <a:pt x="112" y="1248"/>
                    </a:lnTo>
                    <a:lnTo>
                      <a:pt x="128" y="1252"/>
                    </a:lnTo>
                    <a:lnTo>
                      <a:pt x="145" y="1255"/>
                    </a:lnTo>
                    <a:lnTo>
                      <a:pt x="161" y="1257"/>
                    </a:lnTo>
                    <a:lnTo>
                      <a:pt x="190" y="1257"/>
                    </a:lnTo>
                    <a:lnTo>
                      <a:pt x="190" y="1257"/>
                    </a:lnTo>
                    <a:lnTo>
                      <a:pt x="205" y="1257"/>
                    </a:lnTo>
                    <a:lnTo>
                      <a:pt x="222" y="1257"/>
                    </a:lnTo>
                    <a:lnTo>
                      <a:pt x="232" y="1255"/>
                    </a:lnTo>
                    <a:lnTo>
                      <a:pt x="239" y="1252"/>
                    </a:lnTo>
                    <a:lnTo>
                      <a:pt x="240" y="1251"/>
                    </a:lnTo>
                    <a:lnTo>
                      <a:pt x="241" y="1248"/>
                    </a:lnTo>
                    <a:lnTo>
                      <a:pt x="241" y="1246"/>
                    </a:lnTo>
                    <a:lnTo>
                      <a:pt x="241" y="1242"/>
                    </a:lnTo>
                    <a:lnTo>
                      <a:pt x="241" y="1242"/>
                    </a:lnTo>
                    <a:lnTo>
                      <a:pt x="237" y="1235"/>
                    </a:lnTo>
                    <a:lnTo>
                      <a:pt x="233" y="1228"/>
                    </a:lnTo>
                    <a:lnTo>
                      <a:pt x="229" y="1222"/>
                    </a:lnTo>
                    <a:lnTo>
                      <a:pt x="224" y="1218"/>
                    </a:lnTo>
                    <a:lnTo>
                      <a:pt x="213" y="1210"/>
                    </a:lnTo>
                    <a:lnTo>
                      <a:pt x="199" y="1203"/>
                    </a:lnTo>
                    <a:lnTo>
                      <a:pt x="199" y="1203"/>
                    </a:lnTo>
                    <a:lnTo>
                      <a:pt x="185" y="1195"/>
                    </a:lnTo>
                    <a:lnTo>
                      <a:pt x="180" y="1191"/>
                    </a:lnTo>
                    <a:lnTo>
                      <a:pt x="176" y="1186"/>
                    </a:lnTo>
                    <a:lnTo>
                      <a:pt x="172" y="1180"/>
                    </a:lnTo>
                    <a:lnTo>
                      <a:pt x="168" y="1175"/>
                    </a:lnTo>
                    <a:lnTo>
                      <a:pt x="165" y="1167"/>
                    </a:lnTo>
                    <a:lnTo>
                      <a:pt x="164" y="1160"/>
                    </a:lnTo>
                    <a:lnTo>
                      <a:pt x="164" y="1160"/>
                    </a:lnTo>
                    <a:lnTo>
                      <a:pt x="164" y="1152"/>
                    </a:lnTo>
                    <a:lnTo>
                      <a:pt x="164" y="1145"/>
                    </a:lnTo>
                    <a:lnTo>
                      <a:pt x="166" y="1139"/>
                    </a:lnTo>
                    <a:lnTo>
                      <a:pt x="170" y="1137"/>
                    </a:lnTo>
                    <a:lnTo>
                      <a:pt x="175" y="1135"/>
                    </a:lnTo>
                    <a:lnTo>
                      <a:pt x="181" y="1135"/>
                    </a:lnTo>
                    <a:lnTo>
                      <a:pt x="187" y="1138"/>
                    </a:lnTo>
                    <a:lnTo>
                      <a:pt x="194" y="1142"/>
                    </a:lnTo>
                    <a:lnTo>
                      <a:pt x="194" y="1142"/>
                    </a:lnTo>
                    <a:lnTo>
                      <a:pt x="202" y="1148"/>
                    </a:lnTo>
                    <a:lnTo>
                      <a:pt x="210" y="1152"/>
                    </a:lnTo>
                    <a:lnTo>
                      <a:pt x="220" y="1153"/>
                    </a:lnTo>
                    <a:lnTo>
                      <a:pt x="230" y="1154"/>
                    </a:lnTo>
                    <a:lnTo>
                      <a:pt x="240" y="1154"/>
                    </a:lnTo>
                    <a:lnTo>
                      <a:pt x="251" y="1154"/>
                    </a:lnTo>
                    <a:lnTo>
                      <a:pt x="270" y="1152"/>
                    </a:lnTo>
                    <a:lnTo>
                      <a:pt x="270" y="1152"/>
                    </a:lnTo>
                    <a:lnTo>
                      <a:pt x="277" y="1150"/>
                    </a:lnTo>
                    <a:lnTo>
                      <a:pt x="285" y="1149"/>
                    </a:lnTo>
                    <a:lnTo>
                      <a:pt x="288" y="1148"/>
                    </a:lnTo>
                    <a:lnTo>
                      <a:pt x="292" y="1145"/>
                    </a:lnTo>
                    <a:lnTo>
                      <a:pt x="293" y="1142"/>
                    </a:lnTo>
                    <a:lnTo>
                      <a:pt x="293" y="1138"/>
                    </a:lnTo>
                    <a:lnTo>
                      <a:pt x="293" y="1138"/>
                    </a:lnTo>
                    <a:lnTo>
                      <a:pt x="292" y="1130"/>
                    </a:lnTo>
                    <a:lnTo>
                      <a:pt x="290" y="1127"/>
                    </a:lnTo>
                    <a:lnTo>
                      <a:pt x="289" y="1126"/>
                    </a:lnTo>
                    <a:lnTo>
                      <a:pt x="284" y="1123"/>
                    </a:lnTo>
                    <a:lnTo>
                      <a:pt x="275" y="1122"/>
                    </a:lnTo>
                    <a:lnTo>
                      <a:pt x="275" y="1122"/>
                    </a:lnTo>
                    <a:lnTo>
                      <a:pt x="255" y="1116"/>
                    </a:lnTo>
                    <a:lnTo>
                      <a:pt x="244" y="1113"/>
                    </a:lnTo>
                    <a:lnTo>
                      <a:pt x="232" y="1111"/>
                    </a:lnTo>
                    <a:lnTo>
                      <a:pt x="222" y="1105"/>
                    </a:lnTo>
                    <a:lnTo>
                      <a:pt x="213" y="1100"/>
                    </a:lnTo>
                    <a:lnTo>
                      <a:pt x="210" y="1097"/>
                    </a:lnTo>
                    <a:lnTo>
                      <a:pt x="207" y="1093"/>
                    </a:lnTo>
                    <a:lnTo>
                      <a:pt x="206" y="1089"/>
                    </a:lnTo>
                    <a:lnTo>
                      <a:pt x="205" y="1083"/>
                    </a:lnTo>
                    <a:lnTo>
                      <a:pt x="205" y="1083"/>
                    </a:lnTo>
                    <a:lnTo>
                      <a:pt x="203" y="1077"/>
                    </a:lnTo>
                    <a:lnTo>
                      <a:pt x="200" y="1073"/>
                    </a:lnTo>
                    <a:lnTo>
                      <a:pt x="196" y="1067"/>
                    </a:lnTo>
                    <a:lnTo>
                      <a:pt x="194" y="1062"/>
                    </a:lnTo>
                    <a:lnTo>
                      <a:pt x="194" y="1062"/>
                    </a:lnTo>
                    <a:lnTo>
                      <a:pt x="192" y="1059"/>
                    </a:lnTo>
                    <a:lnTo>
                      <a:pt x="192" y="1055"/>
                    </a:lnTo>
                    <a:lnTo>
                      <a:pt x="195" y="1047"/>
                    </a:lnTo>
                    <a:lnTo>
                      <a:pt x="198" y="1040"/>
                    </a:lnTo>
                    <a:lnTo>
                      <a:pt x="198" y="1036"/>
                    </a:lnTo>
                    <a:lnTo>
                      <a:pt x="198" y="1032"/>
                    </a:lnTo>
                    <a:lnTo>
                      <a:pt x="198" y="1032"/>
                    </a:lnTo>
                    <a:lnTo>
                      <a:pt x="190" y="1015"/>
                    </a:lnTo>
                    <a:lnTo>
                      <a:pt x="187" y="1006"/>
                    </a:lnTo>
                    <a:lnTo>
                      <a:pt x="187" y="1002"/>
                    </a:lnTo>
                    <a:lnTo>
                      <a:pt x="187" y="996"/>
                    </a:lnTo>
                    <a:lnTo>
                      <a:pt x="187" y="996"/>
                    </a:lnTo>
                    <a:lnTo>
                      <a:pt x="198" y="953"/>
                    </a:lnTo>
                    <a:lnTo>
                      <a:pt x="198" y="953"/>
                    </a:lnTo>
                    <a:lnTo>
                      <a:pt x="206" y="929"/>
                    </a:lnTo>
                    <a:lnTo>
                      <a:pt x="215" y="906"/>
                    </a:lnTo>
                    <a:lnTo>
                      <a:pt x="225" y="884"/>
                    </a:lnTo>
                    <a:lnTo>
                      <a:pt x="233" y="861"/>
                    </a:lnTo>
                    <a:lnTo>
                      <a:pt x="233" y="861"/>
                    </a:lnTo>
                    <a:lnTo>
                      <a:pt x="240" y="837"/>
                    </a:lnTo>
                    <a:lnTo>
                      <a:pt x="245" y="811"/>
                    </a:lnTo>
                    <a:lnTo>
                      <a:pt x="255" y="760"/>
                    </a:lnTo>
                    <a:lnTo>
                      <a:pt x="262" y="709"/>
                    </a:lnTo>
                    <a:lnTo>
                      <a:pt x="269" y="658"/>
                    </a:lnTo>
                    <a:lnTo>
                      <a:pt x="269" y="658"/>
                    </a:lnTo>
                    <a:lnTo>
                      <a:pt x="274" y="609"/>
                    </a:lnTo>
                    <a:lnTo>
                      <a:pt x="275" y="583"/>
                    </a:lnTo>
                    <a:lnTo>
                      <a:pt x="275" y="559"/>
                    </a:lnTo>
                    <a:lnTo>
                      <a:pt x="275" y="559"/>
                    </a:lnTo>
                    <a:lnTo>
                      <a:pt x="275" y="548"/>
                    </a:lnTo>
                    <a:lnTo>
                      <a:pt x="277" y="538"/>
                    </a:lnTo>
                    <a:lnTo>
                      <a:pt x="278" y="530"/>
                    </a:lnTo>
                    <a:lnTo>
                      <a:pt x="282" y="523"/>
                    </a:lnTo>
                    <a:lnTo>
                      <a:pt x="288" y="519"/>
                    </a:lnTo>
                    <a:lnTo>
                      <a:pt x="296" y="516"/>
                    </a:lnTo>
                    <a:lnTo>
                      <a:pt x="305" y="516"/>
                    </a:lnTo>
                    <a:lnTo>
                      <a:pt x="316" y="518"/>
                    </a:lnTo>
                    <a:lnTo>
                      <a:pt x="316" y="518"/>
                    </a:lnTo>
                    <a:lnTo>
                      <a:pt x="331" y="519"/>
                    </a:lnTo>
                    <a:lnTo>
                      <a:pt x="331" y="519"/>
                    </a:lnTo>
                    <a:lnTo>
                      <a:pt x="329" y="501"/>
                    </a:lnTo>
                    <a:lnTo>
                      <a:pt x="326" y="485"/>
                    </a:lnTo>
                    <a:lnTo>
                      <a:pt x="318" y="452"/>
                    </a:lnTo>
                    <a:lnTo>
                      <a:pt x="307" y="420"/>
                    </a:lnTo>
                    <a:lnTo>
                      <a:pt x="296" y="388"/>
                    </a:lnTo>
                    <a:lnTo>
                      <a:pt x="296" y="388"/>
                    </a:lnTo>
                    <a:lnTo>
                      <a:pt x="286" y="357"/>
                    </a:lnTo>
                    <a:lnTo>
                      <a:pt x="278" y="327"/>
                    </a:lnTo>
                    <a:lnTo>
                      <a:pt x="278" y="327"/>
                    </a:lnTo>
                    <a:lnTo>
                      <a:pt x="275" y="315"/>
                    </a:lnTo>
                    <a:lnTo>
                      <a:pt x="271" y="298"/>
                    </a:lnTo>
                    <a:lnTo>
                      <a:pt x="270" y="290"/>
                    </a:lnTo>
                    <a:lnTo>
                      <a:pt x="270" y="283"/>
                    </a:lnTo>
                    <a:lnTo>
                      <a:pt x="271" y="276"/>
                    </a:lnTo>
                    <a:lnTo>
                      <a:pt x="274" y="272"/>
                    </a:lnTo>
                    <a:lnTo>
                      <a:pt x="274" y="272"/>
                    </a:lnTo>
                    <a:lnTo>
                      <a:pt x="282" y="270"/>
                    </a:lnTo>
                    <a:lnTo>
                      <a:pt x="290" y="268"/>
                    </a:lnTo>
                    <a:lnTo>
                      <a:pt x="308" y="270"/>
                    </a:lnTo>
                    <a:lnTo>
                      <a:pt x="318" y="271"/>
                    </a:lnTo>
                    <a:lnTo>
                      <a:pt x="326" y="271"/>
                    </a:lnTo>
                    <a:lnTo>
                      <a:pt x="334" y="268"/>
                    </a:lnTo>
                    <a:lnTo>
                      <a:pt x="338" y="266"/>
                    </a:lnTo>
                    <a:lnTo>
                      <a:pt x="341" y="261"/>
                    </a:lnTo>
                    <a:lnTo>
                      <a:pt x="341" y="261"/>
                    </a:lnTo>
                    <a:lnTo>
                      <a:pt x="345" y="257"/>
                    </a:lnTo>
                    <a:lnTo>
                      <a:pt x="346" y="253"/>
                    </a:lnTo>
                    <a:lnTo>
                      <a:pt x="350" y="241"/>
                    </a:lnTo>
                    <a:lnTo>
                      <a:pt x="350" y="230"/>
                    </a:lnTo>
                    <a:lnTo>
                      <a:pt x="350" y="219"/>
                    </a:lnTo>
                    <a:lnTo>
                      <a:pt x="350" y="219"/>
                    </a:lnTo>
                    <a:lnTo>
                      <a:pt x="349" y="212"/>
                    </a:lnTo>
                    <a:lnTo>
                      <a:pt x="345" y="207"/>
                    </a:lnTo>
                    <a:lnTo>
                      <a:pt x="342" y="202"/>
                    </a:lnTo>
                    <a:lnTo>
                      <a:pt x="337" y="196"/>
                    </a:lnTo>
                    <a:lnTo>
                      <a:pt x="326" y="188"/>
                    </a:lnTo>
                    <a:lnTo>
                      <a:pt x="315" y="180"/>
                    </a:lnTo>
                    <a:lnTo>
                      <a:pt x="315" y="180"/>
                    </a:lnTo>
                    <a:lnTo>
                      <a:pt x="316" y="181"/>
                    </a:lnTo>
                    <a:lnTo>
                      <a:pt x="315" y="180"/>
                    </a:lnTo>
                    <a:lnTo>
                      <a:pt x="315" y="180"/>
                    </a:lnTo>
                    <a:close/>
                    <a:moveTo>
                      <a:pt x="165" y="43"/>
                    </a:moveTo>
                    <a:lnTo>
                      <a:pt x="165" y="43"/>
                    </a:lnTo>
                    <a:lnTo>
                      <a:pt x="162" y="43"/>
                    </a:lnTo>
                    <a:lnTo>
                      <a:pt x="161" y="41"/>
                    </a:lnTo>
                    <a:lnTo>
                      <a:pt x="165" y="43"/>
                    </a:lnTo>
                    <a:close/>
                    <a:moveTo>
                      <a:pt x="221" y="158"/>
                    </a:moveTo>
                    <a:lnTo>
                      <a:pt x="221" y="158"/>
                    </a:lnTo>
                    <a:lnTo>
                      <a:pt x="213" y="158"/>
                    </a:lnTo>
                    <a:lnTo>
                      <a:pt x="207" y="157"/>
                    </a:lnTo>
                    <a:lnTo>
                      <a:pt x="203" y="152"/>
                    </a:lnTo>
                    <a:lnTo>
                      <a:pt x="202" y="146"/>
                    </a:lnTo>
                    <a:lnTo>
                      <a:pt x="199" y="132"/>
                    </a:lnTo>
                    <a:lnTo>
                      <a:pt x="198" y="124"/>
                    </a:lnTo>
                    <a:lnTo>
                      <a:pt x="195" y="116"/>
                    </a:lnTo>
                    <a:lnTo>
                      <a:pt x="195" y="116"/>
                    </a:lnTo>
                    <a:lnTo>
                      <a:pt x="190" y="105"/>
                    </a:lnTo>
                    <a:lnTo>
                      <a:pt x="184" y="95"/>
                    </a:lnTo>
                    <a:lnTo>
                      <a:pt x="177" y="84"/>
                    </a:lnTo>
                    <a:lnTo>
                      <a:pt x="169" y="75"/>
                    </a:lnTo>
                    <a:lnTo>
                      <a:pt x="153" y="57"/>
                    </a:lnTo>
                    <a:lnTo>
                      <a:pt x="135" y="41"/>
                    </a:lnTo>
                    <a:lnTo>
                      <a:pt x="135" y="41"/>
                    </a:lnTo>
                    <a:lnTo>
                      <a:pt x="151" y="46"/>
                    </a:lnTo>
                    <a:lnTo>
                      <a:pt x="165" y="52"/>
                    </a:lnTo>
                    <a:lnTo>
                      <a:pt x="170" y="56"/>
                    </a:lnTo>
                    <a:lnTo>
                      <a:pt x="177" y="61"/>
                    </a:lnTo>
                    <a:lnTo>
                      <a:pt x="190" y="73"/>
                    </a:lnTo>
                    <a:lnTo>
                      <a:pt x="190" y="73"/>
                    </a:lnTo>
                    <a:lnTo>
                      <a:pt x="198" y="84"/>
                    </a:lnTo>
                    <a:lnTo>
                      <a:pt x="205" y="97"/>
                    </a:lnTo>
                    <a:lnTo>
                      <a:pt x="210" y="110"/>
                    </a:lnTo>
                    <a:lnTo>
                      <a:pt x="214" y="124"/>
                    </a:lnTo>
                    <a:lnTo>
                      <a:pt x="214" y="124"/>
                    </a:lnTo>
                    <a:lnTo>
                      <a:pt x="220" y="142"/>
                    </a:lnTo>
                    <a:lnTo>
                      <a:pt x="222" y="151"/>
                    </a:lnTo>
                    <a:lnTo>
                      <a:pt x="222" y="155"/>
                    </a:lnTo>
                    <a:lnTo>
                      <a:pt x="221" y="158"/>
                    </a:lnTo>
                    <a:lnTo>
                      <a:pt x="221" y="158"/>
                    </a:lnTo>
                    <a:lnTo>
                      <a:pt x="215" y="159"/>
                    </a:lnTo>
                    <a:lnTo>
                      <a:pt x="217" y="158"/>
                    </a:lnTo>
                    <a:lnTo>
                      <a:pt x="220" y="158"/>
                    </a:lnTo>
                    <a:lnTo>
                      <a:pt x="221" y="158"/>
                    </a:lnTo>
                    <a:lnTo>
                      <a:pt x="221" y="158"/>
                    </a:lnTo>
                    <a:lnTo>
                      <a:pt x="221" y="158"/>
                    </a:lnTo>
                    <a:close/>
                    <a:moveTo>
                      <a:pt x="220" y="107"/>
                    </a:moveTo>
                    <a:lnTo>
                      <a:pt x="220" y="107"/>
                    </a:lnTo>
                    <a:lnTo>
                      <a:pt x="209" y="90"/>
                    </a:lnTo>
                    <a:lnTo>
                      <a:pt x="195" y="73"/>
                    </a:lnTo>
                    <a:lnTo>
                      <a:pt x="180" y="58"/>
                    </a:lnTo>
                    <a:lnTo>
                      <a:pt x="165" y="43"/>
                    </a:lnTo>
                    <a:lnTo>
                      <a:pt x="165" y="43"/>
                    </a:lnTo>
                    <a:lnTo>
                      <a:pt x="194" y="67"/>
                    </a:lnTo>
                    <a:lnTo>
                      <a:pt x="207" y="80"/>
                    </a:lnTo>
                    <a:lnTo>
                      <a:pt x="220" y="95"/>
                    </a:lnTo>
                    <a:lnTo>
                      <a:pt x="232" y="110"/>
                    </a:lnTo>
                    <a:lnTo>
                      <a:pt x="240" y="127"/>
                    </a:lnTo>
                    <a:lnTo>
                      <a:pt x="247" y="143"/>
                    </a:lnTo>
                    <a:lnTo>
                      <a:pt x="250" y="152"/>
                    </a:lnTo>
                    <a:lnTo>
                      <a:pt x="251" y="161"/>
                    </a:lnTo>
                    <a:lnTo>
                      <a:pt x="251" y="161"/>
                    </a:lnTo>
                    <a:lnTo>
                      <a:pt x="247" y="161"/>
                    </a:lnTo>
                    <a:lnTo>
                      <a:pt x="244" y="161"/>
                    </a:lnTo>
                    <a:lnTo>
                      <a:pt x="239" y="155"/>
                    </a:lnTo>
                    <a:lnTo>
                      <a:pt x="235" y="148"/>
                    </a:lnTo>
                    <a:lnTo>
                      <a:pt x="230" y="140"/>
                    </a:lnTo>
                    <a:lnTo>
                      <a:pt x="225" y="121"/>
                    </a:lnTo>
                    <a:lnTo>
                      <a:pt x="222" y="113"/>
                    </a:lnTo>
                    <a:lnTo>
                      <a:pt x="220" y="107"/>
                    </a:lnTo>
                    <a:lnTo>
                      <a:pt x="220" y="107"/>
                    </a:lnTo>
                    <a:lnTo>
                      <a:pt x="217" y="102"/>
                    </a:lnTo>
                    <a:lnTo>
                      <a:pt x="220" y="107"/>
                    </a:lnTo>
                    <a:lnTo>
                      <a:pt x="220" y="107"/>
                    </a:lnTo>
                    <a:close/>
                    <a:moveTo>
                      <a:pt x="248" y="443"/>
                    </a:moveTo>
                    <a:lnTo>
                      <a:pt x="248" y="443"/>
                    </a:lnTo>
                    <a:lnTo>
                      <a:pt x="250" y="433"/>
                    </a:lnTo>
                    <a:lnTo>
                      <a:pt x="251" y="422"/>
                    </a:lnTo>
                    <a:lnTo>
                      <a:pt x="252" y="420"/>
                    </a:lnTo>
                    <a:lnTo>
                      <a:pt x="255" y="417"/>
                    </a:lnTo>
                    <a:lnTo>
                      <a:pt x="259" y="416"/>
                    </a:lnTo>
                    <a:lnTo>
                      <a:pt x="265" y="417"/>
                    </a:lnTo>
                    <a:lnTo>
                      <a:pt x="265" y="417"/>
                    </a:lnTo>
                    <a:lnTo>
                      <a:pt x="265" y="429"/>
                    </a:lnTo>
                    <a:lnTo>
                      <a:pt x="265" y="437"/>
                    </a:lnTo>
                    <a:lnTo>
                      <a:pt x="262" y="440"/>
                    </a:lnTo>
                    <a:lnTo>
                      <a:pt x="259" y="441"/>
                    </a:lnTo>
                    <a:lnTo>
                      <a:pt x="255" y="443"/>
                    </a:lnTo>
                    <a:lnTo>
                      <a:pt x="248" y="443"/>
                    </a:lnTo>
                    <a:lnTo>
                      <a:pt x="248" y="443"/>
                    </a:lnTo>
                    <a:close/>
                    <a:moveTo>
                      <a:pt x="281" y="410"/>
                    </a:moveTo>
                    <a:lnTo>
                      <a:pt x="281" y="410"/>
                    </a:lnTo>
                    <a:lnTo>
                      <a:pt x="271" y="413"/>
                    </a:lnTo>
                    <a:lnTo>
                      <a:pt x="263" y="414"/>
                    </a:lnTo>
                    <a:lnTo>
                      <a:pt x="260" y="413"/>
                    </a:lnTo>
                    <a:lnTo>
                      <a:pt x="258" y="411"/>
                    </a:lnTo>
                    <a:lnTo>
                      <a:pt x="255" y="407"/>
                    </a:lnTo>
                    <a:lnTo>
                      <a:pt x="254" y="403"/>
                    </a:lnTo>
                    <a:lnTo>
                      <a:pt x="254" y="403"/>
                    </a:lnTo>
                    <a:lnTo>
                      <a:pt x="251" y="391"/>
                    </a:lnTo>
                    <a:lnTo>
                      <a:pt x="252" y="379"/>
                    </a:lnTo>
                    <a:lnTo>
                      <a:pt x="254" y="365"/>
                    </a:lnTo>
                    <a:lnTo>
                      <a:pt x="254" y="353"/>
                    </a:lnTo>
                    <a:lnTo>
                      <a:pt x="254" y="353"/>
                    </a:lnTo>
                    <a:lnTo>
                      <a:pt x="252" y="336"/>
                    </a:lnTo>
                    <a:lnTo>
                      <a:pt x="251" y="313"/>
                    </a:lnTo>
                    <a:lnTo>
                      <a:pt x="252" y="301"/>
                    </a:lnTo>
                    <a:lnTo>
                      <a:pt x="254" y="291"/>
                    </a:lnTo>
                    <a:lnTo>
                      <a:pt x="256" y="283"/>
                    </a:lnTo>
                    <a:lnTo>
                      <a:pt x="259" y="282"/>
                    </a:lnTo>
                    <a:lnTo>
                      <a:pt x="262" y="281"/>
                    </a:lnTo>
                    <a:lnTo>
                      <a:pt x="262" y="281"/>
                    </a:lnTo>
                    <a:lnTo>
                      <a:pt x="266" y="313"/>
                    </a:lnTo>
                    <a:lnTo>
                      <a:pt x="271" y="346"/>
                    </a:lnTo>
                    <a:lnTo>
                      <a:pt x="281" y="410"/>
                    </a:lnTo>
                    <a:lnTo>
                      <a:pt x="281" y="410"/>
                    </a:lnTo>
                    <a:lnTo>
                      <a:pt x="280" y="409"/>
                    </a:lnTo>
                    <a:lnTo>
                      <a:pt x="278" y="405"/>
                    </a:lnTo>
                    <a:lnTo>
                      <a:pt x="277" y="395"/>
                    </a:lnTo>
                    <a:lnTo>
                      <a:pt x="277" y="392"/>
                    </a:lnTo>
                    <a:lnTo>
                      <a:pt x="278" y="392"/>
                    </a:lnTo>
                    <a:lnTo>
                      <a:pt x="281" y="410"/>
                    </a:lnTo>
                    <a:lnTo>
                      <a:pt x="281" y="4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6" name="Group 82"/>
            <p:cNvGrpSpPr/>
            <p:nvPr/>
          </p:nvGrpSpPr>
          <p:grpSpPr>
            <a:xfrm>
              <a:off x="1285852" y="1000114"/>
              <a:ext cx="729094" cy="2511672"/>
              <a:chOff x="5075236" y="1428742"/>
              <a:chExt cx="360363" cy="1241426"/>
            </a:xfrm>
            <a:grpFill/>
          </p:grpSpPr>
          <p:sp>
            <p:nvSpPr>
              <p:cNvPr id="81" name="Freeform 18"/>
              <p:cNvSpPr/>
              <p:nvPr/>
            </p:nvSpPr>
            <p:spPr bwMode="auto">
              <a:xfrm>
                <a:off x="5187948" y="1428742"/>
                <a:ext cx="123825" cy="182563"/>
              </a:xfrm>
              <a:custGeom>
                <a:avLst/>
                <a:gdLst/>
                <a:ahLst/>
                <a:cxnLst>
                  <a:cxn ang="0">
                    <a:pos x="21" y="184"/>
                  </a:cxn>
                  <a:cxn ang="0">
                    <a:pos x="24" y="198"/>
                  </a:cxn>
                  <a:cxn ang="0">
                    <a:pos x="24" y="211"/>
                  </a:cxn>
                  <a:cxn ang="0">
                    <a:pos x="27" y="215"/>
                  </a:cxn>
                  <a:cxn ang="0">
                    <a:pos x="43" y="224"/>
                  </a:cxn>
                  <a:cxn ang="0">
                    <a:pos x="55" y="228"/>
                  </a:cxn>
                  <a:cxn ang="0">
                    <a:pos x="81" y="228"/>
                  </a:cxn>
                  <a:cxn ang="0">
                    <a:pos x="95" y="224"/>
                  </a:cxn>
                  <a:cxn ang="0">
                    <a:pos x="110" y="213"/>
                  </a:cxn>
                  <a:cxn ang="0">
                    <a:pos x="124" y="206"/>
                  </a:cxn>
                  <a:cxn ang="0">
                    <a:pos x="126" y="204"/>
                  </a:cxn>
                  <a:cxn ang="0">
                    <a:pos x="125" y="179"/>
                  </a:cxn>
                  <a:cxn ang="0">
                    <a:pos x="132" y="153"/>
                  </a:cxn>
                  <a:cxn ang="0">
                    <a:pos x="141" y="139"/>
                  </a:cxn>
                  <a:cxn ang="0">
                    <a:pos x="154" y="116"/>
                  </a:cxn>
                  <a:cxn ang="0">
                    <a:pos x="155" y="104"/>
                  </a:cxn>
                  <a:cxn ang="0">
                    <a:pos x="152" y="97"/>
                  </a:cxn>
                  <a:cxn ang="0">
                    <a:pos x="148" y="94"/>
                  </a:cxn>
                  <a:cxn ang="0">
                    <a:pos x="145" y="86"/>
                  </a:cxn>
                  <a:cxn ang="0">
                    <a:pos x="144" y="60"/>
                  </a:cxn>
                  <a:cxn ang="0">
                    <a:pos x="141" y="50"/>
                  </a:cxn>
                  <a:cxn ang="0">
                    <a:pos x="130" y="25"/>
                  </a:cxn>
                  <a:cxn ang="0">
                    <a:pos x="125" y="18"/>
                  </a:cxn>
                  <a:cxn ang="0">
                    <a:pos x="110" y="7"/>
                  </a:cxn>
                  <a:cxn ang="0">
                    <a:pos x="92" y="1"/>
                  </a:cxn>
                  <a:cxn ang="0">
                    <a:pos x="75" y="0"/>
                  </a:cxn>
                  <a:cxn ang="0">
                    <a:pos x="55" y="3"/>
                  </a:cxn>
                  <a:cxn ang="0">
                    <a:pos x="39" y="10"/>
                  </a:cxn>
                  <a:cxn ang="0">
                    <a:pos x="24" y="19"/>
                  </a:cxn>
                  <a:cxn ang="0">
                    <a:pos x="13" y="34"/>
                  </a:cxn>
                  <a:cxn ang="0">
                    <a:pos x="6" y="52"/>
                  </a:cxn>
                  <a:cxn ang="0">
                    <a:pos x="5" y="65"/>
                  </a:cxn>
                  <a:cxn ang="0">
                    <a:pos x="5" y="93"/>
                  </a:cxn>
                  <a:cxn ang="0">
                    <a:pos x="4" y="105"/>
                  </a:cxn>
                  <a:cxn ang="0">
                    <a:pos x="1" y="116"/>
                  </a:cxn>
                  <a:cxn ang="0">
                    <a:pos x="2" y="138"/>
                  </a:cxn>
                  <a:cxn ang="0">
                    <a:pos x="6" y="147"/>
                  </a:cxn>
                  <a:cxn ang="0">
                    <a:pos x="15" y="166"/>
                  </a:cxn>
                  <a:cxn ang="0">
                    <a:pos x="21" y="184"/>
                  </a:cxn>
                  <a:cxn ang="0">
                    <a:pos x="21" y="184"/>
                  </a:cxn>
                </a:cxnLst>
                <a:rect l="0" t="0" r="r" b="b"/>
                <a:pathLst>
                  <a:path w="155" h="229">
                    <a:moveTo>
                      <a:pt x="21" y="184"/>
                    </a:moveTo>
                    <a:lnTo>
                      <a:pt x="21" y="184"/>
                    </a:lnTo>
                    <a:lnTo>
                      <a:pt x="24" y="191"/>
                    </a:lnTo>
                    <a:lnTo>
                      <a:pt x="24" y="198"/>
                    </a:lnTo>
                    <a:lnTo>
                      <a:pt x="24" y="211"/>
                    </a:lnTo>
                    <a:lnTo>
                      <a:pt x="24" y="211"/>
                    </a:lnTo>
                    <a:lnTo>
                      <a:pt x="26" y="214"/>
                    </a:lnTo>
                    <a:lnTo>
                      <a:pt x="27" y="215"/>
                    </a:lnTo>
                    <a:lnTo>
                      <a:pt x="31" y="219"/>
                    </a:lnTo>
                    <a:lnTo>
                      <a:pt x="43" y="224"/>
                    </a:lnTo>
                    <a:lnTo>
                      <a:pt x="43" y="224"/>
                    </a:lnTo>
                    <a:lnTo>
                      <a:pt x="55" y="228"/>
                    </a:lnTo>
                    <a:lnTo>
                      <a:pt x="69" y="229"/>
                    </a:lnTo>
                    <a:lnTo>
                      <a:pt x="81" y="228"/>
                    </a:lnTo>
                    <a:lnTo>
                      <a:pt x="95" y="224"/>
                    </a:lnTo>
                    <a:lnTo>
                      <a:pt x="95" y="224"/>
                    </a:lnTo>
                    <a:lnTo>
                      <a:pt x="102" y="219"/>
                    </a:lnTo>
                    <a:lnTo>
                      <a:pt x="110" y="213"/>
                    </a:lnTo>
                    <a:lnTo>
                      <a:pt x="120" y="207"/>
                    </a:lnTo>
                    <a:lnTo>
                      <a:pt x="124" y="206"/>
                    </a:lnTo>
                    <a:lnTo>
                      <a:pt x="126" y="204"/>
                    </a:lnTo>
                    <a:lnTo>
                      <a:pt x="126" y="204"/>
                    </a:lnTo>
                    <a:lnTo>
                      <a:pt x="125" y="191"/>
                    </a:lnTo>
                    <a:lnTo>
                      <a:pt x="125" y="179"/>
                    </a:lnTo>
                    <a:lnTo>
                      <a:pt x="128" y="165"/>
                    </a:lnTo>
                    <a:lnTo>
                      <a:pt x="132" y="153"/>
                    </a:lnTo>
                    <a:lnTo>
                      <a:pt x="132" y="153"/>
                    </a:lnTo>
                    <a:lnTo>
                      <a:pt x="141" y="139"/>
                    </a:lnTo>
                    <a:lnTo>
                      <a:pt x="151" y="124"/>
                    </a:lnTo>
                    <a:lnTo>
                      <a:pt x="154" y="116"/>
                    </a:lnTo>
                    <a:lnTo>
                      <a:pt x="155" y="108"/>
                    </a:lnTo>
                    <a:lnTo>
                      <a:pt x="155" y="104"/>
                    </a:lnTo>
                    <a:lnTo>
                      <a:pt x="154" y="101"/>
                    </a:lnTo>
                    <a:lnTo>
                      <a:pt x="152" y="97"/>
                    </a:lnTo>
                    <a:lnTo>
                      <a:pt x="148" y="94"/>
                    </a:lnTo>
                    <a:lnTo>
                      <a:pt x="148" y="94"/>
                    </a:lnTo>
                    <a:lnTo>
                      <a:pt x="147" y="91"/>
                    </a:lnTo>
                    <a:lnTo>
                      <a:pt x="145" y="86"/>
                    </a:lnTo>
                    <a:lnTo>
                      <a:pt x="144" y="74"/>
                    </a:lnTo>
                    <a:lnTo>
                      <a:pt x="144" y="60"/>
                    </a:lnTo>
                    <a:lnTo>
                      <a:pt x="141" y="50"/>
                    </a:lnTo>
                    <a:lnTo>
                      <a:pt x="141" y="50"/>
                    </a:lnTo>
                    <a:lnTo>
                      <a:pt x="136" y="33"/>
                    </a:lnTo>
                    <a:lnTo>
                      <a:pt x="130" y="25"/>
                    </a:lnTo>
                    <a:lnTo>
                      <a:pt x="125" y="18"/>
                    </a:lnTo>
                    <a:lnTo>
                      <a:pt x="125" y="18"/>
                    </a:lnTo>
                    <a:lnTo>
                      <a:pt x="118" y="12"/>
                    </a:lnTo>
                    <a:lnTo>
                      <a:pt x="110" y="7"/>
                    </a:lnTo>
                    <a:lnTo>
                      <a:pt x="102" y="4"/>
                    </a:lnTo>
                    <a:lnTo>
                      <a:pt x="92" y="1"/>
                    </a:lnTo>
                    <a:lnTo>
                      <a:pt x="84" y="0"/>
                    </a:lnTo>
                    <a:lnTo>
                      <a:pt x="75" y="0"/>
                    </a:lnTo>
                    <a:lnTo>
                      <a:pt x="65" y="0"/>
                    </a:lnTo>
                    <a:lnTo>
                      <a:pt x="55" y="3"/>
                    </a:lnTo>
                    <a:lnTo>
                      <a:pt x="47" y="5"/>
                    </a:lnTo>
                    <a:lnTo>
                      <a:pt x="39" y="10"/>
                    </a:lnTo>
                    <a:lnTo>
                      <a:pt x="31" y="14"/>
                    </a:lnTo>
                    <a:lnTo>
                      <a:pt x="24" y="19"/>
                    </a:lnTo>
                    <a:lnTo>
                      <a:pt x="17" y="26"/>
                    </a:lnTo>
                    <a:lnTo>
                      <a:pt x="13" y="34"/>
                    </a:lnTo>
                    <a:lnTo>
                      <a:pt x="9" y="42"/>
                    </a:lnTo>
                    <a:lnTo>
                      <a:pt x="6" y="52"/>
                    </a:lnTo>
                    <a:lnTo>
                      <a:pt x="6" y="52"/>
                    </a:lnTo>
                    <a:lnTo>
                      <a:pt x="5" y="65"/>
                    </a:lnTo>
                    <a:lnTo>
                      <a:pt x="5" y="79"/>
                    </a:lnTo>
                    <a:lnTo>
                      <a:pt x="5" y="93"/>
                    </a:lnTo>
                    <a:lnTo>
                      <a:pt x="5" y="100"/>
                    </a:lnTo>
                    <a:lnTo>
                      <a:pt x="4" y="105"/>
                    </a:lnTo>
                    <a:lnTo>
                      <a:pt x="4" y="105"/>
                    </a:lnTo>
                    <a:lnTo>
                      <a:pt x="1" y="116"/>
                    </a:lnTo>
                    <a:lnTo>
                      <a:pt x="0" y="127"/>
                    </a:lnTo>
                    <a:lnTo>
                      <a:pt x="2" y="138"/>
                    </a:lnTo>
                    <a:lnTo>
                      <a:pt x="6" y="147"/>
                    </a:lnTo>
                    <a:lnTo>
                      <a:pt x="6" y="147"/>
                    </a:lnTo>
                    <a:lnTo>
                      <a:pt x="12" y="157"/>
                    </a:lnTo>
                    <a:lnTo>
                      <a:pt x="15" y="166"/>
                    </a:lnTo>
                    <a:lnTo>
                      <a:pt x="21" y="184"/>
                    </a:lnTo>
                    <a:lnTo>
                      <a:pt x="21" y="184"/>
                    </a:lnTo>
                    <a:lnTo>
                      <a:pt x="21" y="184"/>
                    </a:lnTo>
                    <a:lnTo>
                      <a:pt x="21" y="184"/>
                    </a:lnTo>
                    <a:lnTo>
                      <a:pt x="21" y="184"/>
                    </a:lnTo>
                    <a:close/>
                  </a:path>
                </a:pathLst>
              </a:custGeom>
              <a:grpFill/>
              <a:ln w="9525">
                <a:noFill/>
                <a:round/>
              </a:ln>
            </p:spPr>
            <p:txBody>
              <a:bodyPr vert="horz" wrap="square" lIns="91440" tIns="45720" rIns="91440" bIns="45720" numCol="1" anchor="t" anchorCtr="0" compatLnSpc="1"/>
              <a:lstStyle/>
              <a:p>
                <a:endParaRPr lang="en-US"/>
              </a:p>
            </p:txBody>
          </p:sp>
          <p:sp>
            <p:nvSpPr>
              <p:cNvPr id="82" name="Freeform 19"/>
              <p:cNvSpPr>
                <a:spLocks noEditPoints="1"/>
              </p:cNvSpPr>
              <p:nvPr/>
            </p:nvSpPr>
            <p:spPr bwMode="auto">
              <a:xfrm>
                <a:off x="5075236" y="1604955"/>
                <a:ext cx="360363" cy="1065213"/>
              </a:xfrm>
              <a:custGeom>
                <a:avLst/>
                <a:gdLst/>
                <a:ahLst/>
                <a:cxnLst>
                  <a:cxn ang="0">
                    <a:pos x="124" y="1301"/>
                  </a:cxn>
                  <a:cxn ang="0">
                    <a:pos x="136" y="1239"/>
                  </a:cxn>
                  <a:cxn ang="0">
                    <a:pos x="160" y="984"/>
                  </a:cxn>
                  <a:cxn ang="0">
                    <a:pos x="171" y="908"/>
                  </a:cxn>
                  <a:cxn ang="0">
                    <a:pos x="193" y="716"/>
                  </a:cxn>
                  <a:cxn ang="0">
                    <a:pos x="230" y="623"/>
                  </a:cxn>
                  <a:cxn ang="0">
                    <a:pos x="245" y="629"/>
                  </a:cxn>
                  <a:cxn ang="0">
                    <a:pos x="254" y="785"/>
                  </a:cxn>
                  <a:cxn ang="0">
                    <a:pos x="290" y="973"/>
                  </a:cxn>
                  <a:cxn ang="0">
                    <a:pos x="301" y="1207"/>
                  </a:cxn>
                  <a:cxn ang="0">
                    <a:pos x="321" y="1258"/>
                  </a:cxn>
                  <a:cxn ang="0">
                    <a:pos x="329" y="1296"/>
                  </a:cxn>
                  <a:cxn ang="0">
                    <a:pos x="366" y="1322"/>
                  </a:cxn>
                  <a:cxn ang="0">
                    <a:pos x="433" y="1343"/>
                  </a:cxn>
                  <a:cxn ang="0">
                    <a:pos x="452" y="1325"/>
                  </a:cxn>
                  <a:cxn ang="0">
                    <a:pos x="414" y="1287"/>
                  </a:cxn>
                  <a:cxn ang="0">
                    <a:pos x="411" y="1241"/>
                  </a:cxn>
                  <a:cxn ang="0">
                    <a:pos x="417" y="1198"/>
                  </a:cxn>
                  <a:cxn ang="0">
                    <a:pos x="406" y="1108"/>
                  </a:cxn>
                  <a:cxn ang="0">
                    <a:pos x="410" y="1014"/>
                  </a:cxn>
                  <a:cxn ang="0">
                    <a:pos x="402" y="935"/>
                  </a:cxn>
                  <a:cxn ang="0">
                    <a:pos x="400" y="638"/>
                  </a:cxn>
                  <a:cxn ang="0">
                    <a:pos x="433" y="569"/>
                  </a:cxn>
                  <a:cxn ang="0">
                    <a:pos x="410" y="483"/>
                  </a:cxn>
                  <a:cxn ang="0">
                    <a:pos x="381" y="310"/>
                  </a:cxn>
                  <a:cxn ang="0">
                    <a:pos x="408" y="269"/>
                  </a:cxn>
                  <a:cxn ang="0">
                    <a:pos x="432" y="141"/>
                  </a:cxn>
                  <a:cxn ang="0">
                    <a:pos x="406" y="71"/>
                  </a:cxn>
                  <a:cxn ang="0">
                    <a:pos x="282" y="0"/>
                  </a:cxn>
                  <a:cxn ang="0">
                    <a:pos x="273" y="116"/>
                  </a:cxn>
                  <a:cxn ang="0">
                    <a:pos x="227" y="187"/>
                  </a:cxn>
                  <a:cxn ang="0">
                    <a:pos x="224" y="57"/>
                  </a:cxn>
                  <a:cxn ang="0">
                    <a:pos x="226" y="29"/>
                  </a:cxn>
                  <a:cxn ang="0">
                    <a:pos x="196" y="38"/>
                  </a:cxn>
                  <a:cxn ang="0">
                    <a:pos x="201" y="67"/>
                  </a:cxn>
                  <a:cxn ang="0">
                    <a:pos x="173" y="186"/>
                  </a:cxn>
                  <a:cxn ang="0">
                    <a:pos x="163" y="34"/>
                  </a:cxn>
                  <a:cxn ang="0">
                    <a:pos x="88" y="42"/>
                  </a:cxn>
                  <a:cxn ang="0">
                    <a:pos x="20" y="82"/>
                  </a:cxn>
                  <a:cxn ang="0">
                    <a:pos x="5" y="202"/>
                  </a:cxn>
                  <a:cxn ang="0">
                    <a:pos x="25" y="300"/>
                  </a:cxn>
                  <a:cxn ang="0">
                    <a:pos x="70" y="301"/>
                  </a:cxn>
                  <a:cxn ang="0">
                    <a:pos x="54" y="449"/>
                  </a:cxn>
                  <a:cxn ang="0">
                    <a:pos x="21" y="554"/>
                  </a:cxn>
                  <a:cxn ang="0">
                    <a:pos x="44" y="584"/>
                  </a:cxn>
                  <a:cxn ang="0">
                    <a:pos x="51" y="777"/>
                  </a:cxn>
                  <a:cxn ang="0">
                    <a:pos x="47" y="1261"/>
                  </a:cxn>
                  <a:cxn ang="0">
                    <a:pos x="21" y="1287"/>
                  </a:cxn>
                  <a:cxn ang="0">
                    <a:pos x="4" y="1326"/>
                  </a:cxn>
                  <a:cxn ang="0">
                    <a:pos x="61" y="1335"/>
                  </a:cxn>
                  <a:cxn ang="0">
                    <a:pos x="96" y="1313"/>
                  </a:cxn>
                  <a:cxn ang="0">
                    <a:pos x="173" y="395"/>
                  </a:cxn>
                  <a:cxn ang="0">
                    <a:pos x="198" y="450"/>
                  </a:cxn>
                  <a:cxn ang="0">
                    <a:pos x="239" y="427"/>
                  </a:cxn>
                  <a:cxn ang="0">
                    <a:pos x="283" y="286"/>
                  </a:cxn>
                  <a:cxn ang="0">
                    <a:pos x="308" y="442"/>
                  </a:cxn>
                  <a:cxn ang="0">
                    <a:pos x="298" y="498"/>
                  </a:cxn>
                  <a:cxn ang="0">
                    <a:pos x="211" y="513"/>
                  </a:cxn>
                  <a:cxn ang="0">
                    <a:pos x="134" y="479"/>
                  </a:cxn>
                  <a:cxn ang="0">
                    <a:pos x="136" y="319"/>
                  </a:cxn>
                </a:cxnLst>
                <a:rect l="0" t="0" r="r" b="b"/>
                <a:pathLst>
                  <a:path w="453" h="1343">
                    <a:moveTo>
                      <a:pt x="96" y="1313"/>
                    </a:moveTo>
                    <a:lnTo>
                      <a:pt x="96" y="1313"/>
                    </a:lnTo>
                    <a:lnTo>
                      <a:pt x="107" y="1311"/>
                    </a:lnTo>
                    <a:lnTo>
                      <a:pt x="113" y="1310"/>
                    </a:lnTo>
                    <a:lnTo>
                      <a:pt x="117" y="1307"/>
                    </a:lnTo>
                    <a:lnTo>
                      <a:pt x="121" y="1305"/>
                    </a:lnTo>
                    <a:lnTo>
                      <a:pt x="124" y="1301"/>
                    </a:lnTo>
                    <a:lnTo>
                      <a:pt x="126" y="1296"/>
                    </a:lnTo>
                    <a:lnTo>
                      <a:pt x="126" y="1291"/>
                    </a:lnTo>
                    <a:lnTo>
                      <a:pt x="126" y="1291"/>
                    </a:lnTo>
                    <a:lnTo>
                      <a:pt x="126" y="1277"/>
                    </a:lnTo>
                    <a:lnTo>
                      <a:pt x="128" y="1264"/>
                    </a:lnTo>
                    <a:lnTo>
                      <a:pt x="132" y="1252"/>
                    </a:lnTo>
                    <a:lnTo>
                      <a:pt x="136" y="1239"/>
                    </a:lnTo>
                    <a:lnTo>
                      <a:pt x="136" y="1239"/>
                    </a:lnTo>
                    <a:lnTo>
                      <a:pt x="143" y="1224"/>
                    </a:lnTo>
                    <a:lnTo>
                      <a:pt x="147" y="1208"/>
                    </a:lnTo>
                    <a:lnTo>
                      <a:pt x="151" y="1192"/>
                    </a:lnTo>
                    <a:lnTo>
                      <a:pt x="152" y="1175"/>
                    </a:lnTo>
                    <a:lnTo>
                      <a:pt x="152" y="1175"/>
                    </a:lnTo>
                    <a:lnTo>
                      <a:pt x="160" y="984"/>
                    </a:lnTo>
                    <a:lnTo>
                      <a:pt x="160" y="984"/>
                    </a:lnTo>
                    <a:lnTo>
                      <a:pt x="160" y="957"/>
                    </a:lnTo>
                    <a:lnTo>
                      <a:pt x="162" y="943"/>
                    </a:lnTo>
                    <a:lnTo>
                      <a:pt x="163" y="930"/>
                    </a:lnTo>
                    <a:lnTo>
                      <a:pt x="163" y="930"/>
                    </a:lnTo>
                    <a:lnTo>
                      <a:pt x="167" y="919"/>
                    </a:lnTo>
                    <a:lnTo>
                      <a:pt x="171" y="908"/>
                    </a:lnTo>
                    <a:lnTo>
                      <a:pt x="173" y="896"/>
                    </a:lnTo>
                    <a:lnTo>
                      <a:pt x="175" y="882"/>
                    </a:lnTo>
                    <a:lnTo>
                      <a:pt x="179" y="833"/>
                    </a:lnTo>
                    <a:lnTo>
                      <a:pt x="179" y="833"/>
                    </a:lnTo>
                    <a:lnTo>
                      <a:pt x="183" y="787"/>
                    </a:lnTo>
                    <a:lnTo>
                      <a:pt x="189" y="739"/>
                    </a:lnTo>
                    <a:lnTo>
                      <a:pt x="193" y="716"/>
                    </a:lnTo>
                    <a:lnTo>
                      <a:pt x="198" y="693"/>
                    </a:lnTo>
                    <a:lnTo>
                      <a:pt x="205" y="671"/>
                    </a:lnTo>
                    <a:lnTo>
                      <a:pt x="213" y="649"/>
                    </a:lnTo>
                    <a:lnTo>
                      <a:pt x="213" y="649"/>
                    </a:lnTo>
                    <a:lnTo>
                      <a:pt x="218" y="639"/>
                    </a:lnTo>
                    <a:lnTo>
                      <a:pt x="224" y="627"/>
                    </a:lnTo>
                    <a:lnTo>
                      <a:pt x="230" y="623"/>
                    </a:lnTo>
                    <a:lnTo>
                      <a:pt x="234" y="620"/>
                    </a:lnTo>
                    <a:lnTo>
                      <a:pt x="237" y="620"/>
                    </a:lnTo>
                    <a:lnTo>
                      <a:pt x="238" y="622"/>
                    </a:lnTo>
                    <a:lnTo>
                      <a:pt x="241" y="623"/>
                    </a:lnTo>
                    <a:lnTo>
                      <a:pt x="242" y="624"/>
                    </a:lnTo>
                    <a:lnTo>
                      <a:pt x="242" y="624"/>
                    </a:lnTo>
                    <a:lnTo>
                      <a:pt x="245" y="629"/>
                    </a:lnTo>
                    <a:lnTo>
                      <a:pt x="246" y="633"/>
                    </a:lnTo>
                    <a:lnTo>
                      <a:pt x="246" y="641"/>
                    </a:lnTo>
                    <a:lnTo>
                      <a:pt x="246" y="641"/>
                    </a:lnTo>
                    <a:lnTo>
                      <a:pt x="250" y="742"/>
                    </a:lnTo>
                    <a:lnTo>
                      <a:pt x="250" y="742"/>
                    </a:lnTo>
                    <a:lnTo>
                      <a:pt x="252" y="764"/>
                    </a:lnTo>
                    <a:lnTo>
                      <a:pt x="254" y="785"/>
                    </a:lnTo>
                    <a:lnTo>
                      <a:pt x="260" y="806"/>
                    </a:lnTo>
                    <a:lnTo>
                      <a:pt x="264" y="828"/>
                    </a:lnTo>
                    <a:lnTo>
                      <a:pt x="275" y="870"/>
                    </a:lnTo>
                    <a:lnTo>
                      <a:pt x="280" y="892"/>
                    </a:lnTo>
                    <a:lnTo>
                      <a:pt x="283" y="913"/>
                    </a:lnTo>
                    <a:lnTo>
                      <a:pt x="283" y="913"/>
                    </a:lnTo>
                    <a:lnTo>
                      <a:pt x="290" y="973"/>
                    </a:lnTo>
                    <a:lnTo>
                      <a:pt x="294" y="1033"/>
                    </a:lnTo>
                    <a:lnTo>
                      <a:pt x="298" y="1155"/>
                    </a:lnTo>
                    <a:lnTo>
                      <a:pt x="298" y="1155"/>
                    </a:lnTo>
                    <a:lnTo>
                      <a:pt x="297" y="1181"/>
                    </a:lnTo>
                    <a:lnTo>
                      <a:pt x="298" y="1194"/>
                    </a:lnTo>
                    <a:lnTo>
                      <a:pt x="298" y="1201"/>
                    </a:lnTo>
                    <a:lnTo>
                      <a:pt x="301" y="1207"/>
                    </a:lnTo>
                    <a:lnTo>
                      <a:pt x="301" y="1207"/>
                    </a:lnTo>
                    <a:lnTo>
                      <a:pt x="317" y="1250"/>
                    </a:lnTo>
                    <a:lnTo>
                      <a:pt x="317" y="1250"/>
                    </a:lnTo>
                    <a:lnTo>
                      <a:pt x="318" y="1254"/>
                    </a:lnTo>
                    <a:lnTo>
                      <a:pt x="320" y="1257"/>
                    </a:lnTo>
                    <a:lnTo>
                      <a:pt x="321" y="1258"/>
                    </a:lnTo>
                    <a:lnTo>
                      <a:pt x="321" y="1258"/>
                    </a:lnTo>
                    <a:lnTo>
                      <a:pt x="324" y="1260"/>
                    </a:lnTo>
                    <a:lnTo>
                      <a:pt x="327" y="1261"/>
                    </a:lnTo>
                    <a:lnTo>
                      <a:pt x="329" y="1265"/>
                    </a:lnTo>
                    <a:lnTo>
                      <a:pt x="329" y="1269"/>
                    </a:lnTo>
                    <a:lnTo>
                      <a:pt x="329" y="1275"/>
                    </a:lnTo>
                    <a:lnTo>
                      <a:pt x="329" y="1275"/>
                    </a:lnTo>
                    <a:lnTo>
                      <a:pt x="329" y="1296"/>
                    </a:lnTo>
                    <a:lnTo>
                      <a:pt x="331" y="1310"/>
                    </a:lnTo>
                    <a:lnTo>
                      <a:pt x="331" y="1314"/>
                    </a:lnTo>
                    <a:lnTo>
                      <a:pt x="332" y="1316"/>
                    </a:lnTo>
                    <a:lnTo>
                      <a:pt x="332" y="1316"/>
                    </a:lnTo>
                    <a:lnTo>
                      <a:pt x="352" y="1317"/>
                    </a:lnTo>
                    <a:lnTo>
                      <a:pt x="362" y="1320"/>
                    </a:lnTo>
                    <a:lnTo>
                      <a:pt x="366" y="1322"/>
                    </a:lnTo>
                    <a:lnTo>
                      <a:pt x="370" y="1325"/>
                    </a:lnTo>
                    <a:lnTo>
                      <a:pt x="370" y="1325"/>
                    </a:lnTo>
                    <a:lnTo>
                      <a:pt x="378" y="1329"/>
                    </a:lnTo>
                    <a:lnTo>
                      <a:pt x="389" y="1335"/>
                    </a:lnTo>
                    <a:lnTo>
                      <a:pt x="404" y="1339"/>
                    </a:lnTo>
                    <a:lnTo>
                      <a:pt x="419" y="1341"/>
                    </a:lnTo>
                    <a:lnTo>
                      <a:pt x="433" y="1343"/>
                    </a:lnTo>
                    <a:lnTo>
                      <a:pt x="438" y="1343"/>
                    </a:lnTo>
                    <a:lnTo>
                      <a:pt x="444" y="1341"/>
                    </a:lnTo>
                    <a:lnTo>
                      <a:pt x="448" y="1339"/>
                    </a:lnTo>
                    <a:lnTo>
                      <a:pt x="451" y="1336"/>
                    </a:lnTo>
                    <a:lnTo>
                      <a:pt x="453" y="1331"/>
                    </a:lnTo>
                    <a:lnTo>
                      <a:pt x="452" y="1325"/>
                    </a:lnTo>
                    <a:lnTo>
                      <a:pt x="452" y="1325"/>
                    </a:lnTo>
                    <a:lnTo>
                      <a:pt x="451" y="1320"/>
                    </a:lnTo>
                    <a:lnTo>
                      <a:pt x="449" y="1316"/>
                    </a:lnTo>
                    <a:lnTo>
                      <a:pt x="445" y="1311"/>
                    </a:lnTo>
                    <a:lnTo>
                      <a:pt x="441" y="1307"/>
                    </a:lnTo>
                    <a:lnTo>
                      <a:pt x="441" y="1307"/>
                    </a:lnTo>
                    <a:lnTo>
                      <a:pt x="423" y="1295"/>
                    </a:lnTo>
                    <a:lnTo>
                      <a:pt x="414" y="1287"/>
                    </a:lnTo>
                    <a:lnTo>
                      <a:pt x="411" y="1283"/>
                    </a:lnTo>
                    <a:lnTo>
                      <a:pt x="408" y="1280"/>
                    </a:lnTo>
                    <a:lnTo>
                      <a:pt x="408" y="1280"/>
                    </a:lnTo>
                    <a:lnTo>
                      <a:pt x="407" y="1271"/>
                    </a:lnTo>
                    <a:lnTo>
                      <a:pt x="408" y="1261"/>
                    </a:lnTo>
                    <a:lnTo>
                      <a:pt x="411" y="1241"/>
                    </a:lnTo>
                    <a:lnTo>
                      <a:pt x="411" y="1241"/>
                    </a:lnTo>
                    <a:lnTo>
                      <a:pt x="412" y="1235"/>
                    </a:lnTo>
                    <a:lnTo>
                      <a:pt x="414" y="1228"/>
                    </a:lnTo>
                    <a:lnTo>
                      <a:pt x="417" y="1223"/>
                    </a:lnTo>
                    <a:lnTo>
                      <a:pt x="418" y="1216"/>
                    </a:lnTo>
                    <a:lnTo>
                      <a:pt x="418" y="1216"/>
                    </a:lnTo>
                    <a:lnTo>
                      <a:pt x="418" y="1207"/>
                    </a:lnTo>
                    <a:lnTo>
                      <a:pt x="417" y="1198"/>
                    </a:lnTo>
                    <a:lnTo>
                      <a:pt x="412" y="1182"/>
                    </a:lnTo>
                    <a:lnTo>
                      <a:pt x="412" y="1182"/>
                    </a:lnTo>
                    <a:lnTo>
                      <a:pt x="410" y="1174"/>
                    </a:lnTo>
                    <a:lnTo>
                      <a:pt x="408" y="1164"/>
                    </a:lnTo>
                    <a:lnTo>
                      <a:pt x="407" y="1145"/>
                    </a:lnTo>
                    <a:lnTo>
                      <a:pt x="406" y="1108"/>
                    </a:lnTo>
                    <a:lnTo>
                      <a:pt x="406" y="1108"/>
                    </a:lnTo>
                    <a:lnTo>
                      <a:pt x="403" y="1065"/>
                    </a:lnTo>
                    <a:lnTo>
                      <a:pt x="403" y="1065"/>
                    </a:lnTo>
                    <a:lnTo>
                      <a:pt x="403" y="1052"/>
                    </a:lnTo>
                    <a:lnTo>
                      <a:pt x="406" y="1040"/>
                    </a:lnTo>
                    <a:lnTo>
                      <a:pt x="408" y="1028"/>
                    </a:lnTo>
                    <a:lnTo>
                      <a:pt x="410" y="1014"/>
                    </a:lnTo>
                    <a:lnTo>
                      <a:pt x="410" y="1014"/>
                    </a:lnTo>
                    <a:lnTo>
                      <a:pt x="410" y="1005"/>
                    </a:lnTo>
                    <a:lnTo>
                      <a:pt x="408" y="994"/>
                    </a:lnTo>
                    <a:lnTo>
                      <a:pt x="404" y="975"/>
                    </a:lnTo>
                    <a:lnTo>
                      <a:pt x="400" y="954"/>
                    </a:lnTo>
                    <a:lnTo>
                      <a:pt x="400" y="945"/>
                    </a:lnTo>
                    <a:lnTo>
                      <a:pt x="402" y="935"/>
                    </a:lnTo>
                    <a:lnTo>
                      <a:pt x="402" y="935"/>
                    </a:lnTo>
                    <a:lnTo>
                      <a:pt x="403" y="916"/>
                    </a:lnTo>
                    <a:lnTo>
                      <a:pt x="404" y="896"/>
                    </a:lnTo>
                    <a:lnTo>
                      <a:pt x="406" y="858"/>
                    </a:lnTo>
                    <a:lnTo>
                      <a:pt x="406" y="858"/>
                    </a:lnTo>
                    <a:lnTo>
                      <a:pt x="404" y="802"/>
                    </a:lnTo>
                    <a:lnTo>
                      <a:pt x="404" y="747"/>
                    </a:lnTo>
                    <a:lnTo>
                      <a:pt x="400" y="638"/>
                    </a:lnTo>
                    <a:lnTo>
                      <a:pt x="400" y="638"/>
                    </a:lnTo>
                    <a:lnTo>
                      <a:pt x="397" y="590"/>
                    </a:lnTo>
                    <a:lnTo>
                      <a:pt x="397" y="590"/>
                    </a:lnTo>
                    <a:lnTo>
                      <a:pt x="399" y="590"/>
                    </a:lnTo>
                    <a:lnTo>
                      <a:pt x="403" y="588"/>
                    </a:lnTo>
                    <a:lnTo>
                      <a:pt x="414" y="581"/>
                    </a:lnTo>
                    <a:lnTo>
                      <a:pt x="433" y="569"/>
                    </a:lnTo>
                    <a:lnTo>
                      <a:pt x="433" y="569"/>
                    </a:lnTo>
                    <a:lnTo>
                      <a:pt x="434" y="566"/>
                    </a:lnTo>
                    <a:lnTo>
                      <a:pt x="434" y="563"/>
                    </a:lnTo>
                    <a:lnTo>
                      <a:pt x="433" y="554"/>
                    </a:lnTo>
                    <a:lnTo>
                      <a:pt x="425" y="528"/>
                    </a:lnTo>
                    <a:lnTo>
                      <a:pt x="410" y="483"/>
                    </a:lnTo>
                    <a:lnTo>
                      <a:pt x="410" y="483"/>
                    </a:lnTo>
                    <a:lnTo>
                      <a:pt x="399" y="440"/>
                    </a:lnTo>
                    <a:lnTo>
                      <a:pt x="388" y="397"/>
                    </a:lnTo>
                    <a:lnTo>
                      <a:pt x="384" y="375"/>
                    </a:lnTo>
                    <a:lnTo>
                      <a:pt x="381" y="353"/>
                    </a:lnTo>
                    <a:lnTo>
                      <a:pt x="380" y="330"/>
                    </a:lnTo>
                    <a:lnTo>
                      <a:pt x="381" y="310"/>
                    </a:lnTo>
                    <a:lnTo>
                      <a:pt x="381" y="310"/>
                    </a:lnTo>
                    <a:lnTo>
                      <a:pt x="382" y="306"/>
                    </a:lnTo>
                    <a:lnTo>
                      <a:pt x="384" y="303"/>
                    </a:lnTo>
                    <a:lnTo>
                      <a:pt x="389" y="297"/>
                    </a:lnTo>
                    <a:lnTo>
                      <a:pt x="395" y="293"/>
                    </a:lnTo>
                    <a:lnTo>
                      <a:pt x="399" y="286"/>
                    </a:lnTo>
                    <a:lnTo>
                      <a:pt x="399" y="286"/>
                    </a:lnTo>
                    <a:lnTo>
                      <a:pt x="408" y="269"/>
                    </a:lnTo>
                    <a:lnTo>
                      <a:pt x="415" y="251"/>
                    </a:lnTo>
                    <a:lnTo>
                      <a:pt x="422" y="233"/>
                    </a:lnTo>
                    <a:lnTo>
                      <a:pt x="427" y="216"/>
                    </a:lnTo>
                    <a:lnTo>
                      <a:pt x="430" y="198"/>
                    </a:lnTo>
                    <a:lnTo>
                      <a:pt x="433" y="179"/>
                    </a:lnTo>
                    <a:lnTo>
                      <a:pt x="433" y="160"/>
                    </a:lnTo>
                    <a:lnTo>
                      <a:pt x="432" y="141"/>
                    </a:lnTo>
                    <a:lnTo>
                      <a:pt x="432" y="141"/>
                    </a:lnTo>
                    <a:lnTo>
                      <a:pt x="429" y="112"/>
                    </a:lnTo>
                    <a:lnTo>
                      <a:pt x="422" y="85"/>
                    </a:lnTo>
                    <a:lnTo>
                      <a:pt x="422" y="85"/>
                    </a:lnTo>
                    <a:lnTo>
                      <a:pt x="421" y="79"/>
                    </a:lnTo>
                    <a:lnTo>
                      <a:pt x="417" y="77"/>
                    </a:lnTo>
                    <a:lnTo>
                      <a:pt x="406" y="71"/>
                    </a:lnTo>
                    <a:lnTo>
                      <a:pt x="406" y="71"/>
                    </a:lnTo>
                    <a:lnTo>
                      <a:pt x="373" y="56"/>
                    </a:lnTo>
                    <a:lnTo>
                      <a:pt x="342" y="40"/>
                    </a:lnTo>
                    <a:lnTo>
                      <a:pt x="310" y="22"/>
                    </a:lnTo>
                    <a:lnTo>
                      <a:pt x="295" y="11"/>
                    </a:lnTo>
                    <a:lnTo>
                      <a:pt x="282" y="0"/>
                    </a:lnTo>
                    <a:lnTo>
                      <a:pt x="282" y="0"/>
                    </a:lnTo>
                    <a:lnTo>
                      <a:pt x="271" y="26"/>
                    </a:lnTo>
                    <a:lnTo>
                      <a:pt x="267" y="40"/>
                    </a:lnTo>
                    <a:lnTo>
                      <a:pt x="265" y="47"/>
                    </a:lnTo>
                    <a:lnTo>
                      <a:pt x="265" y="53"/>
                    </a:lnTo>
                    <a:lnTo>
                      <a:pt x="265" y="53"/>
                    </a:lnTo>
                    <a:lnTo>
                      <a:pt x="273" y="116"/>
                    </a:lnTo>
                    <a:lnTo>
                      <a:pt x="273" y="116"/>
                    </a:lnTo>
                    <a:lnTo>
                      <a:pt x="280" y="168"/>
                    </a:lnTo>
                    <a:lnTo>
                      <a:pt x="280" y="168"/>
                    </a:lnTo>
                    <a:lnTo>
                      <a:pt x="278" y="169"/>
                    </a:lnTo>
                    <a:lnTo>
                      <a:pt x="275" y="171"/>
                    </a:lnTo>
                    <a:lnTo>
                      <a:pt x="268" y="172"/>
                    </a:lnTo>
                    <a:lnTo>
                      <a:pt x="268" y="172"/>
                    </a:lnTo>
                    <a:lnTo>
                      <a:pt x="227" y="187"/>
                    </a:lnTo>
                    <a:lnTo>
                      <a:pt x="227" y="187"/>
                    </a:lnTo>
                    <a:lnTo>
                      <a:pt x="222" y="72"/>
                    </a:lnTo>
                    <a:lnTo>
                      <a:pt x="222" y="72"/>
                    </a:lnTo>
                    <a:lnTo>
                      <a:pt x="220" y="67"/>
                    </a:lnTo>
                    <a:lnTo>
                      <a:pt x="220" y="60"/>
                    </a:lnTo>
                    <a:lnTo>
                      <a:pt x="220" y="60"/>
                    </a:lnTo>
                    <a:lnTo>
                      <a:pt x="224" y="57"/>
                    </a:lnTo>
                    <a:lnTo>
                      <a:pt x="230" y="52"/>
                    </a:lnTo>
                    <a:lnTo>
                      <a:pt x="235" y="48"/>
                    </a:lnTo>
                    <a:lnTo>
                      <a:pt x="237" y="47"/>
                    </a:lnTo>
                    <a:lnTo>
                      <a:pt x="238" y="45"/>
                    </a:lnTo>
                    <a:lnTo>
                      <a:pt x="238" y="45"/>
                    </a:lnTo>
                    <a:lnTo>
                      <a:pt x="231" y="34"/>
                    </a:lnTo>
                    <a:lnTo>
                      <a:pt x="226" y="29"/>
                    </a:lnTo>
                    <a:lnTo>
                      <a:pt x="222" y="25"/>
                    </a:lnTo>
                    <a:lnTo>
                      <a:pt x="218" y="22"/>
                    </a:lnTo>
                    <a:lnTo>
                      <a:pt x="212" y="21"/>
                    </a:lnTo>
                    <a:lnTo>
                      <a:pt x="207" y="23"/>
                    </a:lnTo>
                    <a:lnTo>
                      <a:pt x="203" y="29"/>
                    </a:lnTo>
                    <a:lnTo>
                      <a:pt x="203" y="29"/>
                    </a:lnTo>
                    <a:lnTo>
                      <a:pt x="196" y="38"/>
                    </a:lnTo>
                    <a:lnTo>
                      <a:pt x="194" y="44"/>
                    </a:lnTo>
                    <a:lnTo>
                      <a:pt x="196" y="49"/>
                    </a:lnTo>
                    <a:lnTo>
                      <a:pt x="196" y="49"/>
                    </a:lnTo>
                    <a:lnTo>
                      <a:pt x="200" y="57"/>
                    </a:lnTo>
                    <a:lnTo>
                      <a:pt x="201" y="63"/>
                    </a:lnTo>
                    <a:lnTo>
                      <a:pt x="201" y="67"/>
                    </a:lnTo>
                    <a:lnTo>
                      <a:pt x="201" y="67"/>
                    </a:lnTo>
                    <a:lnTo>
                      <a:pt x="197" y="127"/>
                    </a:lnTo>
                    <a:lnTo>
                      <a:pt x="197" y="127"/>
                    </a:lnTo>
                    <a:lnTo>
                      <a:pt x="192" y="186"/>
                    </a:lnTo>
                    <a:lnTo>
                      <a:pt x="192" y="186"/>
                    </a:lnTo>
                    <a:lnTo>
                      <a:pt x="189" y="186"/>
                    </a:lnTo>
                    <a:lnTo>
                      <a:pt x="185" y="187"/>
                    </a:lnTo>
                    <a:lnTo>
                      <a:pt x="173" y="186"/>
                    </a:lnTo>
                    <a:lnTo>
                      <a:pt x="148" y="184"/>
                    </a:lnTo>
                    <a:lnTo>
                      <a:pt x="148" y="184"/>
                    </a:lnTo>
                    <a:lnTo>
                      <a:pt x="158" y="123"/>
                    </a:lnTo>
                    <a:lnTo>
                      <a:pt x="164" y="62"/>
                    </a:lnTo>
                    <a:lnTo>
                      <a:pt x="164" y="62"/>
                    </a:lnTo>
                    <a:lnTo>
                      <a:pt x="164" y="47"/>
                    </a:lnTo>
                    <a:lnTo>
                      <a:pt x="163" y="34"/>
                    </a:lnTo>
                    <a:lnTo>
                      <a:pt x="160" y="21"/>
                    </a:lnTo>
                    <a:lnTo>
                      <a:pt x="158" y="7"/>
                    </a:lnTo>
                    <a:lnTo>
                      <a:pt x="158" y="7"/>
                    </a:lnTo>
                    <a:lnTo>
                      <a:pt x="147" y="14"/>
                    </a:lnTo>
                    <a:lnTo>
                      <a:pt x="136" y="21"/>
                    </a:lnTo>
                    <a:lnTo>
                      <a:pt x="111" y="32"/>
                    </a:lnTo>
                    <a:lnTo>
                      <a:pt x="88" y="42"/>
                    </a:lnTo>
                    <a:lnTo>
                      <a:pt x="65" y="53"/>
                    </a:lnTo>
                    <a:lnTo>
                      <a:pt x="65" y="53"/>
                    </a:lnTo>
                    <a:lnTo>
                      <a:pt x="43" y="66"/>
                    </a:lnTo>
                    <a:lnTo>
                      <a:pt x="32" y="72"/>
                    </a:lnTo>
                    <a:lnTo>
                      <a:pt x="23" y="79"/>
                    </a:lnTo>
                    <a:lnTo>
                      <a:pt x="23" y="79"/>
                    </a:lnTo>
                    <a:lnTo>
                      <a:pt x="20" y="82"/>
                    </a:lnTo>
                    <a:lnTo>
                      <a:pt x="19" y="86"/>
                    </a:lnTo>
                    <a:lnTo>
                      <a:pt x="16" y="96"/>
                    </a:lnTo>
                    <a:lnTo>
                      <a:pt x="15" y="115"/>
                    </a:lnTo>
                    <a:lnTo>
                      <a:pt x="15" y="115"/>
                    </a:lnTo>
                    <a:lnTo>
                      <a:pt x="10" y="135"/>
                    </a:lnTo>
                    <a:lnTo>
                      <a:pt x="8" y="166"/>
                    </a:lnTo>
                    <a:lnTo>
                      <a:pt x="5" y="202"/>
                    </a:lnTo>
                    <a:lnTo>
                      <a:pt x="4" y="221"/>
                    </a:lnTo>
                    <a:lnTo>
                      <a:pt x="5" y="239"/>
                    </a:lnTo>
                    <a:lnTo>
                      <a:pt x="6" y="256"/>
                    </a:lnTo>
                    <a:lnTo>
                      <a:pt x="10" y="271"/>
                    </a:lnTo>
                    <a:lnTo>
                      <a:pt x="15" y="285"/>
                    </a:lnTo>
                    <a:lnTo>
                      <a:pt x="21" y="296"/>
                    </a:lnTo>
                    <a:lnTo>
                      <a:pt x="25" y="300"/>
                    </a:lnTo>
                    <a:lnTo>
                      <a:pt x="29" y="303"/>
                    </a:lnTo>
                    <a:lnTo>
                      <a:pt x="35" y="306"/>
                    </a:lnTo>
                    <a:lnTo>
                      <a:pt x="40" y="307"/>
                    </a:lnTo>
                    <a:lnTo>
                      <a:pt x="47" y="308"/>
                    </a:lnTo>
                    <a:lnTo>
                      <a:pt x="54" y="307"/>
                    </a:lnTo>
                    <a:lnTo>
                      <a:pt x="61" y="306"/>
                    </a:lnTo>
                    <a:lnTo>
                      <a:pt x="70" y="301"/>
                    </a:lnTo>
                    <a:lnTo>
                      <a:pt x="70" y="301"/>
                    </a:lnTo>
                    <a:lnTo>
                      <a:pt x="70" y="312"/>
                    </a:lnTo>
                    <a:lnTo>
                      <a:pt x="72" y="323"/>
                    </a:lnTo>
                    <a:lnTo>
                      <a:pt x="69" y="345"/>
                    </a:lnTo>
                    <a:lnTo>
                      <a:pt x="62" y="389"/>
                    </a:lnTo>
                    <a:lnTo>
                      <a:pt x="62" y="389"/>
                    </a:lnTo>
                    <a:lnTo>
                      <a:pt x="54" y="449"/>
                    </a:lnTo>
                    <a:lnTo>
                      <a:pt x="47" y="479"/>
                    </a:lnTo>
                    <a:lnTo>
                      <a:pt x="40" y="509"/>
                    </a:lnTo>
                    <a:lnTo>
                      <a:pt x="40" y="509"/>
                    </a:lnTo>
                    <a:lnTo>
                      <a:pt x="38" y="515"/>
                    </a:lnTo>
                    <a:lnTo>
                      <a:pt x="34" y="525"/>
                    </a:lnTo>
                    <a:lnTo>
                      <a:pt x="24" y="544"/>
                    </a:lnTo>
                    <a:lnTo>
                      <a:pt x="21" y="554"/>
                    </a:lnTo>
                    <a:lnTo>
                      <a:pt x="21" y="562"/>
                    </a:lnTo>
                    <a:lnTo>
                      <a:pt x="21" y="566"/>
                    </a:lnTo>
                    <a:lnTo>
                      <a:pt x="23" y="570"/>
                    </a:lnTo>
                    <a:lnTo>
                      <a:pt x="25" y="573"/>
                    </a:lnTo>
                    <a:lnTo>
                      <a:pt x="29" y="575"/>
                    </a:lnTo>
                    <a:lnTo>
                      <a:pt x="29" y="575"/>
                    </a:lnTo>
                    <a:lnTo>
                      <a:pt x="44" y="584"/>
                    </a:lnTo>
                    <a:lnTo>
                      <a:pt x="53" y="588"/>
                    </a:lnTo>
                    <a:lnTo>
                      <a:pt x="55" y="590"/>
                    </a:lnTo>
                    <a:lnTo>
                      <a:pt x="57" y="592"/>
                    </a:lnTo>
                    <a:lnTo>
                      <a:pt x="57" y="592"/>
                    </a:lnTo>
                    <a:lnTo>
                      <a:pt x="55" y="615"/>
                    </a:lnTo>
                    <a:lnTo>
                      <a:pt x="55" y="615"/>
                    </a:lnTo>
                    <a:lnTo>
                      <a:pt x="51" y="777"/>
                    </a:lnTo>
                    <a:lnTo>
                      <a:pt x="49" y="858"/>
                    </a:lnTo>
                    <a:lnTo>
                      <a:pt x="49" y="938"/>
                    </a:lnTo>
                    <a:lnTo>
                      <a:pt x="49" y="938"/>
                    </a:lnTo>
                    <a:lnTo>
                      <a:pt x="49" y="1185"/>
                    </a:lnTo>
                    <a:lnTo>
                      <a:pt x="49" y="1185"/>
                    </a:lnTo>
                    <a:lnTo>
                      <a:pt x="49" y="1223"/>
                    </a:lnTo>
                    <a:lnTo>
                      <a:pt x="47" y="1261"/>
                    </a:lnTo>
                    <a:lnTo>
                      <a:pt x="47" y="1261"/>
                    </a:lnTo>
                    <a:lnTo>
                      <a:pt x="47" y="1268"/>
                    </a:lnTo>
                    <a:lnTo>
                      <a:pt x="46" y="1273"/>
                    </a:lnTo>
                    <a:lnTo>
                      <a:pt x="43" y="1276"/>
                    </a:lnTo>
                    <a:lnTo>
                      <a:pt x="40" y="1279"/>
                    </a:lnTo>
                    <a:lnTo>
                      <a:pt x="34" y="1281"/>
                    </a:lnTo>
                    <a:lnTo>
                      <a:pt x="21" y="1287"/>
                    </a:lnTo>
                    <a:lnTo>
                      <a:pt x="21" y="1287"/>
                    </a:lnTo>
                    <a:lnTo>
                      <a:pt x="12" y="1292"/>
                    </a:lnTo>
                    <a:lnTo>
                      <a:pt x="5" y="1301"/>
                    </a:lnTo>
                    <a:lnTo>
                      <a:pt x="1" y="1309"/>
                    </a:lnTo>
                    <a:lnTo>
                      <a:pt x="0" y="1316"/>
                    </a:lnTo>
                    <a:lnTo>
                      <a:pt x="2" y="1324"/>
                    </a:lnTo>
                    <a:lnTo>
                      <a:pt x="4" y="1326"/>
                    </a:lnTo>
                    <a:lnTo>
                      <a:pt x="6" y="1329"/>
                    </a:lnTo>
                    <a:lnTo>
                      <a:pt x="10" y="1332"/>
                    </a:lnTo>
                    <a:lnTo>
                      <a:pt x="15" y="1335"/>
                    </a:lnTo>
                    <a:lnTo>
                      <a:pt x="27" y="1337"/>
                    </a:lnTo>
                    <a:lnTo>
                      <a:pt x="27" y="1337"/>
                    </a:lnTo>
                    <a:lnTo>
                      <a:pt x="43" y="1337"/>
                    </a:lnTo>
                    <a:lnTo>
                      <a:pt x="61" y="1335"/>
                    </a:lnTo>
                    <a:lnTo>
                      <a:pt x="61" y="1335"/>
                    </a:lnTo>
                    <a:lnTo>
                      <a:pt x="66" y="1333"/>
                    </a:lnTo>
                    <a:lnTo>
                      <a:pt x="70" y="1331"/>
                    </a:lnTo>
                    <a:lnTo>
                      <a:pt x="80" y="1324"/>
                    </a:lnTo>
                    <a:lnTo>
                      <a:pt x="88" y="1316"/>
                    </a:lnTo>
                    <a:lnTo>
                      <a:pt x="92" y="1314"/>
                    </a:lnTo>
                    <a:lnTo>
                      <a:pt x="96" y="1313"/>
                    </a:lnTo>
                    <a:lnTo>
                      <a:pt x="96" y="1313"/>
                    </a:lnTo>
                    <a:close/>
                    <a:moveTo>
                      <a:pt x="140" y="297"/>
                    </a:moveTo>
                    <a:lnTo>
                      <a:pt x="140" y="297"/>
                    </a:lnTo>
                    <a:lnTo>
                      <a:pt x="185" y="295"/>
                    </a:lnTo>
                    <a:lnTo>
                      <a:pt x="185" y="295"/>
                    </a:lnTo>
                    <a:lnTo>
                      <a:pt x="173" y="395"/>
                    </a:lnTo>
                    <a:lnTo>
                      <a:pt x="173" y="395"/>
                    </a:lnTo>
                    <a:lnTo>
                      <a:pt x="171" y="409"/>
                    </a:lnTo>
                    <a:lnTo>
                      <a:pt x="171" y="417"/>
                    </a:lnTo>
                    <a:lnTo>
                      <a:pt x="171" y="420"/>
                    </a:lnTo>
                    <a:lnTo>
                      <a:pt x="174" y="423"/>
                    </a:lnTo>
                    <a:lnTo>
                      <a:pt x="174" y="423"/>
                    </a:lnTo>
                    <a:lnTo>
                      <a:pt x="189" y="440"/>
                    </a:lnTo>
                    <a:lnTo>
                      <a:pt x="198" y="450"/>
                    </a:lnTo>
                    <a:lnTo>
                      <a:pt x="203" y="453"/>
                    </a:lnTo>
                    <a:lnTo>
                      <a:pt x="205" y="453"/>
                    </a:lnTo>
                    <a:lnTo>
                      <a:pt x="205" y="453"/>
                    </a:lnTo>
                    <a:lnTo>
                      <a:pt x="224" y="440"/>
                    </a:lnTo>
                    <a:lnTo>
                      <a:pt x="235" y="432"/>
                    </a:lnTo>
                    <a:lnTo>
                      <a:pt x="238" y="430"/>
                    </a:lnTo>
                    <a:lnTo>
                      <a:pt x="239" y="427"/>
                    </a:lnTo>
                    <a:lnTo>
                      <a:pt x="239" y="427"/>
                    </a:lnTo>
                    <a:lnTo>
                      <a:pt x="238" y="385"/>
                    </a:lnTo>
                    <a:lnTo>
                      <a:pt x="238" y="385"/>
                    </a:lnTo>
                    <a:lnTo>
                      <a:pt x="233" y="285"/>
                    </a:lnTo>
                    <a:lnTo>
                      <a:pt x="233" y="285"/>
                    </a:lnTo>
                    <a:lnTo>
                      <a:pt x="283" y="286"/>
                    </a:lnTo>
                    <a:lnTo>
                      <a:pt x="283" y="286"/>
                    </a:lnTo>
                    <a:lnTo>
                      <a:pt x="283" y="289"/>
                    </a:lnTo>
                    <a:lnTo>
                      <a:pt x="286" y="296"/>
                    </a:lnTo>
                    <a:lnTo>
                      <a:pt x="288" y="319"/>
                    </a:lnTo>
                    <a:lnTo>
                      <a:pt x="294" y="355"/>
                    </a:lnTo>
                    <a:lnTo>
                      <a:pt x="294" y="355"/>
                    </a:lnTo>
                    <a:lnTo>
                      <a:pt x="301" y="398"/>
                    </a:lnTo>
                    <a:lnTo>
                      <a:pt x="308" y="442"/>
                    </a:lnTo>
                    <a:lnTo>
                      <a:pt x="308" y="442"/>
                    </a:lnTo>
                    <a:lnTo>
                      <a:pt x="312" y="465"/>
                    </a:lnTo>
                    <a:lnTo>
                      <a:pt x="316" y="479"/>
                    </a:lnTo>
                    <a:lnTo>
                      <a:pt x="317" y="483"/>
                    </a:lnTo>
                    <a:lnTo>
                      <a:pt x="320" y="485"/>
                    </a:lnTo>
                    <a:lnTo>
                      <a:pt x="320" y="485"/>
                    </a:lnTo>
                    <a:lnTo>
                      <a:pt x="298" y="498"/>
                    </a:lnTo>
                    <a:lnTo>
                      <a:pt x="273" y="507"/>
                    </a:lnTo>
                    <a:lnTo>
                      <a:pt x="261" y="510"/>
                    </a:lnTo>
                    <a:lnTo>
                      <a:pt x="249" y="513"/>
                    </a:lnTo>
                    <a:lnTo>
                      <a:pt x="235" y="514"/>
                    </a:lnTo>
                    <a:lnTo>
                      <a:pt x="223" y="514"/>
                    </a:lnTo>
                    <a:lnTo>
                      <a:pt x="223" y="514"/>
                    </a:lnTo>
                    <a:lnTo>
                      <a:pt x="211" y="513"/>
                    </a:lnTo>
                    <a:lnTo>
                      <a:pt x="198" y="510"/>
                    </a:lnTo>
                    <a:lnTo>
                      <a:pt x="186" y="507"/>
                    </a:lnTo>
                    <a:lnTo>
                      <a:pt x="174" y="502"/>
                    </a:lnTo>
                    <a:lnTo>
                      <a:pt x="174" y="502"/>
                    </a:lnTo>
                    <a:lnTo>
                      <a:pt x="163" y="496"/>
                    </a:lnTo>
                    <a:lnTo>
                      <a:pt x="148" y="488"/>
                    </a:lnTo>
                    <a:lnTo>
                      <a:pt x="134" y="479"/>
                    </a:lnTo>
                    <a:lnTo>
                      <a:pt x="130" y="473"/>
                    </a:lnTo>
                    <a:lnTo>
                      <a:pt x="129" y="469"/>
                    </a:lnTo>
                    <a:lnTo>
                      <a:pt x="129" y="469"/>
                    </a:lnTo>
                    <a:lnTo>
                      <a:pt x="129" y="427"/>
                    </a:lnTo>
                    <a:lnTo>
                      <a:pt x="130" y="383"/>
                    </a:lnTo>
                    <a:lnTo>
                      <a:pt x="133" y="341"/>
                    </a:lnTo>
                    <a:lnTo>
                      <a:pt x="136" y="319"/>
                    </a:lnTo>
                    <a:lnTo>
                      <a:pt x="140" y="297"/>
                    </a:lnTo>
                    <a:lnTo>
                      <a:pt x="140" y="297"/>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36" name="Group 35"/>
          <p:cNvGrpSpPr/>
          <p:nvPr/>
        </p:nvGrpSpPr>
        <p:grpSpPr>
          <a:xfrm>
            <a:off x="928662" y="1428742"/>
            <a:ext cx="1350574" cy="808972"/>
            <a:chOff x="928662" y="1428742"/>
            <a:chExt cx="1350574" cy="808972"/>
          </a:xfrm>
        </p:grpSpPr>
        <p:grpSp>
          <p:nvGrpSpPr>
            <p:cNvPr id="7" name="Group 31"/>
            <p:cNvGrpSpPr/>
            <p:nvPr/>
          </p:nvGrpSpPr>
          <p:grpSpPr>
            <a:xfrm>
              <a:off x="928662" y="1428742"/>
              <a:ext cx="1080677" cy="808972"/>
              <a:chOff x="928662" y="1428742"/>
              <a:chExt cx="1080677" cy="808972"/>
            </a:xfrm>
          </p:grpSpPr>
          <p:sp>
            <p:nvSpPr>
              <p:cNvPr id="91" name="Rectangle 90"/>
              <p:cNvSpPr/>
              <p:nvPr/>
            </p:nvSpPr>
            <p:spPr>
              <a:xfrm>
                <a:off x="928662" y="171449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2" name="Rectangle 91"/>
              <p:cNvSpPr/>
              <p:nvPr/>
            </p:nvSpPr>
            <p:spPr>
              <a:xfrm>
                <a:off x="1255607" y="142874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1</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7" name="Oval 96"/>
            <p:cNvSpPr/>
            <p:nvPr/>
          </p:nvSpPr>
          <p:spPr>
            <a:xfrm>
              <a:off x="2151442" y="150018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p:cNvGrpSpPr/>
          <p:nvPr/>
        </p:nvGrpSpPr>
        <p:grpSpPr>
          <a:xfrm>
            <a:off x="928662" y="2500312"/>
            <a:ext cx="1350574" cy="808972"/>
            <a:chOff x="928662" y="2500312"/>
            <a:chExt cx="1350574" cy="808972"/>
          </a:xfrm>
        </p:grpSpPr>
        <p:grpSp>
          <p:nvGrpSpPr>
            <p:cNvPr id="8" name="Group 30"/>
            <p:cNvGrpSpPr/>
            <p:nvPr/>
          </p:nvGrpSpPr>
          <p:grpSpPr>
            <a:xfrm>
              <a:off x="928662" y="2500312"/>
              <a:ext cx="1080676" cy="808972"/>
              <a:chOff x="928662" y="2500312"/>
              <a:chExt cx="1080676" cy="808972"/>
            </a:xfrm>
          </p:grpSpPr>
          <p:sp>
            <p:nvSpPr>
              <p:cNvPr id="93" name="Rectangle 92"/>
              <p:cNvSpPr/>
              <p:nvPr/>
            </p:nvSpPr>
            <p:spPr>
              <a:xfrm>
                <a:off x="928662" y="278606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4" name="Rectangle 93"/>
              <p:cNvSpPr/>
              <p:nvPr/>
            </p:nvSpPr>
            <p:spPr>
              <a:xfrm>
                <a:off x="1255606" y="250031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2</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8" name="Oval 97"/>
            <p:cNvSpPr/>
            <p:nvPr/>
          </p:nvSpPr>
          <p:spPr>
            <a:xfrm>
              <a:off x="2151442" y="2571751"/>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p:cNvGrpSpPr/>
          <p:nvPr/>
        </p:nvGrpSpPr>
        <p:grpSpPr>
          <a:xfrm>
            <a:off x="928662" y="3571882"/>
            <a:ext cx="1350574" cy="808972"/>
            <a:chOff x="928662" y="3571882"/>
            <a:chExt cx="1350574" cy="808972"/>
          </a:xfrm>
        </p:grpSpPr>
        <p:grpSp>
          <p:nvGrpSpPr>
            <p:cNvPr id="9" name="Group 32"/>
            <p:cNvGrpSpPr/>
            <p:nvPr/>
          </p:nvGrpSpPr>
          <p:grpSpPr>
            <a:xfrm>
              <a:off x="928662" y="3571882"/>
              <a:ext cx="1080677" cy="808972"/>
              <a:chOff x="928662" y="3571882"/>
              <a:chExt cx="1080677" cy="808972"/>
            </a:xfrm>
          </p:grpSpPr>
          <p:sp>
            <p:nvSpPr>
              <p:cNvPr id="95" name="Rectangle 94"/>
              <p:cNvSpPr/>
              <p:nvPr/>
            </p:nvSpPr>
            <p:spPr>
              <a:xfrm>
                <a:off x="928662" y="3857634"/>
                <a:ext cx="1071570" cy="523220"/>
              </a:xfrm>
              <a:prstGeom prst="rect">
                <a:avLst/>
              </a:prstGeom>
            </p:spPr>
            <p:txBody>
              <a:bodyPr wrap="square">
                <a:spAutoFit/>
              </a:bodyPr>
              <a:lstStyle/>
              <a:p>
                <a:pPr algn="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 odales odio sit amet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1255607" y="3571882"/>
                <a:ext cx="753732"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PEOPLE 3</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sp>
          <p:nvSpPr>
            <p:cNvPr id="99" name="Oval 98"/>
            <p:cNvSpPr/>
            <p:nvPr/>
          </p:nvSpPr>
          <p:spPr>
            <a:xfrm>
              <a:off x="2151442" y="3627260"/>
              <a:ext cx="127794" cy="12779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p:cNvGrpSpPr/>
          <p:nvPr/>
        </p:nvGrpSpPr>
        <p:grpSpPr>
          <a:xfrm>
            <a:off x="2214545" y="1628769"/>
            <a:ext cx="1589" cy="1999284"/>
            <a:chOff x="2214545" y="1628769"/>
            <a:chExt cx="1589" cy="1999284"/>
          </a:xfrm>
        </p:grpSpPr>
        <p:cxnSp>
          <p:nvCxnSpPr>
            <p:cNvPr id="101" name="Straight Connector 100"/>
            <p:cNvCxnSpPr>
              <a:stCxn id="97" idx="4"/>
              <a:endCxn id="98" idx="0"/>
            </p:cNvCxnSpPr>
            <p:nvPr/>
          </p:nvCxnSpPr>
          <p:spPr>
            <a:xfrm rot="5400000">
              <a:off x="1743451" y="2099863"/>
              <a:ext cx="943776"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a:stCxn id="98" idx="4"/>
              <a:endCxn id="99" idx="0"/>
            </p:cNvCxnSpPr>
            <p:nvPr/>
          </p:nvCxnSpPr>
          <p:spPr>
            <a:xfrm rot="5400000">
              <a:off x="1751482" y="3163402"/>
              <a:ext cx="927715"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slide(fromBottom)">
                                      <p:cBhvr>
                                        <p:cTn id="14" dur="500"/>
                                        <p:tgtEl>
                                          <p:spTgt spid="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Left)">
                                      <p:cBhvr>
                                        <p:cTn id="18" dur="500"/>
                                        <p:tgtEl>
                                          <p:spTgt spid="3"/>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slide(fromBottom)">
                                      <p:cBhvr>
                                        <p:cTn id="22" dur="500"/>
                                        <p:tgtEl>
                                          <p:spTgt spid="34"/>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slide(fromRight)">
                                      <p:cBhvr>
                                        <p:cTn id="26" dur="500"/>
                                        <p:tgtEl>
                                          <p:spTgt spid="36"/>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slide(fromRight)">
                                      <p:cBhvr>
                                        <p:cTn id="30" dur="500"/>
                                        <p:tgtEl>
                                          <p:spTgt spid="39"/>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slide(fromRight)">
                                      <p:cBhvr>
                                        <p:cTn id="3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0" y="0"/>
            <a:ext cx="9144000" cy="5143500"/>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2" name="Group 45"/>
          <p:cNvGrpSpPr/>
          <p:nvPr/>
        </p:nvGrpSpPr>
        <p:grpSpPr>
          <a:xfrm>
            <a:off x="857224" y="142876"/>
            <a:ext cx="7429552" cy="492443"/>
            <a:chOff x="857224" y="142876"/>
            <a:chExt cx="7429552" cy="492443"/>
          </a:xfrm>
        </p:grpSpPr>
        <p:sp>
          <p:nvSpPr>
            <p:cNvPr id="47" name="Rectangle 46"/>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PRICING PLAN SAMPLE</a:t>
              </a:r>
              <a:endParaRPr lang="id-ID" sz="2600" dirty="0">
                <a:solidFill>
                  <a:schemeClr val="bg1"/>
                </a:solidFill>
                <a:latin typeface="Open Sans" pitchFamily="34" charset="0"/>
                <a:ea typeface="Open Sans" pitchFamily="34" charset="0"/>
                <a:cs typeface="Open Sans" pitchFamily="34" charset="0"/>
              </a:endParaRPr>
            </a:p>
          </p:txBody>
        </p:sp>
        <p:cxnSp>
          <p:nvCxnSpPr>
            <p:cNvPr id="48" name="Straight Connector 47"/>
            <p:cNvCxnSpPr/>
            <p:nvPr/>
          </p:nvCxnSpPr>
          <p:spPr>
            <a:xfrm rot="5400000">
              <a:off x="2428994"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5400000">
              <a:off x="6429522"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 name="Rectangle 13"/>
          <p:cNvSpPr/>
          <p:nvPr/>
        </p:nvSpPr>
        <p:spPr>
          <a:xfrm>
            <a:off x="642910" y="4214824"/>
            <a:ext cx="77724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34</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61" name="Group 60"/>
          <p:cNvGrpSpPr/>
          <p:nvPr/>
        </p:nvGrpSpPr>
        <p:grpSpPr>
          <a:xfrm>
            <a:off x="685800" y="1352550"/>
            <a:ext cx="1981200" cy="2514600"/>
            <a:chOff x="685800" y="1276350"/>
            <a:chExt cx="1981200" cy="2514600"/>
          </a:xfrm>
        </p:grpSpPr>
        <p:sp>
          <p:nvSpPr>
            <p:cNvPr id="36" name="Rectangle 35"/>
            <p:cNvSpPr/>
            <p:nvPr/>
          </p:nvSpPr>
          <p:spPr>
            <a:xfrm>
              <a:off x="762000" y="1276350"/>
              <a:ext cx="1828800" cy="25146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85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1295400" y="2038350"/>
              <a:ext cx="697243"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BASIC</a:t>
              </a:r>
              <a:endParaRPr lang="en-US" sz="1400" dirty="0">
                <a:solidFill>
                  <a:schemeClr val="bg1"/>
                </a:solidFill>
                <a:latin typeface="Open Sans" pitchFamily="34" charset="0"/>
                <a:ea typeface="Open Sans" pitchFamily="34" charset="0"/>
                <a:cs typeface="Open Sans" pitchFamily="34" charset="0"/>
              </a:endParaRPr>
            </a:p>
          </p:txBody>
        </p:sp>
        <p:sp>
          <p:nvSpPr>
            <p:cNvPr id="41" name="TextBox 40"/>
            <p:cNvSpPr txBox="1"/>
            <p:nvPr/>
          </p:nvSpPr>
          <p:spPr>
            <a:xfrm>
              <a:off x="9906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42" name="Rectangle 41"/>
            <p:cNvSpPr/>
            <p:nvPr/>
          </p:nvSpPr>
          <p:spPr>
            <a:xfrm>
              <a:off x="12192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$199</a:t>
              </a:r>
              <a:endParaRPr lang="en-US" sz="2800" dirty="0">
                <a:solidFill>
                  <a:schemeClr val="bg1"/>
                </a:solidFill>
                <a:latin typeface="Open Sans" pitchFamily="34" charset="0"/>
                <a:ea typeface="Open Sans" pitchFamily="34" charset="0"/>
                <a:cs typeface="Open Sans" pitchFamily="34" charset="0"/>
              </a:endParaRPr>
            </a:p>
          </p:txBody>
        </p:sp>
      </p:grpSp>
      <p:grpSp>
        <p:nvGrpSpPr>
          <p:cNvPr id="62" name="Group 61"/>
          <p:cNvGrpSpPr/>
          <p:nvPr/>
        </p:nvGrpSpPr>
        <p:grpSpPr>
          <a:xfrm>
            <a:off x="3363686" y="1172937"/>
            <a:ext cx="2264228" cy="2873826"/>
            <a:chOff x="3505200" y="1276350"/>
            <a:chExt cx="1981200" cy="2514600"/>
          </a:xfrm>
        </p:grpSpPr>
        <p:sp>
          <p:nvSpPr>
            <p:cNvPr id="46" name="Rectangle 45"/>
            <p:cNvSpPr/>
            <p:nvPr/>
          </p:nvSpPr>
          <p:spPr>
            <a:xfrm>
              <a:off x="3581400" y="1276350"/>
              <a:ext cx="1828800" cy="2514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35052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4191000" y="2038350"/>
              <a:ext cx="691216"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GOLD</a:t>
              </a:r>
              <a:endParaRPr lang="en-US" sz="1400" dirty="0">
                <a:solidFill>
                  <a:schemeClr val="bg1"/>
                </a:solidFill>
                <a:latin typeface="Open Sans" pitchFamily="34" charset="0"/>
                <a:ea typeface="Open Sans" pitchFamily="34" charset="0"/>
                <a:cs typeface="Open Sans" pitchFamily="34" charset="0"/>
              </a:endParaRPr>
            </a:p>
          </p:txBody>
        </p:sp>
        <p:sp>
          <p:nvSpPr>
            <p:cNvPr id="53" name="TextBox 52"/>
            <p:cNvSpPr txBox="1"/>
            <p:nvPr/>
          </p:nvSpPr>
          <p:spPr>
            <a:xfrm>
              <a:off x="38100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54" name="Rectangle 53"/>
            <p:cNvSpPr/>
            <p:nvPr/>
          </p:nvSpPr>
          <p:spPr>
            <a:xfrm>
              <a:off x="40386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$299</a:t>
              </a:r>
              <a:endParaRPr lang="en-US" sz="2800" dirty="0">
                <a:solidFill>
                  <a:schemeClr val="bg1"/>
                </a:solidFill>
                <a:latin typeface="Open Sans" pitchFamily="34" charset="0"/>
                <a:ea typeface="Open Sans" pitchFamily="34" charset="0"/>
                <a:cs typeface="Open Sans" pitchFamily="34" charset="0"/>
              </a:endParaRPr>
            </a:p>
          </p:txBody>
        </p:sp>
      </p:grpSp>
      <p:grpSp>
        <p:nvGrpSpPr>
          <p:cNvPr id="63" name="Group 62"/>
          <p:cNvGrpSpPr/>
          <p:nvPr/>
        </p:nvGrpSpPr>
        <p:grpSpPr>
          <a:xfrm>
            <a:off x="6400800" y="1352550"/>
            <a:ext cx="1981200" cy="2514600"/>
            <a:chOff x="6400800" y="1276350"/>
            <a:chExt cx="1981200" cy="2514600"/>
          </a:xfrm>
        </p:grpSpPr>
        <p:sp>
          <p:nvSpPr>
            <p:cNvPr id="55" name="Rectangle 54"/>
            <p:cNvSpPr/>
            <p:nvPr/>
          </p:nvSpPr>
          <p:spPr>
            <a:xfrm>
              <a:off x="6477000" y="1276350"/>
              <a:ext cx="1828800" cy="25146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6400800" y="1962150"/>
              <a:ext cx="1981200" cy="45720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6858000" y="2038350"/>
              <a:ext cx="106336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PLATINUM</a:t>
              </a:r>
              <a:endParaRPr lang="en-US" sz="1400" dirty="0">
                <a:solidFill>
                  <a:schemeClr val="bg1"/>
                </a:solidFill>
                <a:latin typeface="Open Sans" pitchFamily="34" charset="0"/>
                <a:ea typeface="Open Sans" pitchFamily="34" charset="0"/>
                <a:cs typeface="Open Sans" pitchFamily="34" charset="0"/>
              </a:endParaRPr>
            </a:p>
          </p:txBody>
        </p:sp>
        <p:sp>
          <p:nvSpPr>
            <p:cNvPr id="58" name="TextBox 57"/>
            <p:cNvSpPr txBox="1"/>
            <p:nvPr/>
          </p:nvSpPr>
          <p:spPr>
            <a:xfrm>
              <a:off x="6705600" y="2571750"/>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59" name="Rectangle 58"/>
            <p:cNvSpPr/>
            <p:nvPr/>
          </p:nvSpPr>
          <p:spPr>
            <a:xfrm>
              <a:off x="6934200" y="1352550"/>
              <a:ext cx="1005404" cy="523220"/>
            </a:xfrm>
            <a:prstGeom prst="rect">
              <a:avLst/>
            </a:prstGeom>
          </p:spPr>
          <p:txBody>
            <a:bodyPr wrap="none">
              <a:spAutoFit/>
            </a:bodyPr>
            <a:lstStyle/>
            <a:p>
              <a:pPr algn="ctr"/>
              <a:r>
                <a:rPr lang="en-US" sz="2800" dirty="0" smtClean="0">
                  <a:solidFill>
                    <a:schemeClr val="bg1"/>
                  </a:solidFill>
                  <a:latin typeface="Open Sans" pitchFamily="34" charset="0"/>
                  <a:ea typeface="Open Sans" pitchFamily="34" charset="0"/>
                  <a:cs typeface="Open Sans" pitchFamily="34" charset="0"/>
                </a:rPr>
                <a:t>$399</a:t>
              </a:r>
              <a:endParaRPr lang="en-US" sz="28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slide(fromTop)">
                                      <p:cBhvr>
                                        <p:cTn id="7" dur="500"/>
                                        <p:tgtEl>
                                          <p:spTgt spid="60"/>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Top)">
                                      <p:cBhvr>
                                        <p:cTn id="11" dur="500"/>
                                        <p:tgtEl>
                                          <p:spTgt spid="2"/>
                                        </p:tgtEl>
                                      </p:cBhvr>
                                    </p:animEffect>
                                  </p:childTnLst>
                                </p:cTn>
                              </p:par>
                              <p:par>
                                <p:cTn id="12" presetID="12" presetClass="entr" presetSubtype="1" fill="hold" grpId="0" nodeType="with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slide(fromTop)">
                                      <p:cBhvr>
                                        <p:cTn id="14" dur="500"/>
                                        <p:tgtEl>
                                          <p:spTgt spid="3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slide(fromTop)">
                                      <p:cBhvr>
                                        <p:cTn id="22" dur="500"/>
                                        <p:tgtEl>
                                          <p:spTgt spid="62"/>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slide(fromTop)">
                                      <p:cBhvr>
                                        <p:cTn id="26" dur="500"/>
                                        <p:tgtEl>
                                          <p:spTgt spid="63"/>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slide(fromLeft)">
                                      <p:cBhvr>
                                        <p:cTn id="3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33" grpId="0"/>
      <p:bldP spid="1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29" name="Rectangle 2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35</a:t>
            </a:r>
            <a:endParaRPr lang="en-US" sz="1100" dirty="0">
              <a:latin typeface="Open Sans" pitchFamily="34" charset="0"/>
              <a:ea typeface="Open Sans" pitchFamily="34" charset="0"/>
              <a:cs typeface="Open Sans" pitchFamily="34" charset="0"/>
            </a:endParaRPr>
          </a:p>
        </p:txBody>
      </p:sp>
      <p:grpSp>
        <p:nvGrpSpPr>
          <p:cNvPr id="6" name="Group 55"/>
          <p:cNvGrpSpPr/>
          <p:nvPr/>
        </p:nvGrpSpPr>
        <p:grpSpPr>
          <a:xfrm>
            <a:off x="857224" y="142876"/>
            <a:ext cx="7429552" cy="492443"/>
            <a:chOff x="857224" y="142876"/>
            <a:chExt cx="7429552" cy="492443"/>
          </a:xfrm>
        </p:grpSpPr>
        <p:sp>
          <p:nvSpPr>
            <p:cNvPr id="57" name="Rectangle 5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PRICING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8" name="Straight Connector 57"/>
            <p:cNvCxnSpPr/>
            <p:nvPr/>
          </p:nvCxnSpPr>
          <p:spPr>
            <a:xfrm rot="5400000">
              <a:off x="24289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5400000">
              <a:off x="64295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a:off x="6553200" y="1428750"/>
            <a:ext cx="1632810" cy="2318568"/>
            <a:chOff x="6553200" y="1581150"/>
            <a:chExt cx="1632810" cy="2318568"/>
          </a:xfrm>
        </p:grpSpPr>
        <p:sp>
          <p:nvSpPr>
            <p:cNvPr id="39" name="Rectangle 38"/>
            <p:cNvSpPr/>
            <p:nvPr/>
          </p:nvSpPr>
          <p:spPr>
            <a:xfrm>
              <a:off x="6553200" y="1581150"/>
              <a:ext cx="1632810" cy="57209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6553200" y="2212134"/>
              <a:ext cx="1632810" cy="1274015"/>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p:nvPr/>
          </p:nvSpPr>
          <p:spPr>
            <a:xfrm>
              <a:off x="6553200" y="3562350"/>
              <a:ext cx="1632810" cy="33736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6858000" y="1733550"/>
              <a:ext cx="106336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PLATINUM</a:t>
              </a:r>
              <a:endParaRPr lang="en-US" sz="1400" dirty="0">
                <a:solidFill>
                  <a:schemeClr val="bg1"/>
                </a:solidFill>
                <a:latin typeface="Open Sans" pitchFamily="34" charset="0"/>
                <a:ea typeface="Open Sans" pitchFamily="34" charset="0"/>
                <a:cs typeface="Open Sans" pitchFamily="34" charset="0"/>
              </a:endParaRPr>
            </a:p>
          </p:txBody>
        </p:sp>
        <p:sp>
          <p:nvSpPr>
            <p:cNvPr id="56" name="TextBox 55"/>
            <p:cNvSpPr txBox="1"/>
            <p:nvPr/>
          </p:nvSpPr>
          <p:spPr>
            <a:xfrm>
              <a:off x="6685812"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0" name="Rectangle 59"/>
            <p:cNvSpPr/>
            <p:nvPr/>
          </p:nvSpPr>
          <p:spPr>
            <a:xfrm>
              <a:off x="6900126"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6" name="Group 65"/>
          <p:cNvGrpSpPr/>
          <p:nvPr/>
        </p:nvGrpSpPr>
        <p:grpSpPr>
          <a:xfrm>
            <a:off x="4600256" y="1428750"/>
            <a:ext cx="1632810" cy="2318568"/>
            <a:chOff x="4600256" y="1581150"/>
            <a:chExt cx="1632810" cy="2318568"/>
          </a:xfrm>
        </p:grpSpPr>
        <p:sp>
          <p:nvSpPr>
            <p:cNvPr id="33" name="Rectangle 32"/>
            <p:cNvSpPr/>
            <p:nvPr/>
          </p:nvSpPr>
          <p:spPr>
            <a:xfrm>
              <a:off x="4600256" y="1581150"/>
              <a:ext cx="1632810" cy="57209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4600256" y="2212134"/>
              <a:ext cx="1632810" cy="127401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600256" y="3562350"/>
              <a:ext cx="1632810" cy="33736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4947182" y="1733550"/>
              <a:ext cx="100700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PREMIUM</a:t>
              </a:r>
              <a:endParaRPr lang="en-US" sz="1400" dirty="0">
                <a:solidFill>
                  <a:schemeClr val="bg1"/>
                </a:solidFill>
                <a:latin typeface="Open Sans" pitchFamily="34" charset="0"/>
                <a:ea typeface="Open Sans" pitchFamily="34" charset="0"/>
                <a:cs typeface="Open Sans" pitchFamily="34" charset="0"/>
              </a:endParaRPr>
            </a:p>
          </p:txBody>
        </p:sp>
        <p:sp>
          <p:nvSpPr>
            <p:cNvPr id="47" name="TextBox 46"/>
            <p:cNvSpPr txBox="1"/>
            <p:nvPr/>
          </p:nvSpPr>
          <p:spPr>
            <a:xfrm>
              <a:off x="4732868"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1" name="Rectangle 60"/>
            <p:cNvSpPr/>
            <p:nvPr/>
          </p:nvSpPr>
          <p:spPr>
            <a:xfrm>
              <a:off x="49530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5" name="Group 64"/>
          <p:cNvGrpSpPr/>
          <p:nvPr/>
        </p:nvGrpSpPr>
        <p:grpSpPr>
          <a:xfrm>
            <a:off x="2677278" y="1428750"/>
            <a:ext cx="1632810" cy="2318568"/>
            <a:chOff x="2677278" y="1581150"/>
            <a:chExt cx="1632810" cy="2318568"/>
          </a:xfrm>
        </p:grpSpPr>
        <p:sp>
          <p:nvSpPr>
            <p:cNvPr id="30" name="Rectangle 29"/>
            <p:cNvSpPr/>
            <p:nvPr/>
          </p:nvSpPr>
          <p:spPr>
            <a:xfrm>
              <a:off x="2677278" y="1581150"/>
              <a:ext cx="1632810" cy="57209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677278" y="2212134"/>
              <a:ext cx="1632810" cy="127401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677278" y="3562350"/>
              <a:ext cx="1632810" cy="33736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3161232" y="1733550"/>
              <a:ext cx="679994"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GOLD</a:t>
              </a:r>
              <a:endParaRPr lang="en-US" sz="1400" dirty="0">
                <a:solidFill>
                  <a:schemeClr val="bg1"/>
                </a:solidFill>
                <a:latin typeface="Open Sans" pitchFamily="34" charset="0"/>
                <a:ea typeface="Open Sans" pitchFamily="34" charset="0"/>
                <a:cs typeface="Open Sans" pitchFamily="34" charset="0"/>
              </a:endParaRPr>
            </a:p>
          </p:txBody>
        </p:sp>
        <p:sp>
          <p:nvSpPr>
            <p:cNvPr id="46" name="TextBox 45"/>
            <p:cNvSpPr txBox="1"/>
            <p:nvPr/>
          </p:nvSpPr>
          <p:spPr>
            <a:xfrm>
              <a:off x="2804042"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2" name="Rectangle 61"/>
            <p:cNvSpPr/>
            <p:nvPr/>
          </p:nvSpPr>
          <p:spPr>
            <a:xfrm>
              <a:off x="29718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64" name="Group 63"/>
          <p:cNvGrpSpPr/>
          <p:nvPr/>
        </p:nvGrpSpPr>
        <p:grpSpPr>
          <a:xfrm>
            <a:off x="742604" y="1428750"/>
            <a:ext cx="1632810" cy="2318568"/>
            <a:chOff x="742604" y="1581150"/>
            <a:chExt cx="1632810" cy="2318568"/>
          </a:xfrm>
        </p:grpSpPr>
        <p:sp>
          <p:nvSpPr>
            <p:cNvPr id="20" name="Rectangle 19"/>
            <p:cNvSpPr/>
            <p:nvPr/>
          </p:nvSpPr>
          <p:spPr>
            <a:xfrm>
              <a:off x="742604" y="1581150"/>
              <a:ext cx="1632810" cy="5720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742604" y="2212134"/>
              <a:ext cx="1632810" cy="12740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42604" y="3562350"/>
              <a:ext cx="1632810" cy="3373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1232406" y="1733550"/>
              <a:ext cx="673198"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BASIC</a:t>
              </a:r>
              <a:endParaRPr lang="en-US" sz="1400" dirty="0">
                <a:solidFill>
                  <a:schemeClr val="bg1"/>
                </a:solidFill>
                <a:latin typeface="Open Sans" pitchFamily="34" charset="0"/>
                <a:ea typeface="Open Sans" pitchFamily="34" charset="0"/>
                <a:cs typeface="Open Sans" pitchFamily="34" charset="0"/>
              </a:endParaRPr>
            </a:p>
          </p:txBody>
        </p:sp>
        <p:sp>
          <p:nvSpPr>
            <p:cNvPr id="45" name="TextBox 44"/>
            <p:cNvSpPr txBox="1"/>
            <p:nvPr/>
          </p:nvSpPr>
          <p:spPr>
            <a:xfrm>
              <a:off x="875216" y="2285998"/>
              <a:ext cx="1390672" cy="1068306"/>
            </a:xfrm>
            <a:prstGeom prst="rect">
              <a:avLst/>
            </a:prstGeom>
            <a:noFill/>
          </p:spPr>
          <p:txBody>
            <a:bodyPr wrap="square" rtlCol="0">
              <a:spAutoFit/>
            </a:bodyPr>
            <a:lstStyle/>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999 messages</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data</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b="1" dirty="0" smtClean="0">
                  <a:solidFill>
                    <a:schemeClr val="bg1"/>
                  </a:solidFill>
                  <a:latin typeface="Open Sans Light" pitchFamily="34" charset="0"/>
                  <a:ea typeface="Open Sans Light" pitchFamily="34" charset="0"/>
                  <a:cs typeface="Open Sans Light" pitchFamily="34" charset="0"/>
                </a:rPr>
                <a:t>unlimited</a:t>
              </a:r>
              <a:r>
                <a:rPr lang="en-US" sz="1000" dirty="0" smtClean="0">
                  <a:solidFill>
                    <a:schemeClr val="bg1"/>
                  </a:solidFill>
                  <a:latin typeface="Open Sans Light" pitchFamily="34" charset="0"/>
                  <a:ea typeface="Open Sans Light" pitchFamily="34" charset="0"/>
                  <a:cs typeface="Open Sans Light" pitchFamily="34" charset="0"/>
                </a:rPr>
                <a:t> user</a:t>
              </a:r>
              <a:endParaRPr lang="en-US" sz="1000" dirty="0" smtClean="0">
                <a:solidFill>
                  <a:schemeClr val="bg1"/>
                </a:solidFill>
                <a:latin typeface="Open Sans Light" pitchFamily="34" charset="0"/>
                <a:ea typeface="Open Sans Light" pitchFamily="34" charset="0"/>
                <a:cs typeface="Open Sans Light" pitchFamily="34" charset="0"/>
              </a:endParaRPr>
            </a:p>
            <a:p>
              <a:pPr algn="ctr">
                <a:lnSpc>
                  <a:spcPct val="150000"/>
                </a:lnSpc>
                <a:spcBef>
                  <a:spcPts val="200"/>
                </a:spcBef>
              </a:pPr>
              <a:r>
                <a:rPr lang="en-US" sz="1000" dirty="0" smtClean="0">
                  <a:solidFill>
                    <a:schemeClr val="bg1"/>
                  </a:solidFill>
                  <a:latin typeface="Open Sans Light" pitchFamily="34" charset="0"/>
                  <a:ea typeface="Open Sans Light" pitchFamily="34" charset="0"/>
                  <a:cs typeface="Open Sans Light" pitchFamily="34" charset="0"/>
                </a:rPr>
                <a:t>first 30 day free</a:t>
              </a:r>
              <a:endParaRPr lang="en-US" sz="1000" dirty="0">
                <a:solidFill>
                  <a:schemeClr val="bg1"/>
                </a:solidFill>
                <a:latin typeface="Open Sans Light" pitchFamily="34" charset="0"/>
                <a:ea typeface="Open Sans Light" pitchFamily="34" charset="0"/>
                <a:cs typeface="Open Sans Light" pitchFamily="34" charset="0"/>
              </a:endParaRPr>
            </a:p>
          </p:txBody>
        </p:sp>
        <p:sp>
          <p:nvSpPr>
            <p:cNvPr id="63" name="Rectangle 62"/>
            <p:cNvSpPr/>
            <p:nvPr/>
          </p:nvSpPr>
          <p:spPr>
            <a:xfrm>
              <a:off x="1066800" y="3613966"/>
              <a:ext cx="978281"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Get it Now!</a:t>
              </a:r>
              <a:endParaRPr lang="en-US" sz="12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slide(fromTop)">
                                      <p:cBhvr>
                                        <p:cTn id="10" dur="500"/>
                                        <p:tgtEl>
                                          <p:spTgt spid="23"/>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slide(fromTop)">
                                      <p:cBhvr>
                                        <p:cTn id="14" dur="500"/>
                                        <p:tgtEl>
                                          <p:spTgt spid="6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slide(fromTop)">
                                      <p:cBhvr>
                                        <p:cTn id="18" dur="500"/>
                                        <p:tgtEl>
                                          <p:spTgt spid="6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slide(fromTop)">
                                      <p:cBhvr>
                                        <p:cTn id="22" dur="500"/>
                                        <p:tgtEl>
                                          <p:spTgt spid="6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slide(fromTop)">
                                      <p:cBhvr>
                                        <p:cTn id="26" dur="500"/>
                                        <p:tgtEl>
                                          <p:spTgt spid="67"/>
                                        </p:tgtEl>
                                      </p:cBhvr>
                                    </p:animEffect>
                                  </p:childTnLst>
                                </p:cTn>
                              </p:par>
                            </p:childTnLst>
                          </p:cTn>
                        </p:par>
                        <p:par>
                          <p:cTn id="27" fill="hold">
                            <p:stCondLst>
                              <p:cond delay="2500"/>
                            </p:stCondLst>
                            <p:childTnLst>
                              <p:par>
                                <p:cTn id="28" presetID="12" presetClass="entr" presetSubtype="8" fill="hold" grpId="1"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slide(fromLeft)">
                                      <p:cBhvr>
                                        <p:cTn id="3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9"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685800" y="1428750"/>
          <a:ext cx="7772400" cy="2209800"/>
        </p:xfrm>
        <a:graphic>
          <a:graphicData uri="http://schemas.openxmlformats.org/drawingml/2006/table">
            <a:tbl>
              <a:tblPr bandRow="1">
                <a:tableStyleId>{3B4B98B0-60AC-42C2-AFA5-B58CD77FA1E5}</a:tableStyleId>
              </a:tblPr>
              <a:tblGrid>
                <a:gridCol w="1943100"/>
                <a:gridCol w="1943100"/>
                <a:gridCol w="1943100"/>
                <a:gridCol w="1943100"/>
              </a:tblGrid>
              <a:tr h="368300">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BASIC</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PROFESSIONAL</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PREMIUM</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ctr"/>
                      <a:r>
                        <a:rPr lang="en-US" sz="1400" b="0" dirty="0" smtClean="0">
                          <a:solidFill>
                            <a:schemeClr val="bg1">
                              <a:lumMod val="65000"/>
                            </a:schemeClr>
                          </a:solidFill>
                          <a:latin typeface="Open Sans" pitchFamily="34" charset="0"/>
                          <a:ea typeface="Open Sans" pitchFamily="34" charset="0"/>
                          <a:cs typeface="Open Sans" pitchFamily="34" charset="0"/>
                        </a:rPr>
                        <a:t>BUSINESS</a:t>
                      </a:r>
                      <a:endParaRPr lang="en-US" sz="1400" b="0" dirty="0">
                        <a:solidFill>
                          <a:schemeClr val="bg1">
                            <a:lumMod val="65000"/>
                          </a:schemeClr>
                        </a:solidFill>
                        <a:latin typeface="Open Sans" pitchFamily="34" charset="0"/>
                        <a:ea typeface="Open Sans" pitchFamily="34" charset="0"/>
                        <a:cs typeface="Open Sans"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endParaRPr lang="en-US" sz="1000" dirty="0" smtClean="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999 messages</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r>
              <a:tr h="368300">
                <a:tc>
                  <a:txBody>
                    <a:bodyPr/>
                    <a:lstStyle/>
                    <a:p>
                      <a:pPr algn="ctr"/>
                      <a:r>
                        <a:rPr lang="en-US" sz="1000" b="1" dirty="0" err="1" smtClean="0">
                          <a:solidFill>
                            <a:schemeClr val="bg1">
                              <a:lumMod val="65000"/>
                            </a:schemeClr>
                          </a:solidFill>
                          <a:latin typeface="Open Sans Light" pitchFamily="34" charset="0"/>
                          <a:ea typeface="Open Sans Light" pitchFamily="34" charset="0"/>
                          <a:cs typeface="Open Sans Light" pitchFamily="34" charset="0"/>
                        </a:rPr>
                        <a:t>unlimtied</a:t>
                      </a:r>
                      <a:r>
                        <a:rPr lang="en-US" sz="1000" b="1" dirty="0" smtClean="0">
                          <a:solidFill>
                            <a:schemeClr val="bg1">
                              <a:lumMod val="65000"/>
                            </a:schemeClr>
                          </a:solidFill>
                          <a:latin typeface="Open Sans Light" pitchFamily="34" charset="0"/>
                          <a:ea typeface="Open Sans Light" pitchFamily="34" charset="0"/>
                          <a:cs typeface="Open Sans Light" pitchFamily="34" charset="0"/>
                        </a:rPr>
                        <a:t> </a:t>
                      </a:r>
                      <a:r>
                        <a:rPr lang="en-US" sz="1000" dirty="0" smtClean="0">
                          <a:solidFill>
                            <a:schemeClr val="bg1">
                              <a:lumMod val="65000"/>
                            </a:schemeClr>
                          </a:solidFill>
                          <a:latin typeface="Open Sans Light" pitchFamily="34" charset="0"/>
                          <a:ea typeface="Open Sans Light" pitchFamily="34" charset="0"/>
                          <a:cs typeface="Open Sans Light" pitchFamily="34" charset="0"/>
                        </a:rPr>
                        <a:t>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baseline="0"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data</a:t>
                      </a:r>
                      <a:endParaRPr lang="en-US" sz="1000" baseline="0" dirty="0" smtClean="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data</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user</a:t>
                      </a:r>
                      <a:endParaRPr lang="en-US" sz="1000" dirty="0" smtClean="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dirty="0" smtClean="0">
                          <a:solidFill>
                            <a:schemeClr val="bg1">
                              <a:lumMod val="65000"/>
                            </a:schemeClr>
                          </a:solidFill>
                          <a:latin typeface="Open Sans Light" pitchFamily="34" charset="0"/>
                          <a:ea typeface="Open Sans Light" pitchFamily="34" charset="0"/>
                          <a:cs typeface="Open Sans Light" pitchFamily="34" charset="0"/>
                        </a:rPr>
                        <a:t> user</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b="1" dirty="0" smtClean="0">
                          <a:solidFill>
                            <a:schemeClr val="bg1">
                              <a:lumMod val="65000"/>
                            </a:schemeClr>
                          </a:solidFill>
                          <a:latin typeface="Open Sans Light" pitchFamily="34" charset="0"/>
                          <a:ea typeface="Open Sans Light" pitchFamily="34" charset="0"/>
                          <a:cs typeface="Open Sans Light" pitchFamily="34" charset="0"/>
                        </a:rPr>
                        <a:t>unlimited</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user</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r>
              <a:tr h="368300">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a:t>
                      </a:r>
                      <a:r>
                        <a:rPr lang="en-US" sz="1000" baseline="0" dirty="0" smtClean="0">
                          <a:solidFill>
                            <a:schemeClr val="bg1">
                              <a:lumMod val="65000"/>
                            </a:schemeClr>
                          </a:solidFill>
                          <a:latin typeface="Open Sans Light" pitchFamily="34" charset="0"/>
                          <a:ea typeface="Open Sans Light" pitchFamily="34" charset="0"/>
                          <a:cs typeface="Open Sans Light" pitchFamily="34" charset="0"/>
                        </a:rPr>
                        <a: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 30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first 60 day free</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r>
              <a:tr h="368300">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a:noFill/>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sample text</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w="6350" cap="flat" cmpd="sng" algn="ctr">
                      <a:solidFill>
                        <a:schemeClr val="bg1">
                          <a:lumMod val="95000"/>
                        </a:schemeClr>
                      </a:solidFill>
                      <a:prstDash val="solid"/>
                      <a:round/>
                      <a:headEnd type="none" w="med" len="med"/>
                      <a:tailEnd type="none" w="med" len="med"/>
                    </a:lnR>
                    <a:lnT>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000" dirty="0" smtClean="0">
                          <a:solidFill>
                            <a:schemeClr val="bg1">
                              <a:lumMod val="65000"/>
                            </a:schemeClr>
                          </a:solidFill>
                          <a:latin typeface="Open Sans Light" pitchFamily="34" charset="0"/>
                          <a:ea typeface="Open Sans Light" pitchFamily="34" charset="0"/>
                          <a:cs typeface="Open Sans Light" pitchFamily="34" charset="0"/>
                        </a:rPr>
                        <a:t>sample text</a:t>
                      </a:r>
                      <a:endParaRPr lang="en-US" sz="1000" dirty="0">
                        <a:solidFill>
                          <a:schemeClr val="bg1">
                            <a:lumMod val="65000"/>
                          </a:schemeClr>
                        </a:solidFill>
                        <a:latin typeface="Open Sans Light" pitchFamily="34" charset="0"/>
                        <a:ea typeface="Open Sans Light" pitchFamily="34" charset="0"/>
                        <a:cs typeface="Open Sans Light" pitchFamily="34" charset="0"/>
                      </a:endParaRPr>
                    </a:p>
                  </a:txBody>
                  <a:tcPr anchor="ctr">
                    <a:lnL w="6350" cap="flat" cmpd="sng" algn="ctr">
                      <a:solidFill>
                        <a:schemeClr val="bg1">
                          <a:lumMod val="95000"/>
                        </a:schemeClr>
                      </a:solidFill>
                      <a:prstDash val="solid"/>
                      <a:round/>
                      <a:headEnd type="none" w="med" len="med"/>
                      <a:tailEnd type="none" w="med" len="med"/>
                    </a:lnL>
                    <a:lnR>
                      <a:noFill/>
                    </a:lnR>
                    <a:lnT>
                      <a:noFill/>
                    </a:lnT>
                    <a:lnB w="12700" cmpd="sng">
                      <a:noFill/>
                    </a:lnB>
                    <a:lnTlToBr w="12700" cmpd="sng">
                      <a:noFill/>
                      <a:prstDash val="solid"/>
                    </a:lnTlToBr>
                    <a:lnBlToTr w="12700" cmpd="sng">
                      <a:noFill/>
                      <a:prstDash val="solid"/>
                    </a:lnBlToTr>
                    <a:solidFill>
                      <a:schemeClr val="bg1">
                        <a:lumMod val="95000"/>
                      </a:schemeClr>
                    </a:solidFill>
                  </a:tcPr>
                </a:tc>
              </a:tr>
            </a:tbl>
          </a:graphicData>
        </a:graphic>
      </p:graphicFrame>
      <p:sp>
        <p:nvSpPr>
          <p:cNvPr id="3" name="Rectangle 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0" name="Rectangle 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36</a:t>
            </a:r>
            <a:endParaRPr lang="en-US" sz="1100" dirty="0">
              <a:latin typeface="Open Sans" pitchFamily="34" charset="0"/>
              <a:ea typeface="Open Sans" pitchFamily="34" charset="0"/>
              <a:cs typeface="Open Sans" pitchFamily="34" charset="0"/>
            </a:endParaRPr>
          </a:p>
        </p:txBody>
      </p:sp>
      <p:grpSp>
        <p:nvGrpSpPr>
          <p:cNvPr id="4" name="Group 10"/>
          <p:cNvGrpSpPr/>
          <p:nvPr/>
        </p:nvGrpSpPr>
        <p:grpSpPr>
          <a:xfrm>
            <a:off x="857224" y="142876"/>
            <a:ext cx="7429552" cy="492443"/>
            <a:chOff x="857224" y="142876"/>
            <a:chExt cx="7429552" cy="492443"/>
          </a:xfrm>
        </p:grpSpPr>
        <p:sp>
          <p:nvSpPr>
            <p:cNvPr id="12" name="Rectangle 11"/>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TABLE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rot="5400000">
              <a:off x="250043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a:off x="635808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lide(fromTop)">
                                      <p:cBhvr>
                                        <p:cTn id="10" dur="500"/>
                                        <p:tgtEl>
                                          <p:spTgt spid="3"/>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Bottom)">
                                      <p:cBhvr>
                                        <p:cTn id="14" dur="500"/>
                                        <p:tgtEl>
                                          <p:spTgt spid="2"/>
                                        </p:tgtEl>
                                      </p:cBhvr>
                                    </p:animEffect>
                                  </p:childTnLst>
                                </p:cTn>
                              </p:par>
                            </p:childTnLst>
                          </p:cTn>
                        </p:par>
                        <p:par>
                          <p:cTn id="15" fill="hold">
                            <p:stCondLst>
                              <p:cond delay="1000"/>
                            </p:stCondLst>
                            <p:childTnLst>
                              <p:par>
                                <p:cTn id="16" presetID="12" presetClass="entr" presetSubtype="8" fill="hold" grpId="1"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Left)">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8" name="Group 61"/>
          <p:cNvGrpSpPr/>
          <p:nvPr/>
        </p:nvGrpSpPr>
        <p:grpSpPr>
          <a:xfrm>
            <a:off x="428596" y="1428742"/>
            <a:ext cx="8189157" cy="2071702"/>
            <a:chOff x="428596" y="1357304"/>
            <a:chExt cx="8189157" cy="2071702"/>
          </a:xfrm>
        </p:grpSpPr>
        <p:sp>
          <p:nvSpPr>
            <p:cNvPr id="3" name="Rectangle 2"/>
            <p:cNvSpPr/>
            <p:nvPr/>
          </p:nvSpPr>
          <p:spPr>
            <a:xfrm>
              <a:off x="428596" y="1714494"/>
              <a:ext cx="978152"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Lorem</a:t>
              </a:r>
              <a:r>
                <a:rPr lang="en-US" sz="1000" dirty="0" smtClean="0">
                  <a:solidFill>
                    <a:schemeClr val="bg1">
                      <a:lumMod val="65000"/>
                    </a:schemeClr>
                  </a:solidFill>
                  <a:latin typeface="Open Sans" pitchFamily="34" charset="0"/>
                  <a:ea typeface="Open Sans" pitchFamily="34" charset="0"/>
                  <a:cs typeface="Open Sans" pitchFamily="34" charset="0"/>
                </a:rPr>
                <a:t> </a:t>
              </a:r>
              <a:r>
                <a:rPr lang="en-US" sz="1000" dirty="0" err="1" smtClean="0">
                  <a:solidFill>
                    <a:schemeClr val="bg1">
                      <a:lumMod val="65000"/>
                    </a:schemeClr>
                  </a:solidFill>
                  <a:latin typeface="Open Sans" pitchFamily="34" charset="0"/>
                  <a:ea typeface="Open Sans" pitchFamily="34" charset="0"/>
                  <a:cs typeface="Open Sans" pitchFamily="34" charset="0"/>
                </a:rPr>
                <a:t>Ipsum</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4" name="Rectangle 3"/>
            <p:cNvSpPr/>
            <p:nvPr/>
          </p:nvSpPr>
          <p:spPr>
            <a:xfrm>
              <a:off x="428596" y="2071684"/>
              <a:ext cx="949299" cy="246221"/>
            </a:xfrm>
            <a:prstGeom prst="rect">
              <a:avLst/>
            </a:prstGeom>
          </p:spPr>
          <p:txBody>
            <a:bodyPr wrap="none">
              <a:spAutoFit/>
            </a:bodyPr>
            <a:lstStyle/>
            <a:p>
              <a:pPr algn="r"/>
              <a:r>
                <a:rPr lang="en-US" sz="1000" dirty="0" smtClean="0">
                  <a:solidFill>
                    <a:schemeClr val="bg1">
                      <a:lumMod val="65000"/>
                    </a:schemeClr>
                  </a:solidFill>
                  <a:latin typeface="Open Sans" pitchFamily="34" charset="0"/>
                  <a:ea typeface="Open Sans" pitchFamily="34" charset="0"/>
                  <a:cs typeface="Open Sans" pitchFamily="34" charset="0"/>
                </a:rPr>
                <a:t>Dolor </a:t>
              </a:r>
              <a:r>
                <a:rPr lang="en-US" sz="1000" dirty="0" err="1" smtClean="0">
                  <a:solidFill>
                    <a:schemeClr val="bg1">
                      <a:lumMod val="65000"/>
                    </a:schemeClr>
                  </a:solidFill>
                  <a:latin typeface="Open Sans" pitchFamily="34" charset="0"/>
                  <a:ea typeface="Open Sans" pitchFamily="34" charset="0"/>
                  <a:cs typeface="Open Sans" pitchFamily="34" charset="0"/>
                </a:rPr>
                <a:t>siamet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5" name="Rectangle 4"/>
            <p:cNvSpPr/>
            <p:nvPr/>
          </p:nvSpPr>
          <p:spPr>
            <a:xfrm>
              <a:off x="571472" y="2428874"/>
              <a:ext cx="790601"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Adipiscing</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6" name="Rectangle 5"/>
            <p:cNvSpPr/>
            <p:nvPr/>
          </p:nvSpPr>
          <p:spPr>
            <a:xfrm>
              <a:off x="428596" y="2786064"/>
              <a:ext cx="915635"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Consecturer</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7" name="Rectangle 6"/>
            <p:cNvSpPr/>
            <p:nvPr/>
          </p:nvSpPr>
          <p:spPr>
            <a:xfrm>
              <a:off x="714348" y="3143254"/>
              <a:ext cx="646332" cy="246221"/>
            </a:xfrm>
            <a:prstGeom prst="rect">
              <a:avLst/>
            </a:prstGeom>
          </p:spPr>
          <p:txBody>
            <a:bodyPr wrap="none">
              <a:spAutoFit/>
            </a:bodyPr>
            <a:lstStyle/>
            <a:p>
              <a:pPr algn="r"/>
              <a:r>
                <a:rPr lang="en-US" sz="1000" dirty="0" err="1" smtClean="0">
                  <a:solidFill>
                    <a:schemeClr val="bg1">
                      <a:lumMod val="65000"/>
                    </a:schemeClr>
                  </a:solidFill>
                  <a:latin typeface="Open Sans" pitchFamily="34" charset="0"/>
                  <a:ea typeface="Open Sans" pitchFamily="34" charset="0"/>
                  <a:cs typeface="Open Sans" pitchFamily="34" charset="0"/>
                </a:rPr>
                <a:t>Sodales</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9" name="Rectangle 8"/>
            <p:cNvSpPr/>
            <p:nvPr/>
          </p:nvSpPr>
          <p:spPr>
            <a:xfrm>
              <a:off x="1473953"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499131"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524309"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549487"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5574664" y="171449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6604968"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7643834" y="171449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473953"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499131"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524309" y="207168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49487"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57466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604968"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7643834" y="207168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473953"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2499131"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3524309"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549487"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5574664" y="242887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604968"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7643834" y="242887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473953"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499131"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24309"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4549487"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57466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6604968" y="278606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7643834" y="278606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1473953"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2499131"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3524309"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549487"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5574664"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604968" y="3143254"/>
              <a:ext cx="973919" cy="28575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643834" y="3143254"/>
              <a:ext cx="973919"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1571604" y="1357304"/>
              <a:ext cx="71526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Sunday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5" name="Rectangle 44"/>
            <p:cNvSpPr/>
            <p:nvPr/>
          </p:nvSpPr>
          <p:spPr>
            <a:xfrm>
              <a:off x="2571736" y="1357304"/>
              <a:ext cx="76815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Monday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6" name="Rectangle 45"/>
            <p:cNvSpPr/>
            <p:nvPr/>
          </p:nvSpPr>
          <p:spPr>
            <a:xfrm>
              <a:off x="3643306" y="1357304"/>
              <a:ext cx="77328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Tuesday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4500562" y="1357304"/>
              <a:ext cx="101675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Wednesday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5643570" y="1357304"/>
              <a:ext cx="851515"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Thursday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6786578" y="1357304"/>
              <a:ext cx="62228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Friday</a:t>
              </a:r>
              <a:endParaRPr lang="en-US" sz="1200" dirty="0">
                <a:solidFill>
                  <a:schemeClr val="bg1">
                    <a:lumMod val="65000"/>
                  </a:schemeClr>
                </a:solidFill>
                <a:latin typeface="Open Sans" pitchFamily="34" charset="0"/>
                <a:ea typeface="Open Sans" pitchFamily="34" charset="0"/>
                <a:cs typeface="Open Sans" pitchFamily="34" charset="0"/>
              </a:endParaRPr>
            </a:p>
          </p:txBody>
        </p:sp>
        <p:sp>
          <p:nvSpPr>
            <p:cNvPr id="50" name="Rectangle 49"/>
            <p:cNvSpPr/>
            <p:nvPr/>
          </p:nvSpPr>
          <p:spPr>
            <a:xfrm>
              <a:off x="7715272" y="1357304"/>
              <a:ext cx="81958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Saturday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51" name="Rectangle 5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sp>
        <p:nvSpPr>
          <p:cNvPr id="57" name="Rectangle 5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37</a:t>
            </a:r>
            <a:endParaRPr lang="en-US" sz="1100" dirty="0">
              <a:latin typeface="Open Sans" pitchFamily="34" charset="0"/>
              <a:ea typeface="Open Sans" pitchFamily="34" charset="0"/>
              <a:cs typeface="Open Sans" pitchFamily="34" charset="0"/>
            </a:endParaRPr>
          </a:p>
        </p:txBody>
      </p:sp>
      <p:grpSp>
        <p:nvGrpSpPr>
          <p:cNvPr id="52" name="Group 57"/>
          <p:cNvGrpSpPr/>
          <p:nvPr/>
        </p:nvGrpSpPr>
        <p:grpSpPr>
          <a:xfrm>
            <a:off x="857224" y="142876"/>
            <a:ext cx="7429552" cy="492443"/>
            <a:chOff x="857224" y="142876"/>
            <a:chExt cx="7429552" cy="492443"/>
          </a:xfrm>
        </p:grpSpPr>
        <p:sp>
          <p:nvSpPr>
            <p:cNvPr id="59" name="Rectangle 58"/>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TABLE PLAN SAMPLE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0" name="Straight Connector 59"/>
            <p:cNvCxnSpPr/>
            <p:nvPr/>
          </p:nvCxnSpPr>
          <p:spPr>
            <a:xfrm rot="5400000">
              <a:off x="250043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635808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slide(fromTop)">
                                      <p:cBhvr>
                                        <p:cTn id="7" dur="500"/>
                                        <p:tgtEl>
                                          <p:spTgt spid="5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slide(fromTop)">
                                      <p:cBhvr>
                                        <p:cTn id="10" dur="500"/>
                                        <p:tgtEl>
                                          <p:spTgt spid="51"/>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8" fill="hold" grpId="1"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slide(fromLeft)">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1"/>
      <p:bldP spid="5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5143504" y="4643452"/>
            <a:ext cx="3429024" cy="714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685800" y="1214428"/>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5"/>
          <p:cNvGrpSpPr/>
          <p:nvPr/>
        </p:nvGrpSpPr>
        <p:grpSpPr>
          <a:xfrm>
            <a:off x="857224" y="142876"/>
            <a:ext cx="7429552" cy="492443"/>
            <a:chOff x="857224" y="142876"/>
            <a:chExt cx="7429552" cy="492443"/>
          </a:xfrm>
        </p:grpSpPr>
        <p:sp>
          <p:nvSpPr>
            <p:cNvPr id="37" name="Rectangle 36"/>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PRESENTATION</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 name="Straight Connector 37"/>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8"/>
          <p:cNvGrpSpPr/>
          <p:nvPr/>
        </p:nvGrpSpPr>
        <p:grpSpPr>
          <a:xfrm>
            <a:off x="642910" y="3214692"/>
            <a:ext cx="3643338" cy="1372853"/>
            <a:chOff x="642910" y="3214692"/>
            <a:chExt cx="3643338" cy="1372853"/>
          </a:xfrm>
        </p:grpSpPr>
        <p:sp>
          <p:nvSpPr>
            <p:cNvPr id="56" name="Rectangle 55"/>
            <p:cNvSpPr/>
            <p:nvPr/>
          </p:nvSpPr>
          <p:spPr>
            <a:xfrm>
              <a:off x="642910" y="3214692"/>
              <a:ext cx="2012923"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600" dirty="0">
                <a:solidFill>
                  <a:schemeClr val="bg1">
                    <a:lumMod val="65000"/>
                  </a:schemeClr>
                </a:solidFill>
                <a:latin typeface="Open Sans" pitchFamily="34" charset="0"/>
                <a:ea typeface="Open Sans" pitchFamily="34" charset="0"/>
                <a:cs typeface="Open Sans" pitchFamily="34" charset="0"/>
              </a:endParaRPr>
            </a:p>
          </p:txBody>
        </p:sp>
        <p:sp>
          <p:nvSpPr>
            <p:cNvPr id="57" name="Rectangle 56"/>
            <p:cNvSpPr/>
            <p:nvPr/>
          </p:nvSpPr>
          <p:spPr>
            <a:xfrm>
              <a:off x="642910" y="3571882"/>
              <a:ext cx="3643338" cy="1015663"/>
            </a:xfrm>
            <a:prstGeom prst="rect">
              <a:avLst/>
            </a:prstGeom>
          </p:spPr>
          <p:txBody>
            <a:bodyPr wrap="square">
              <a:spAutoFit/>
            </a:bodyPr>
            <a:lstStyle/>
            <a:p>
              <a:r>
                <a:rPr lang="ms-MY" sz="1000" b="1"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Lorem ipsum dolor sit amet, consectetur adipiscing elit. Praesent sodales odio sit amet odio tristique quis tempus odio Lorem ipsum dolor sit amet Lorem ipsum</a:t>
              </a:r>
              <a:endParaRPr lang="ms-MY" sz="1000" b="1"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63"/>
          <p:cNvGrpSpPr/>
          <p:nvPr/>
        </p:nvGrpSpPr>
        <p:grpSpPr>
          <a:xfrm>
            <a:off x="5000628" y="2071684"/>
            <a:ext cx="3714776" cy="3071816"/>
            <a:chOff x="5000628" y="2071684"/>
            <a:chExt cx="3714776" cy="3071816"/>
          </a:xfrm>
        </p:grpSpPr>
        <p:grpSp>
          <p:nvGrpSpPr>
            <p:cNvPr id="5" name="Group 31"/>
            <p:cNvGrpSpPr/>
            <p:nvPr/>
          </p:nvGrpSpPr>
          <p:grpSpPr>
            <a:xfrm>
              <a:off x="5357818" y="2071684"/>
              <a:ext cx="3015602" cy="2569196"/>
              <a:chOff x="3071813" y="973138"/>
              <a:chExt cx="1008063" cy="858838"/>
            </a:xfrm>
          </p:grpSpPr>
          <p:sp>
            <p:nvSpPr>
              <p:cNvPr id="33" name="Freeform 5"/>
              <p:cNvSpPr/>
              <p:nvPr/>
            </p:nvSpPr>
            <p:spPr bwMode="auto">
              <a:xfrm>
                <a:off x="3722688" y="1220788"/>
                <a:ext cx="341313" cy="249238"/>
              </a:xfrm>
              <a:custGeom>
                <a:avLst/>
                <a:gdLst/>
                <a:ahLst/>
                <a:cxnLst>
                  <a:cxn ang="0">
                    <a:pos x="127" y="2"/>
                  </a:cxn>
                  <a:cxn ang="0">
                    <a:pos x="88" y="0"/>
                  </a:cxn>
                  <a:cxn ang="0">
                    <a:pos x="88" y="0"/>
                  </a:cxn>
                  <a:cxn ang="0">
                    <a:pos x="89" y="1"/>
                  </a:cxn>
                  <a:cxn ang="0">
                    <a:pos x="89" y="1"/>
                  </a:cxn>
                  <a:cxn ang="0">
                    <a:pos x="75" y="9"/>
                  </a:cxn>
                  <a:cxn ang="0">
                    <a:pos x="61" y="17"/>
                  </a:cxn>
                  <a:cxn ang="0">
                    <a:pos x="47" y="27"/>
                  </a:cxn>
                  <a:cxn ang="0">
                    <a:pos x="33" y="38"/>
                  </a:cxn>
                  <a:cxn ang="0">
                    <a:pos x="19" y="51"/>
                  </a:cxn>
                  <a:cxn ang="0">
                    <a:pos x="14" y="58"/>
                  </a:cxn>
                  <a:cxn ang="0">
                    <a:pos x="9" y="66"/>
                  </a:cxn>
                  <a:cxn ang="0">
                    <a:pos x="5" y="72"/>
                  </a:cxn>
                  <a:cxn ang="0">
                    <a:pos x="2" y="80"/>
                  </a:cxn>
                  <a:cxn ang="0">
                    <a:pos x="0" y="88"/>
                  </a:cxn>
                  <a:cxn ang="0">
                    <a:pos x="0" y="95"/>
                  </a:cxn>
                  <a:cxn ang="0">
                    <a:pos x="0" y="95"/>
                  </a:cxn>
                  <a:cxn ang="0">
                    <a:pos x="1" y="112"/>
                  </a:cxn>
                  <a:cxn ang="0">
                    <a:pos x="4" y="127"/>
                  </a:cxn>
                  <a:cxn ang="0">
                    <a:pos x="10" y="141"/>
                  </a:cxn>
                  <a:cxn ang="0">
                    <a:pos x="17" y="156"/>
                  </a:cxn>
                  <a:cxn ang="0">
                    <a:pos x="195" y="157"/>
                  </a:cxn>
                  <a:cxn ang="0">
                    <a:pos x="195" y="157"/>
                  </a:cxn>
                  <a:cxn ang="0">
                    <a:pos x="195" y="157"/>
                  </a:cxn>
                  <a:cxn ang="0">
                    <a:pos x="204" y="144"/>
                  </a:cxn>
                  <a:cxn ang="0">
                    <a:pos x="209" y="129"/>
                  </a:cxn>
                  <a:cxn ang="0">
                    <a:pos x="214" y="114"/>
                  </a:cxn>
                  <a:cxn ang="0">
                    <a:pos x="215" y="97"/>
                  </a:cxn>
                  <a:cxn ang="0">
                    <a:pos x="215" y="97"/>
                  </a:cxn>
                  <a:cxn ang="0">
                    <a:pos x="215" y="90"/>
                  </a:cxn>
                  <a:cxn ang="0">
                    <a:pos x="213" y="82"/>
                  </a:cxn>
                  <a:cxn ang="0">
                    <a:pos x="209" y="74"/>
                  </a:cxn>
                  <a:cxn ang="0">
                    <a:pos x="206" y="67"/>
                  </a:cxn>
                  <a:cxn ang="0">
                    <a:pos x="202" y="60"/>
                  </a:cxn>
                  <a:cxn ang="0">
                    <a:pos x="196" y="52"/>
                  </a:cxn>
                  <a:cxn ang="0">
                    <a:pos x="183" y="40"/>
                  </a:cxn>
                  <a:cxn ang="0">
                    <a:pos x="169" y="28"/>
                  </a:cxn>
                  <a:cxn ang="0">
                    <a:pos x="154" y="17"/>
                  </a:cxn>
                  <a:cxn ang="0">
                    <a:pos x="140" y="9"/>
                  </a:cxn>
                  <a:cxn ang="0">
                    <a:pos x="127" y="2"/>
                  </a:cxn>
                  <a:cxn ang="0">
                    <a:pos x="127" y="2"/>
                  </a:cxn>
                </a:cxnLst>
                <a:rect l="0" t="0" r="r" b="b"/>
                <a:pathLst>
                  <a:path w="215" h="157">
                    <a:moveTo>
                      <a:pt x="127" y="2"/>
                    </a:moveTo>
                    <a:lnTo>
                      <a:pt x="88" y="0"/>
                    </a:lnTo>
                    <a:lnTo>
                      <a:pt x="88" y="0"/>
                    </a:lnTo>
                    <a:lnTo>
                      <a:pt x="89" y="1"/>
                    </a:lnTo>
                    <a:lnTo>
                      <a:pt x="89" y="1"/>
                    </a:lnTo>
                    <a:lnTo>
                      <a:pt x="75" y="9"/>
                    </a:lnTo>
                    <a:lnTo>
                      <a:pt x="61" y="17"/>
                    </a:lnTo>
                    <a:lnTo>
                      <a:pt x="47" y="27"/>
                    </a:lnTo>
                    <a:lnTo>
                      <a:pt x="33" y="38"/>
                    </a:lnTo>
                    <a:lnTo>
                      <a:pt x="19" y="51"/>
                    </a:lnTo>
                    <a:lnTo>
                      <a:pt x="14" y="58"/>
                    </a:lnTo>
                    <a:lnTo>
                      <a:pt x="9" y="66"/>
                    </a:lnTo>
                    <a:lnTo>
                      <a:pt x="5" y="72"/>
                    </a:lnTo>
                    <a:lnTo>
                      <a:pt x="2" y="80"/>
                    </a:lnTo>
                    <a:lnTo>
                      <a:pt x="0" y="88"/>
                    </a:lnTo>
                    <a:lnTo>
                      <a:pt x="0" y="95"/>
                    </a:lnTo>
                    <a:lnTo>
                      <a:pt x="0" y="95"/>
                    </a:lnTo>
                    <a:lnTo>
                      <a:pt x="1" y="112"/>
                    </a:lnTo>
                    <a:lnTo>
                      <a:pt x="4" y="127"/>
                    </a:lnTo>
                    <a:lnTo>
                      <a:pt x="10" y="141"/>
                    </a:lnTo>
                    <a:lnTo>
                      <a:pt x="17" y="156"/>
                    </a:lnTo>
                    <a:lnTo>
                      <a:pt x="195" y="157"/>
                    </a:lnTo>
                    <a:lnTo>
                      <a:pt x="195" y="157"/>
                    </a:lnTo>
                    <a:lnTo>
                      <a:pt x="195" y="157"/>
                    </a:lnTo>
                    <a:lnTo>
                      <a:pt x="204" y="144"/>
                    </a:lnTo>
                    <a:lnTo>
                      <a:pt x="209" y="129"/>
                    </a:lnTo>
                    <a:lnTo>
                      <a:pt x="214" y="114"/>
                    </a:lnTo>
                    <a:lnTo>
                      <a:pt x="215" y="97"/>
                    </a:lnTo>
                    <a:lnTo>
                      <a:pt x="215" y="97"/>
                    </a:lnTo>
                    <a:lnTo>
                      <a:pt x="215" y="90"/>
                    </a:lnTo>
                    <a:lnTo>
                      <a:pt x="213" y="82"/>
                    </a:lnTo>
                    <a:lnTo>
                      <a:pt x="209" y="74"/>
                    </a:lnTo>
                    <a:lnTo>
                      <a:pt x="206" y="67"/>
                    </a:lnTo>
                    <a:lnTo>
                      <a:pt x="202" y="60"/>
                    </a:lnTo>
                    <a:lnTo>
                      <a:pt x="196" y="52"/>
                    </a:lnTo>
                    <a:lnTo>
                      <a:pt x="183" y="40"/>
                    </a:lnTo>
                    <a:lnTo>
                      <a:pt x="169" y="28"/>
                    </a:lnTo>
                    <a:lnTo>
                      <a:pt x="154" y="17"/>
                    </a:lnTo>
                    <a:lnTo>
                      <a:pt x="140" y="9"/>
                    </a:lnTo>
                    <a:lnTo>
                      <a:pt x="127" y="2"/>
                    </a:lnTo>
                    <a:lnTo>
                      <a:pt x="127" y="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1" name="Freeform 6"/>
              <p:cNvSpPr>
                <a:spLocks noEditPoints="1"/>
              </p:cNvSpPr>
              <p:nvPr/>
            </p:nvSpPr>
            <p:spPr bwMode="auto">
              <a:xfrm>
                <a:off x="3749675" y="1468438"/>
                <a:ext cx="282575" cy="52388"/>
              </a:xfrm>
              <a:custGeom>
                <a:avLst/>
                <a:gdLst/>
                <a:ahLst/>
                <a:cxnLst>
                  <a:cxn ang="0">
                    <a:pos x="0" y="0"/>
                  </a:cxn>
                  <a:cxn ang="0">
                    <a:pos x="1" y="1"/>
                  </a:cxn>
                  <a:cxn ang="0">
                    <a:pos x="0" y="31"/>
                  </a:cxn>
                  <a:cxn ang="0">
                    <a:pos x="178" y="2"/>
                  </a:cxn>
                  <a:cxn ang="0">
                    <a:pos x="178" y="1"/>
                  </a:cxn>
                  <a:cxn ang="0">
                    <a:pos x="42" y="16"/>
                  </a:cxn>
                  <a:cxn ang="0">
                    <a:pos x="41" y="22"/>
                  </a:cxn>
                  <a:cxn ang="0">
                    <a:pos x="33" y="29"/>
                  </a:cxn>
                  <a:cxn ang="0">
                    <a:pos x="28" y="30"/>
                  </a:cxn>
                  <a:cxn ang="0">
                    <a:pos x="17" y="26"/>
                  </a:cxn>
                  <a:cxn ang="0">
                    <a:pos x="13" y="16"/>
                  </a:cxn>
                  <a:cxn ang="0">
                    <a:pos x="15" y="9"/>
                  </a:cxn>
                  <a:cxn ang="0">
                    <a:pos x="22" y="3"/>
                  </a:cxn>
                  <a:cxn ang="0">
                    <a:pos x="28" y="2"/>
                  </a:cxn>
                  <a:cxn ang="0">
                    <a:pos x="38" y="6"/>
                  </a:cxn>
                  <a:cxn ang="0">
                    <a:pos x="42" y="16"/>
                  </a:cxn>
                  <a:cxn ang="0">
                    <a:pos x="83" y="16"/>
                  </a:cxn>
                  <a:cxn ang="0">
                    <a:pos x="81" y="22"/>
                  </a:cxn>
                  <a:cxn ang="0">
                    <a:pos x="74" y="29"/>
                  </a:cxn>
                  <a:cxn ang="0">
                    <a:pos x="68" y="30"/>
                  </a:cxn>
                  <a:cxn ang="0">
                    <a:pos x="58" y="26"/>
                  </a:cxn>
                  <a:cxn ang="0">
                    <a:pos x="54" y="16"/>
                  </a:cxn>
                  <a:cxn ang="0">
                    <a:pos x="55" y="11"/>
                  </a:cxn>
                  <a:cxn ang="0">
                    <a:pos x="63" y="3"/>
                  </a:cxn>
                  <a:cxn ang="0">
                    <a:pos x="68" y="2"/>
                  </a:cxn>
                  <a:cxn ang="0">
                    <a:pos x="78" y="6"/>
                  </a:cxn>
                  <a:cxn ang="0">
                    <a:pos x="83" y="16"/>
                  </a:cxn>
                  <a:cxn ang="0">
                    <a:pos x="124" y="16"/>
                  </a:cxn>
                  <a:cxn ang="0">
                    <a:pos x="123" y="22"/>
                  </a:cxn>
                  <a:cxn ang="0">
                    <a:pos x="116" y="29"/>
                  </a:cxn>
                  <a:cxn ang="0">
                    <a:pos x="110" y="30"/>
                  </a:cxn>
                  <a:cxn ang="0">
                    <a:pos x="99" y="26"/>
                  </a:cxn>
                  <a:cxn ang="0">
                    <a:pos x="96" y="16"/>
                  </a:cxn>
                  <a:cxn ang="0">
                    <a:pos x="97" y="11"/>
                  </a:cxn>
                  <a:cxn ang="0">
                    <a:pos x="105" y="3"/>
                  </a:cxn>
                  <a:cxn ang="0">
                    <a:pos x="110" y="2"/>
                  </a:cxn>
                  <a:cxn ang="0">
                    <a:pos x="120" y="6"/>
                  </a:cxn>
                  <a:cxn ang="0">
                    <a:pos x="124" y="16"/>
                  </a:cxn>
                  <a:cxn ang="0">
                    <a:pos x="165" y="17"/>
                  </a:cxn>
                  <a:cxn ang="0">
                    <a:pos x="164" y="23"/>
                  </a:cxn>
                  <a:cxn ang="0">
                    <a:pos x="156" y="30"/>
                  </a:cxn>
                  <a:cxn ang="0">
                    <a:pos x="151" y="31"/>
                  </a:cxn>
                  <a:cxn ang="0">
                    <a:pos x="141" y="27"/>
                  </a:cxn>
                  <a:cxn ang="0">
                    <a:pos x="136" y="16"/>
                  </a:cxn>
                  <a:cxn ang="0">
                    <a:pos x="137" y="11"/>
                  </a:cxn>
                  <a:cxn ang="0">
                    <a:pos x="145" y="4"/>
                  </a:cxn>
                  <a:cxn ang="0">
                    <a:pos x="151" y="3"/>
                  </a:cxn>
                  <a:cxn ang="0">
                    <a:pos x="160" y="6"/>
                  </a:cxn>
                  <a:cxn ang="0">
                    <a:pos x="165" y="17"/>
                  </a:cxn>
                </a:cxnLst>
                <a:rect l="0" t="0" r="r" b="b"/>
                <a:pathLst>
                  <a:path w="178" h="33">
                    <a:moveTo>
                      <a:pt x="0" y="0"/>
                    </a:moveTo>
                    <a:lnTo>
                      <a:pt x="0" y="0"/>
                    </a:lnTo>
                    <a:lnTo>
                      <a:pt x="1" y="0"/>
                    </a:lnTo>
                    <a:lnTo>
                      <a:pt x="1" y="1"/>
                    </a:lnTo>
                    <a:lnTo>
                      <a:pt x="1" y="1"/>
                    </a:lnTo>
                    <a:lnTo>
                      <a:pt x="0" y="31"/>
                    </a:lnTo>
                    <a:lnTo>
                      <a:pt x="178" y="33"/>
                    </a:lnTo>
                    <a:lnTo>
                      <a:pt x="178" y="2"/>
                    </a:lnTo>
                    <a:lnTo>
                      <a:pt x="178" y="2"/>
                    </a:lnTo>
                    <a:lnTo>
                      <a:pt x="178" y="1"/>
                    </a:lnTo>
                    <a:lnTo>
                      <a:pt x="0" y="0"/>
                    </a:lnTo>
                    <a:close/>
                    <a:moveTo>
                      <a:pt x="42" y="16"/>
                    </a:moveTo>
                    <a:lnTo>
                      <a:pt x="42" y="16"/>
                    </a:lnTo>
                    <a:lnTo>
                      <a:pt x="41" y="22"/>
                    </a:lnTo>
                    <a:lnTo>
                      <a:pt x="38" y="26"/>
                    </a:lnTo>
                    <a:lnTo>
                      <a:pt x="33" y="29"/>
                    </a:lnTo>
                    <a:lnTo>
                      <a:pt x="28" y="30"/>
                    </a:lnTo>
                    <a:lnTo>
                      <a:pt x="28" y="30"/>
                    </a:lnTo>
                    <a:lnTo>
                      <a:pt x="22" y="29"/>
                    </a:lnTo>
                    <a:lnTo>
                      <a:pt x="17" y="26"/>
                    </a:lnTo>
                    <a:lnTo>
                      <a:pt x="15" y="22"/>
                    </a:lnTo>
                    <a:lnTo>
                      <a:pt x="13" y="16"/>
                    </a:lnTo>
                    <a:lnTo>
                      <a:pt x="13" y="16"/>
                    </a:lnTo>
                    <a:lnTo>
                      <a:pt x="15" y="9"/>
                    </a:lnTo>
                    <a:lnTo>
                      <a:pt x="18" y="5"/>
                    </a:lnTo>
                    <a:lnTo>
                      <a:pt x="22" y="3"/>
                    </a:lnTo>
                    <a:lnTo>
                      <a:pt x="28" y="2"/>
                    </a:lnTo>
                    <a:lnTo>
                      <a:pt x="28" y="2"/>
                    </a:lnTo>
                    <a:lnTo>
                      <a:pt x="33" y="3"/>
                    </a:lnTo>
                    <a:lnTo>
                      <a:pt x="38" y="6"/>
                    </a:lnTo>
                    <a:lnTo>
                      <a:pt x="41" y="11"/>
                    </a:lnTo>
                    <a:lnTo>
                      <a:pt x="42" y="16"/>
                    </a:lnTo>
                    <a:lnTo>
                      <a:pt x="42" y="16"/>
                    </a:lnTo>
                    <a:close/>
                    <a:moveTo>
                      <a:pt x="83" y="16"/>
                    </a:moveTo>
                    <a:lnTo>
                      <a:pt x="83" y="16"/>
                    </a:lnTo>
                    <a:lnTo>
                      <a:pt x="81" y="22"/>
                    </a:lnTo>
                    <a:lnTo>
                      <a:pt x="78" y="26"/>
                    </a:lnTo>
                    <a:lnTo>
                      <a:pt x="74" y="29"/>
                    </a:lnTo>
                    <a:lnTo>
                      <a:pt x="68" y="30"/>
                    </a:lnTo>
                    <a:lnTo>
                      <a:pt x="68" y="30"/>
                    </a:lnTo>
                    <a:lnTo>
                      <a:pt x="63" y="29"/>
                    </a:lnTo>
                    <a:lnTo>
                      <a:pt x="58" y="26"/>
                    </a:lnTo>
                    <a:lnTo>
                      <a:pt x="55" y="22"/>
                    </a:lnTo>
                    <a:lnTo>
                      <a:pt x="54" y="16"/>
                    </a:lnTo>
                    <a:lnTo>
                      <a:pt x="54" y="16"/>
                    </a:lnTo>
                    <a:lnTo>
                      <a:pt x="55" y="11"/>
                    </a:lnTo>
                    <a:lnTo>
                      <a:pt x="58" y="6"/>
                    </a:lnTo>
                    <a:lnTo>
                      <a:pt x="63" y="3"/>
                    </a:lnTo>
                    <a:lnTo>
                      <a:pt x="68" y="2"/>
                    </a:lnTo>
                    <a:lnTo>
                      <a:pt x="68" y="2"/>
                    </a:lnTo>
                    <a:lnTo>
                      <a:pt x="74" y="3"/>
                    </a:lnTo>
                    <a:lnTo>
                      <a:pt x="78" y="6"/>
                    </a:lnTo>
                    <a:lnTo>
                      <a:pt x="81" y="11"/>
                    </a:lnTo>
                    <a:lnTo>
                      <a:pt x="83" y="16"/>
                    </a:lnTo>
                    <a:lnTo>
                      <a:pt x="83" y="16"/>
                    </a:lnTo>
                    <a:close/>
                    <a:moveTo>
                      <a:pt x="124" y="16"/>
                    </a:moveTo>
                    <a:lnTo>
                      <a:pt x="124" y="16"/>
                    </a:lnTo>
                    <a:lnTo>
                      <a:pt x="123" y="22"/>
                    </a:lnTo>
                    <a:lnTo>
                      <a:pt x="120" y="27"/>
                    </a:lnTo>
                    <a:lnTo>
                      <a:pt x="116" y="29"/>
                    </a:lnTo>
                    <a:lnTo>
                      <a:pt x="110" y="30"/>
                    </a:lnTo>
                    <a:lnTo>
                      <a:pt x="110" y="30"/>
                    </a:lnTo>
                    <a:lnTo>
                      <a:pt x="105" y="29"/>
                    </a:lnTo>
                    <a:lnTo>
                      <a:pt x="99" y="26"/>
                    </a:lnTo>
                    <a:lnTo>
                      <a:pt x="97" y="22"/>
                    </a:lnTo>
                    <a:lnTo>
                      <a:pt x="96" y="16"/>
                    </a:lnTo>
                    <a:lnTo>
                      <a:pt x="96" y="16"/>
                    </a:lnTo>
                    <a:lnTo>
                      <a:pt x="97" y="11"/>
                    </a:lnTo>
                    <a:lnTo>
                      <a:pt x="100" y="6"/>
                    </a:lnTo>
                    <a:lnTo>
                      <a:pt x="105" y="3"/>
                    </a:lnTo>
                    <a:lnTo>
                      <a:pt x="110" y="2"/>
                    </a:lnTo>
                    <a:lnTo>
                      <a:pt x="110" y="2"/>
                    </a:lnTo>
                    <a:lnTo>
                      <a:pt x="116" y="3"/>
                    </a:lnTo>
                    <a:lnTo>
                      <a:pt x="120" y="6"/>
                    </a:lnTo>
                    <a:lnTo>
                      <a:pt x="123" y="11"/>
                    </a:lnTo>
                    <a:lnTo>
                      <a:pt x="124" y="16"/>
                    </a:lnTo>
                    <a:lnTo>
                      <a:pt x="124" y="16"/>
                    </a:lnTo>
                    <a:close/>
                    <a:moveTo>
                      <a:pt x="165" y="17"/>
                    </a:moveTo>
                    <a:lnTo>
                      <a:pt x="165" y="17"/>
                    </a:lnTo>
                    <a:lnTo>
                      <a:pt x="164" y="23"/>
                    </a:lnTo>
                    <a:lnTo>
                      <a:pt x="160" y="27"/>
                    </a:lnTo>
                    <a:lnTo>
                      <a:pt x="156" y="30"/>
                    </a:lnTo>
                    <a:lnTo>
                      <a:pt x="151" y="31"/>
                    </a:lnTo>
                    <a:lnTo>
                      <a:pt x="151" y="31"/>
                    </a:lnTo>
                    <a:lnTo>
                      <a:pt x="145" y="30"/>
                    </a:lnTo>
                    <a:lnTo>
                      <a:pt x="141" y="27"/>
                    </a:lnTo>
                    <a:lnTo>
                      <a:pt x="137" y="23"/>
                    </a:lnTo>
                    <a:lnTo>
                      <a:pt x="136" y="16"/>
                    </a:lnTo>
                    <a:lnTo>
                      <a:pt x="136" y="16"/>
                    </a:lnTo>
                    <a:lnTo>
                      <a:pt x="137" y="11"/>
                    </a:lnTo>
                    <a:lnTo>
                      <a:pt x="141" y="6"/>
                    </a:lnTo>
                    <a:lnTo>
                      <a:pt x="145" y="4"/>
                    </a:lnTo>
                    <a:lnTo>
                      <a:pt x="151" y="3"/>
                    </a:lnTo>
                    <a:lnTo>
                      <a:pt x="151" y="3"/>
                    </a:lnTo>
                    <a:lnTo>
                      <a:pt x="156" y="4"/>
                    </a:lnTo>
                    <a:lnTo>
                      <a:pt x="160" y="6"/>
                    </a:lnTo>
                    <a:lnTo>
                      <a:pt x="164" y="12"/>
                    </a:lnTo>
                    <a:lnTo>
                      <a:pt x="165" y="17"/>
                    </a:lnTo>
                    <a:lnTo>
                      <a:pt x="165" y="17"/>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42" name="Freeform 7"/>
              <p:cNvSpPr/>
              <p:nvPr/>
            </p:nvSpPr>
            <p:spPr bwMode="auto">
              <a:xfrm>
                <a:off x="3749675" y="1517651"/>
                <a:ext cx="282575" cy="112713"/>
              </a:xfrm>
              <a:custGeom>
                <a:avLst/>
                <a:gdLst/>
                <a:ahLst/>
                <a:cxnLst>
                  <a:cxn ang="0">
                    <a:pos x="0" y="68"/>
                  </a:cxn>
                  <a:cxn ang="0">
                    <a:pos x="178" y="71"/>
                  </a:cxn>
                  <a:cxn ang="0">
                    <a:pos x="178" y="2"/>
                  </a:cxn>
                  <a:cxn ang="0">
                    <a:pos x="0" y="0"/>
                  </a:cxn>
                  <a:cxn ang="0">
                    <a:pos x="0" y="68"/>
                  </a:cxn>
                </a:cxnLst>
                <a:rect l="0" t="0" r="r" b="b"/>
                <a:pathLst>
                  <a:path w="178" h="71">
                    <a:moveTo>
                      <a:pt x="0" y="68"/>
                    </a:moveTo>
                    <a:lnTo>
                      <a:pt x="178" y="71"/>
                    </a:lnTo>
                    <a:lnTo>
                      <a:pt x="178" y="2"/>
                    </a:lnTo>
                    <a:lnTo>
                      <a:pt x="0" y="0"/>
                    </a:lnTo>
                    <a:lnTo>
                      <a:pt x="0" y="6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3" name="Freeform 8"/>
              <p:cNvSpPr/>
              <p:nvPr/>
            </p:nvSpPr>
            <p:spPr bwMode="auto">
              <a:xfrm>
                <a:off x="3849688" y="1050926"/>
                <a:ext cx="88900" cy="173038"/>
              </a:xfrm>
              <a:custGeom>
                <a:avLst/>
                <a:gdLst/>
                <a:ahLst/>
                <a:cxnLst>
                  <a:cxn ang="0">
                    <a:pos x="28" y="0"/>
                  </a:cxn>
                  <a:cxn ang="0">
                    <a:pos x="21" y="4"/>
                  </a:cxn>
                  <a:cxn ang="0">
                    <a:pos x="17" y="12"/>
                  </a:cxn>
                  <a:cxn ang="0">
                    <a:pos x="17" y="16"/>
                  </a:cxn>
                  <a:cxn ang="0">
                    <a:pos x="22" y="22"/>
                  </a:cxn>
                  <a:cxn ang="0">
                    <a:pos x="25" y="23"/>
                  </a:cxn>
                  <a:cxn ang="0">
                    <a:pos x="15" y="30"/>
                  </a:cxn>
                  <a:cxn ang="0">
                    <a:pos x="11" y="42"/>
                  </a:cxn>
                  <a:cxn ang="0">
                    <a:pos x="12" y="48"/>
                  </a:cxn>
                  <a:cxn ang="0">
                    <a:pos x="18" y="56"/>
                  </a:cxn>
                  <a:cxn ang="0">
                    <a:pos x="23" y="60"/>
                  </a:cxn>
                  <a:cxn ang="0">
                    <a:pos x="14" y="63"/>
                  </a:cxn>
                  <a:cxn ang="0">
                    <a:pos x="6" y="68"/>
                  </a:cxn>
                  <a:cxn ang="0">
                    <a:pos x="2" y="77"/>
                  </a:cxn>
                  <a:cxn ang="0">
                    <a:pos x="0" y="87"/>
                  </a:cxn>
                  <a:cxn ang="0">
                    <a:pos x="1" y="93"/>
                  </a:cxn>
                  <a:cxn ang="0">
                    <a:pos x="4" y="102"/>
                  </a:cxn>
                  <a:cxn ang="0">
                    <a:pos x="47" y="109"/>
                  </a:cxn>
                  <a:cxn ang="0">
                    <a:pos x="47" y="109"/>
                  </a:cxn>
                  <a:cxn ang="0">
                    <a:pos x="51" y="105"/>
                  </a:cxn>
                  <a:cxn ang="0">
                    <a:pos x="56" y="94"/>
                  </a:cxn>
                  <a:cxn ang="0">
                    <a:pos x="56" y="88"/>
                  </a:cxn>
                  <a:cxn ang="0">
                    <a:pos x="55" y="77"/>
                  </a:cxn>
                  <a:cxn ang="0">
                    <a:pos x="50" y="70"/>
                  </a:cxn>
                  <a:cxn ang="0">
                    <a:pos x="43" y="63"/>
                  </a:cxn>
                  <a:cxn ang="0">
                    <a:pos x="34" y="60"/>
                  </a:cxn>
                  <a:cxn ang="0">
                    <a:pos x="39" y="56"/>
                  </a:cxn>
                  <a:cxn ang="0">
                    <a:pos x="45" y="48"/>
                  </a:cxn>
                  <a:cxn ang="0">
                    <a:pos x="46" y="42"/>
                  </a:cxn>
                  <a:cxn ang="0">
                    <a:pos x="43" y="30"/>
                  </a:cxn>
                  <a:cxn ang="0">
                    <a:pos x="32" y="25"/>
                  </a:cxn>
                  <a:cxn ang="0">
                    <a:pos x="35" y="22"/>
                  </a:cxn>
                  <a:cxn ang="0">
                    <a:pos x="39" y="17"/>
                  </a:cxn>
                  <a:cxn ang="0">
                    <a:pos x="40" y="12"/>
                  </a:cxn>
                  <a:cxn ang="0">
                    <a:pos x="37" y="4"/>
                  </a:cxn>
                  <a:cxn ang="0">
                    <a:pos x="28" y="0"/>
                  </a:cxn>
                </a:cxnLst>
                <a:rect l="0" t="0" r="r" b="b"/>
                <a:pathLst>
                  <a:path w="56" h="109">
                    <a:moveTo>
                      <a:pt x="28" y="0"/>
                    </a:moveTo>
                    <a:lnTo>
                      <a:pt x="28" y="0"/>
                    </a:lnTo>
                    <a:lnTo>
                      <a:pt x="24" y="2"/>
                    </a:lnTo>
                    <a:lnTo>
                      <a:pt x="21" y="4"/>
                    </a:lnTo>
                    <a:lnTo>
                      <a:pt x="18" y="7"/>
                    </a:lnTo>
                    <a:lnTo>
                      <a:pt x="17" y="12"/>
                    </a:lnTo>
                    <a:lnTo>
                      <a:pt x="17" y="12"/>
                    </a:lnTo>
                    <a:lnTo>
                      <a:pt x="17" y="16"/>
                    </a:lnTo>
                    <a:lnTo>
                      <a:pt x="20" y="20"/>
                    </a:lnTo>
                    <a:lnTo>
                      <a:pt x="22" y="22"/>
                    </a:lnTo>
                    <a:lnTo>
                      <a:pt x="25" y="23"/>
                    </a:lnTo>
                    <a:lnTo>
                      <a:pt x="25" y="23"/>
                    </a:lnTo>
                    <a:lnTo>
                      <a:pt x="20" y="26"/>
                    </a:lnTo>
                    <a:lnTo>
                      <a:pt x="15" y="30"/>
                    </a:lnTo>
                    <a:lnTo>
                      <a:pt x="12" y="36"/>
                    </a:lnTo>
                    <a:lnTo>
                      <a:pt x="11" y="42"/>
                    </a:lnTo>
                    <a:lnTo>
                      <a:pt x="11" y="42"/>
                    </a:lnTo>
                    <a:lnTo>
                      <a:pt x="12" y="48"/>
                    </a:lnTo>
                    <a:lnTo>
                      <a:pt x="14" y="53"/>
                    </a:lnTo>
                    <a:lnTo>
                      <a:pt x="18" y="56"/>
                    </a:lnTo>
                    <a:lnTo>
                      <a:pt x="23" y="60"/>
                    </a:lnTo>
                    <a:lnTo>
                      <a:pt x="23" y="60"/>
                    </a:lnTo>
                    <a:lnTo>
                      <a:pt x="18" y="61"/>
                    </a:lnTo>
                    <a:lnTo>
                      <a:pt x="14" y="63"/>
                    </a:lnTo>
                    <a:lnTo>
                      <a:pt x="10" y="65"/>
                    </a:lnTo>
                    <a:lnTo>
                      <a:pt x="6" y="68"/>
                    </a:lnTo>
                    <a:lnTo>
                      <a:pt x="4" y="73"/>
                    </a:lnTo>
                    <a:lnTo>
                      <a:pt x="2" y="77"/>
                    </a:lnTo>
                    <a:lnTo>
                      <a:pt x="1" y="82"/>
                    </a:lnTo>
                    <a:lnTo>
                      <a:pt x="0" y="87"/>
                    </a:lnTo>
                    <a:lnTo>
                      <a:pt x="0" y="87"/>
                    </a:lnTo>
                    <a:lnTo>
                      <a:pt x="1" y="93"/>
                    </a:lnTo>
                    <a:lnTo>
                      <a:pt x="2" y="98"/>
                    </a:lnTo>
                    <a:lnTo>
                      <a:pt x="4" y="102"/>
                    </a:lnTo>
                    <a:lnTo>
                      <a:pt x="8" y="107"/>
                    </a:lnTo>
                    <a:lnTo>
                      <a:pt x="47" y="109"/>
                    </a:lnTo>
                    <a:lnTo>
                      <a:pt x="47" y="109"/>
                    </a:lnTo>
                    <a:lnTo>
                      <a:pt x="47" y="109"/>
                    </a:lnTo>
                    <a:lnTo>
                      <a:pt x="47" y="109"/>
                    </a:lnTo>
                    <a:lnTo>
                      <a:pt x="51" y="105"/>
                    </a:lnTo>
                    <a:lnTo>
                      <a:pt x="54" y="99"/>
                    </a:lnTo>
                    <a:lnTo>
                      <a:pt x="56" y="94"/>
                    </a:lnTo>
                    <a:lnTo>
                      <a:pt x="56" y="88"/>
                    </a:lnTo>
                    <a:lnTo>
                      <a:pt x="56" y="88"/>
                    </a:lnTo>
                    <a:lnTo>
                      <a:pt x="56" y="83"/>
                    </a:lnTo>
                    <a:lnTo>
                      <a:pt x="55" y="77"/>
                    </a:lnTo>
                    <a:lnTo>
                      <a:pt x="53" y="73"/>
                    </a:lnTo>
                    <a:lnTo>
                      <a:pt x="50" y="70"/>
                    </a:lnTo>
                    <a:lnTo>
                      <a:pt x="47" y="66"/>
                    </a:lnTo>
                    <a:lnTo>
                      <a:pt x="43" y="63"/>
                    </a:lnTo>
                    <a:lnTo>
                      <a:pt x="38" y="61"/>
                    </a:lnTo>
                    <a:lnTo>
                      <a:pt x="34" y="60"/>
                    </a:lnTo>
                    <a:lnTo>
                      <a:pt x="34" y="60"/>
                    </a:lnTo>
                    <a:lnTo>
                      <a:pt x="39" y="56"/>
                    </a:lnTo>
                    <a:lnTo>
                      <a:pt x="43" y="53"/>
                    </a:lnTo>
                    <a:lnTo>
                      <a:pt x="45" y="48"/>
                    </a:lnTo>
                    <a:lnTo>
                      <a:pt x="46" y="42"/>
                    </a:lnTo>
                    <a:lnTo>
                      <a:pt x="46" y="42"/>
                    </a:lnTo>
                    <a:lnTo>
                      <a:pt x="45" y="36"/>
                    </a:lnTo>
                    <a:lnTo>
                      <a:pt x="43" y="30"/>
                    </a:lnTo>
                    <a:lnTo>
                      <a:pt x="37" y="27"/>
                    </a:lnTo>
                    <a:lnTo>
                      <a:pt x="32" y="25"/>
                    </a:lnTo>
                    <a:lnTo>
                      <a:pt x="32" y="25"/>
                    </a:lnTo>
                    <a:lnTo>
                      <a:pt x="35" y="22"/>
                    </a:lnTo>
                    <a:lnTo>
                      <a:pt x="38" y="20"/>
                    </a:lnTo>
                    <a:lnTo>
                      <a:pt x="39" y="17"/>
                    </a:lnTo>
                    <a:lnTo>
                      <a:pt x="40" y="12"/>
                    </a:lnTo>
                    <a:lnTo>
                      <a:pt x="40" y="12"/>
                    </a:lnTo>
                    <a:lnTo>
                      <a:pt x="39" y="8"/>
                    </a:lnTo>
                    <a:lnTo>
                      <a:pt x="37" y="4"/>
                    </a:lnTo>
                    <a:lnTo>
                      <a:pt x="34" y="2"/>
                    </a:lnTo>
                    <a:lnTo>
                      <a:pt x="28" y="0"/>
                    </a:lnTo>
                    <a:lnTo>
                      <a:pt x="28"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4" name="Freeform 9"/>
              <p:cNvSpPr/>
              <p:nvPr/>
            </p:nvSpPr>
            <p:spPr bwMode="auto">
              <a:xfrm>
                <a:off x="3573463" y="1631951"/>
                <a:ext cx="506413" cy="200025"/>
              </a:xfrm>
              <a:custGeom>
                <a:avLst/>
                <a:gdLst/>
                <a:ahLst/>
                <a:cxnLst>
                  <a:cxn ang="0">
                    <a:pos x="316" y="3"/>
                  </a:cxn>
                  <a:cxn ang="0">
                    <a:pos x="2" y="0"/>
                  </a:cxn>
                  <a:cxn ang="0">
                    <a:pos x="0" y="36"/>
                  </a:cxn>
                  <a:cxn ang="0">
                    <a:pos x="0" y="37"/>
                  </a:cxn>
                  <a:cxn ang="0">
                    <a:pos x="2" y="38"/>
                  </a:cxn>
                  <a:cxn ang="0">
                    <a:pos x="5" y="34"/>
                  </a:cxn>
                  <a:cxn ang="0">
                    <a:pos x="11" y="26"/>
                  </a:cxn>
                  <a:cxn ang="0">
                    <a:pos x="14" y="28"/>
                  </a:cxn>
                  <a:cxn ang="0">
                    <a:pos x="21" y="40"/>
                  </a:cxn>
                  <a:cxn ang="0">
                    <a:pos x="23" y="49"/>
                  </a:cxn>
                  <a:cxn ang="0">
                    <a:pos x="22" y="126"/>
                  </a:cxn>
                  <a:cxn ang="0">
                    <a:pos x="66" y="50"/>
                  </a:cxn>
                  <a:cxn ang="0">
                    <a:pos x="66" y="50"/>
                  </a:cxn>
                  <a:cxn ang="0">
                    <a:pos x="68" y="40"/>
                  </a:cxn>
                  <a:cxn ang="0">
                    <a:pos x="76" y="28"/>
                  </a:cxn>
                  <a:cxn ang="0">
                    <a:pos x="78" y="27"/>
                  </a:cxn>
                  <a:cxn ang="0">
                    <a:pos x="85" y="34"/>
                  </a:cxn>
                  <a:cxn ang="0">
                    <a:pos x="90" y="46"/>
                  </a:cxn>
                  <a:cxn ang="0">
                    <a:pos x="90" y="50"/>
                  </a:cxn>
                  <a:cxn ang="0">
                    <a:pos x="142" y="126"/>
                  </a:cxn>
                  <a:cxn ang="0">
                    <a:pos x="143" y="50"/>
                  </a:cxn>
                  <a:cxn ang="0">
                    <a:pos x="143" y="46"/>
                  </a:cxn>
                  <a:cxn ang="0">
                    <a:pos x="149" y="34"/>
                  </a:cxn>
                  <a:cxn ang="0">
                    <a:pos x="155" y="27"/>
                  </a:cxn>
                  <a:cxn ang="0">
                    <a:pos x="157" y="29"/>
                  </a:cxn>
                  <a:cxn ang="0">
                    <a:pos x="165" y="41"/>
                  </a:cxn>
                  <a:cxn ang="0">
                    <a:pos x="167" y="50"/>
                  </a:cxn>
                  <a:cxn ang="0">
                    <a:pos x="167" y="126"/>
                  </a:cxn>
                  <a:cxn ang="0">
                    <a:pos x="219" y="51"/>
                  </a:cxn>
                  <a:cxn ang="0">
                    <a:pos x="219" y="51"/>
                  </a:cxn>
                  <a:cxn ang="0">
                    <a:pos x="221" y="42"/>
                  </a:cxn>
                  <a:cxn ang="0">
                    <a:pos x="230" y="29"/>
                  </a:cxn>
                  <a:cxn ang="0">
                    <a:pos x="232" y="28"/>
                  </a:cxn>
                  <a:cxn ang="0">
                    <a:pos x="237" y="35"/>
                  </a:cxn>
                  <a:cxn ang="0">
                    <a:pos x="243" y="47"/>
                  </a:cxn>
                  <a:cxn ang="0">
                    <a:pos x="244" y="51"/>
                  </a:cxn>
                  <a:cxn ang="0">
                    <a:pos x="319" y="126"/>
                  </a:cxn>
                </a:cxnLst>
                <a:rect l="0" t="0" r="r" b="b"/>
                <a:pathLst>
                  <a:path w="319" h="126">
                    <a:moveTo>
                      <a:pt x="318" y="3"/>
                    </a:moveTo>
                    <a:lnTo>
                      <a:pt x="316" y="3"/>
                    </a:lnTo>
                    <a:lnTo>
                      <a:pt x="316" y="2"/>
                    </a:lnTo>
                    <a:lnTo>
                      <a:pt x="2" y="0"/>
                    </a:lnTo>
                    <a:lnTo>
                      <a:pt x="2" y="0"/>
                    </a:lnTo>
                    <a:lnTo>
                      <a:pt x="0" y="36"/>
                    </a:lnTo>
                    <a:lnTo>
                      <a:pt x="0" y="36"/>
                    </a:lnTo>
                    <a:lnTo>
                      <a:pt x="0" y="37"/>
                    </a:lnTo>
                    <a:lnTo>
                      <a:pt x="0" y="37"/>
                    </a:lnTo>
                    <a:lnTo>
                      <a:pt x="2" y="38"/>
                    </a:lnTo>
                    <a:lnTo>
                      <a:pt x="2" y="38"/>
                    </a:lnTo>
                    <a:lnTo>
                      <a:pt x="5" y="34"/>
                    </a:lnTo>
                    <a:lnTo>
                      <a:pt x="8" y="29"/>
                    </a:lnTo>
                    <a:lnTo>
                      <a:pt x="11" y="26"/>
                    </a:lnTo>
                    <a:lnTo>
                      <a:pt x="11" y="26"/>
                    </a:lnTo>
                    <a:lnTo>
                      <a:pt x="14" y="28"/>
                    </a:lnTo>
                    <a:lnTo>
                      <a:pt x="18" y="33"/>
                    </a:lnTo>
                    <a:lnTo>
                      <a:pt x="21" y="40"/>
                    </a:lnTo>
                    <a:lnTo>
                      <a:pt x="23" y="45"/>
                    </a:lnTo>
                    <a:lnTo>
                      <a:pt x="23" y="49"/>
                    </a:lnTo>
                    <a:lnTo>
                      <a:pt x="23" y="49"/>
                    </a:lnTo>
                    <a:lnTo>
                      <a:pt x="22" y="126"/>
                    </a:lnTo>
                    <a:lnTo>
                      <a:pt x="65" y="126"/>
                    </a:lnTo>
                    <a:lnTo>
                      <a:pt x="66" y="50"/>
                    </a:lnTo>
                    <a:lnTo>
                      <a:pt x="66" y="50"/>
                    </a:lnTo>
                    <a:lnTo>
                      <a:pt x="66" y="50"/>
                    </a:lnTo>
                    <a:lnTo>
                      <a:pt x="66" y="45"/>
                    </a:lnTo>
                    <a:lnTo>
                      <a:pt x="68" y="40"/>
                    </a:lnTo>
                    <a:lnTo>
                      <a:pt x="73" y="34"/>
                    </a:lnTo>
                    <a:lnTo>
                      <a:pt x="76" y="28"/>
                    </a:lnTo>
                    <a:lnTo>
                      <a:pt x="78" y="27"/>
                    </a:lnTo>
                    <a:lnTo>
                      <a:pt x="78" y="27"/>
                    </a:lnTo>
                    <a:lnTo>
                      <a:pt x="81" y="28"/>
                    </a:lnTo>
                    <a:lnTo>
                      <a:pt x="85" y="34"/>
                    </a:lnTo>
                    <a:lnTo>
                      <a:pt x="88" y="41"/>
                    </a:lnTo>
                    <a:lnTo>
                      <a:pt x="90" y="46"/>
                    </a:lnTo>
                    <a:lnTo>
                      <a:pt x="90" y="50"/>
                    </a:lnTo>
                    <a:lnTo>
                      <a:pt x="90" y="50"/>
                    </a:lnTo>
                    <a:lnTo>
                      <a:pt x="90" y="126"/>
                    </a:lnTo>
                    <a:lnTo>
                      <a:pt x="142" y="126"/>
                    </a:lnTo>
                    <a:lnTo>
                      <a:pt x="142" y="50"/>
                    </a:lnTo>
                    <a:lnTo>
                      <a:pt x="143" y="50"/>
                    </a:lnTo>
                    <a:lnTo>
                      <a:pt x="143" y="50"/>
                    </a:lnTo>
                    <a:lnTo>
                      <a:pt x="143" y="46"/>
                    </a:lnTo>
                    <a:lnTo>
                      <a:pt x="144" y="41"/>
                    </a:lnTo>
                    <a:lnTo>
                      <a:pt x="149" y="34"/>
                    </a:lnTo>
                    <a:lnTo>
                      <a:pt x="153" y="29"/>
                    </a:lnTo>
                    <a:lnTo>
                      <a:pt x="155" y="27"/>
                    </a:lnTo>
                    <a:lnTo>
                      <a:pt x="155" y="27"/>
                    </a:lnTo>
                    <a:lnTo>
                      <a:pt x="157" y="29"/>
                    </a:lnTo>
                    <a:lnTo>
                      <a:pt x="162" y="34"/>
                    </a:lnTo>
                    <a:lnTo>
                      <a:pt x="165" y="41"/>
                    </a:lnTo>
                    <a:lnTo>
                      <a:pt x="167" y="46"/>
                    </a:lnTo>
                    <a:lnTo>
                      <a:pt x="167" y="50"/>
                    </a:lnTo>
                    <a:lnTo>
                      <a:pt x="167" y="50"/>
                    </a:lnTo>
                    <a:lnTo>
                      <a:pt x="167" y="126"/>
                    </a:lnTo>
                    <a:lnTo>
                      <a:pt x="219" y="126"/>
                    </a:lnTo>
                    <a:lnTo>
                      <a:pt x="219" y="51"/>
                    </a:lnTo>
                    <a:lnTo>
                      <a:pt x="219" y="51"/>
                    </a:lnTo>
                    <a:lnTo>
                      <a:pt x="219" y="51"/>
                    </a:lnTo>
                    <a:lnTo>
                      <a:pt x="220" y="47"/>
                    </a:lnTo>
                    <a:lnTo>
                      <a:pt x="221" y="42"/>
                    </a:lnTo>
                    <a:lnTo>
                      <a:pt x="225" y="35"/>
                    </a:lnTo>
                    <a:lnTo>
                      <a:pt x="230" y="29"/>
                    </a:lnTo>
                    <a:lnTo>
                      <a:pt x="232" y="28"/>
                    </a:lnTo>
                    <a:lnTo>
                      <a:pt x="232" y="28"/>
                    </a:lnTo>
                    <a:lnTo>
                      <a:pt x="234" y="30"/>
                    </a:lnTo>
                    <a:lnTo>
                      <a:pt x="237" y="35"/>
                    </a:lnTo>
                    <a:lnTo>
                      <a:pt x="242" y="42"/>
                    </a:lnTo>
                    <a:lnTo>
                      <a:pt x="243" y="47"/>
                    </a:lnTo>
                    <a:lnTo>
                      <a:pt x="244" y="51"/>
                    </a:lnTo>
                    <a:lnTo>
                      <a:pt x="244" y="51"/>
                    </a:lnTo>
                    <a:lnTo>
                      <a:pt x="243" y="126"/>
                    </a:lnTo>
                    <a:lnTo>
                      <a:pt x="319" y="126"/>
                    </a:lnTo>
                    <a:lnTo>
                      <a:pt x="318" y="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5" name="Freeform 10"/>
              <p:cNvSpPr/>
              <p:nvPr/>
            </p:nvSpPr>
            <p:spPr bwMode="auto">
              <a:xfrm>
                <a:off x="3071813" y="1625601"/>
                <a:ext cx="504825" cy="206375"/>
              </a:xfrm>
              <a:custGeom>
                <a:avLst/>
                <a:gdLst/>
                <a:ahLst/>
                <a:cxnLst>
                  <a:cxn ang="0">
                    <a:pos x="296" y="53"/>
                  </a:cxn>
                  <a:cxn ang="0">
                    <a:pos x="297" y="49"/>
                  </a:cxn>
                  <a:cxn ang="0">
                    <a:pos x="302" y="37"/>
                  </a:cxn>
                  <a:cxn ang="0">
                    <a:pos x="309" y="30"/>
                  </a:cxn>
                  <a:cxn ang="0">
                    <a:pos x="311" y="32"/>
                  </a:cxn>
                  <a:cxn ang="0">
                    <a:pos x="315" y="39"/>
                  </a:cxn>
                  <a:cxn ang="0">
                    <a:pos x="318" y="4"/>
                  </a:cxn>
                  <a:cxn ang="0">
                    <a:pos x="3" y="0"/>
                  </a:cxn>
                  <a:cxn ang="0">
                    <a:pos x="0" y="130"/>
                  </a:cxn>
                  <a:cxn ang="0">
                    <a:pos x="75" y="51"/>
                  </a:cxn>
                  <a:cxn ang="0">
                    <a:pos x="75" y="51"/>
                  </a:cxn>
                  <a:cxn ang="0">
                    <a:pos x="77" y="42"/>
                  </a:cxn>
                  <a:cxn ang="0">
                    <a:pos x="86" y="30"/>
                  </a:cxn>
                  <a:cxn ang="0">
                    <a:pos x="88" y="28"/>
                  </a:cxn>
                  <a:cxn ang="0">
                    <a:pos x="94" y="36"/>
                  </a:cxn>
                  <a:cxn ang="0">
                    <a:pos x="99" y="46"/>
                  </a:cxn>
                  <a:cxn ang="0">
                    <a:pos x="100" y="51"/>
                  </a:cxn>
                  <a:cxn ang="0">
                    <a:pos x="151" y="130"/>
                  </a:cxn>
                  <a:cxn ang="0">
                    <a:pos x="152" y="52"/>
                  </a:cxn>
                  <a:cxn ang="0">
                    <a:pos x="153" y="48"/>
                  </a:cxn>
                  <a:cxn ang="0">
                    <a:pos x="158" y="36"/>
                  </a:cxn>
                  <a:cxn ang="0">
                    <a:pos x="165" y="29"/>
                  </a:cxn>
                  <a:cxn ang="0">
                    <a:pos x="166" y="31"/>
                  </a:cxn>
                  <a:cxn ang="0">
                    <a:pos x="175" y="43"/>
                  </a:cxn>
                  <a:cxn ang="0">
                    <a:pos x="177" y="52"/>
                  </a:cxn>
                  <a:cxn ang="0">
                    <a:pos x="176" y="130"/>
                  </a:cxn>
                  <a:cxn ang="0">
                    <a:pos x="229" y="52"/>
                  </a:cxn>
                  <a:cxn ang="0">
                    <a:pos x="229" y="52"/>
                  </a:cxn>
                  <a:cxn ang="0">
                    <a:pos x="231" y="43"/>
                  </a:cxn>
                  <a:cxn ang="0">
                    <a:pos x="240" y="31"/>
                  </a:cxn>
                  <a:cxn ang="0">
                    <a:pos x="242" y="30"/>
                  </a:cxn>
                  <a:cxn ang="0">
                    <a:pos x="247" y="37"/>
                  </a:cxn>
                  <a:cxn ang="0">
                    <a:pos x="253" y="48"/>
                  </a:cxn>
                  <a:cxn ang="0">
                    <a:pos x="254" y="53"/>
                  </a:cxn>
                  <a:cxn ang="0">
                    <a:pos x="296" y="130"/>
                  </a:cxn>
                </a:cxnLst>
                <a:rect l="0" t="0" r="r" b="b"/>
                <a:pathLst>
                  <a:path w="318" h="130">
                    <a:moveTo>
                      <a:pt x="296" y="53"/>
                    </a:moveTo>
                    <a:lnTo>
                      <a:pt x="296" y="53"/>
                    </a:lnTo>
                    <a:lnTo>
                      <a:pt x="296" y="53"/>
                    </a:lnTo>
                    <a:lnTo>
                      <a:pt x="297" y="49"/>
                    </a:lnTo>
                    <a:lnTo>
                      <a:pt x="298" y="44"/>
                    </a:lnTo>
                    <a:lnTo>
                      <a:pt x="302" y="37"/>
                    </a:lnTo>
                    <a:lnTo>
                      <a:pt x="307" y="32"/>
                    </a:lnTo>
                    <a:lnTo>
                      <a:pt x="309" y="30"/>
                    </a:lnTo>
                    <a:lnTo>
                      <a:pt x="309" y="30"/>
                    </a:lnTo>
                    <a:lnTo>
                      <a:pt x="311" y="32"/>
                    </a:lnTo>
                    <a:lnTo>
                      <a:pt x="315" y="39"/>
                    </a:lnTo>
                    <a:lnTo>
                      <a:pt x="315" y="39"/>
                    </a:lnTo>
                    <a:lnTo>
                      <a:pt x="316" y="40"/>
                    </a:lnTo>
                    <a:lnTo>
                      <a:pt x="318" y="4"/>
                    </a:lnTo>
                    <a:lnTo>
                      <a:pt x="315" y="4"/>
                    </a:lnTo>
                    <a:lnTo>
                      <a:pt x="3" y="0"/>
                    </a:lnTo>
                    <a:lnTo>
                      <a:pt x="3" y="9"/>
                    </a:lnTo>
                    <a:lnTo>
                      <a:pt x="0" y="130"/>
                    </a:lnTo>
                    <a:lnTo>
                      <a:pt x="74" y="130"/>
                    </a:lnTo>
                    <a:lnTo>
                      <a:pt x="75" y="51"/>
                    </a:lnTo>
                    <a:lnTo>
                      <a:pt x="75" y="51"/>
                    </a:lnTo>
                    <a:lnTo>
                      <a:pt x="75" y="51"/>
                    </a:lnTo>
                    <a:lnTo>
                      <a:pt x="76" y="46"/>
                    </a:lnTo>
                    <a:lnTo>
                      <a:pt x="77" y="42"/>
                    </a:lnTo>
                    <a:lnTo>
                      <a:pt x="82" y="34"/>
                    </a:lnTo>
                    <a:lnTo>
                      <a:pt x="86" y="30"/>
                    </a:lnTo>
                    <a:lnTo>
                      <a:pt x="88" y="28"/>
                    </a:lnTo>
                    <a:lnTo>
                      <a:pt x="88" y="28"/>
                    </a:lnTo>
                    <a:lnTo>
                      <a:pt x="90" y="30"/>
                    </a:lnTo>
                    <a:lnTo>
                      <a:pt x="94" y="36"/>
                    </a:lnTo>
                    <a:lnTo>
                      <a:pt x="98" y="42"/>
                    </a:lnTo>
                    <a:lnTo>
                      <a:pt x="99" y="46"/>
                    </a:lnTo>
                    <a:lnTo>
                      <a:pt x="100" y="51"/>
                    </a:lnTo>
                    <a:lnTo>
                      <a:pt x="100" y="51"/>
                    </a:lnTo>
                    <a:lnTo>
                      <a:pt x="97" y="130"/>
                    </a:lnTo>
                    <a:lnTo>
                      <a:pt x="151" y="130"/>
                    </a:lnTo>
                    <a:lnTo>
                      <a:pt x="152" y="52"/>
                    </a:lnTo>
                    <a:lnTo>
                      <a:pt x="152" y="52"/>
                    </a:lnTo>
                    <a:lnTo>
                      <a:pt x="152" y="52"/>
                    </a:lnTo>
                    <a:lnTo>
                      <a:pt x="153" y="48"/>
                    </a:lnTo>
                    <a:lnTo>
                      <a:pt x="154" y="43"/>
                    </a:lnTo>
                    <a:lnTo>
                      <a:pt x="158" y="36"/>
                    </a:lnTo>
                    <a:lnTo>
                      <a:pt x="163" y="31"/>
                    </a:lnTo>
                    <a:lnTo>
                      <a:pt x="165" y="29"/>
                    </a:lnTo>
                    <a:lnTo>
                      <a:pt x="165" y="29"/>
                    </a:lnTo>
                    <a:lnTo>
                      <a:pt x="166" y="31"/>
                    </a:lnTo>
                    <a:lnTo>
                      <a:pt x="170" y="36"/>
                    </a:lnTo>
                    <a:lnTo>
                      <a:pt x="175" y="43"/>
                    </a:lnTo>
                    <a:lnTo>
                      <a:pt x="176" y="48"/>
                    </a:lnTo>
                    <a:lnTo>
                      <a:pt x="177" y="52"/>
                    </a:lnTo>
                    <a:lnTo>
                      <a:pt x="177" y="52"/>
                    </a:lnTo>
                    <a:lnTo>
                      <a:pt x="176" y="130"/>
                    </a:lnTo>
                    <a:lnTo>
                      <a:pt x="228" y="130"/>
                    </a:lnTo>
                    <a:lnTo>
                      <a:pt x="229" y="52"/>
                    </a:lnTo>
                    <a:lnTo>
                      <a:pt x="229" y="52"/>
                    </a:lnTo>
                    <a:lnTo>
                      <a:pt x="229" y="52"/>
                    </a:lnTo>
                    <a:lnTo>
                      <a:pt x="230" y="48"/>
                    </a:lnTo>
                    <a:lnTo>
                      <a:pt x="231" y="43"/>
                    </a:lnTo>
                    <a:lnTo>
                      <a:pt x="235" y="37"/>
                    </a:lnTo>
                    <a:lnTo>
                      <a:pt x="240" y="31"/>
                    </a:lnTo>
                    <a:lnTo>
                      <a:pt x="242" y="30"/>
                    </a:lnTo>
                    <a:lnTo>
                      <a:pt x="242" y="30"/>
                    </a:lnTo>
                    <a:lnTo>
                      <a:pt x="243" y="31"/>
                    </a:lnTo>
                    <a:lnTo>
                      <a:pt x="247" y="37"/>
                    </a:lnTo>
                    <a:lnTo>
                      <a:pt x="252" y="43"/>
                    </a:lnTo>
                    <a:lnTo>
                      <a:pt x="253" y="48"/>
                    </a:lnTo>
                    <a:lnTo>
                      <a:pt x="254" y="53"/>
                    </a:lnTo>
                    <a:lnTo>
                      <a:pt x="254" y="53"/>
                    </a:lnTo>
                    <a:lnTo>
                      <a:pt x="253" y="130"/>
                    </a:lnTo>
                    <a:lnTo>
                      <a:pt x="296" y="130"/>
                    </a:lnTo>
                    <a:lnTo>
                      <a:pt x="296" y="5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6" name="Freeform 11"/>
              <p:cNvSpPr>
                <a:spLocks noEditPoints="1"/>
              </p:cNvSpPr>
              <p:nvPr/>
            </p:nvSpPr>
            <p:spPr bwMode="auto">
              <a:xfrm>
                <a:off x="3648075" y="1403351"/>
                <a:ext cx="98425" cy="222250"/>
              </a:xfrm>
              <a:custGeom>
                <a:avLst/>
                <a:gdLst/>
                <a:ahLst/>
                <a:cxnLst>
                  <a:cxn ang="0">
                    <a:pos x="62" y="57"/>
                  </a:cxn>
                  <a:cxn ang="0">
                    <a:pos x="59" y="48"/>
                  </a:cxn>
                  <a:cxn ang="0">
                    <a:pos x="52" y="41"/>
                  </a:cxn>
                  <a:cxn ang="0">
                    <a:pos x="37" y="30"/>
                  </a:cxn>
                  <a:cxn ang="0">
                    <a:pos x="38" y="27"/>
                  </a:cxn>
                  <a:cxn ang="0">
                    <a:pos x="39" y="24"/>
                  </a:cxn>
                  <a:cxn ang="0">
                    <a:pos x="37" y="19"/>
                  </a:cxn>
                  <a:cxn ang="0">
                    <a:pos x="32" y="16"/>
                  </a:cxn>
                  <a:cxn ang="0">
                    <a:pos x="35" y="14"/>
                  </a:cxn>
                  <a:cxn ang="0">
                    <a:pos x="36" y="12"/>
                  </a:cxn>
                  <a:cxn ang="0">
                    <a:pos x="32" y="7"/>
                  </a:cxn>
                  <a:cxn ang="0">
                    <a:pos x="34" y="5"/>
                  </a:cxn>
                  <a:cxn ang="0">
                    <a:pos x="35" y="3"/>
                  </a:cxn>
                  <a:cxn ang="0">
                    <a:pos x="31" y="0"/>
                  </a:cxn>
                  <a:cxn ang="0">
                    <a:pos x="29" y="1"/>
                  </a:cxn>
                  <a:cxn ang="0">
                    <a:pos x="28" y="3"/>
                  </a:cxn>
                  <a:cxn ang="0">
                    <a:pos x="30" y="7"/>
                  </a:cxn>
                  <a:cxn ang="0">
                    <a:pos x="27" y="9"/>
                  </a:cxn>
                  <a:cxn ang="0">
                    <a:pos x="26" y="12"/>
                  </a:cxn>
                  <a:cxn ang="0">
                    <a:pos x="29" y="16"/>
                  </a:cxn>
                  <a:cxn ang="0">
                    <a:pos x="27" y="18"/>
                  </a:cxn>
                  <a:cxn ang="0">
                    <a:pos x="24" y="21"/>
                  </a:cxn>
                  <a:cxn ang="0">
                    <a:pos x="23" y="24"/>
                  </a:cxn>
                  <a:cxn ang="0">
                    <a:pos x="26" y="30"/>
                  </a:cxn>
                  <a:cxn ang="0">
                    <a:pos x="18" y="34"/>
                  </a:cxn>
                  <a:cxn ang="0">
                    <a:pos x="6" y="44"/>
                  </a:cxn>
                  <a:cxn ang="0">
                    <a:pos x="1" y="52"/>
                  </a:cxn>
                  <a:cxn ang="0">
                    <a:pos x="0" y="56"/>
                  </a:cxn>
                  <a:cxn ang="0">
                    <a:pos x="2" y="65"/>
                  </a:cxn>
                  <a:cxn ang="0">
                    <a:pos x="5" y="72"/>
                  </a:cxn>
                  <a:cxn ang="0">
                    <a:pos x="56" y="140"/>
                  </a:cxn>
                  <a:cxn ang="0">
                    <a:pos x="56" y="72"/>
                  </a:cxn>
                  <a:cxn ang="0">
                    <a:pos x="60" y="65"/>
                  </a:cxn>
                  <a:cxn ang="0">
                    <a:pos x="62" y="57"/>
                  </a:cxn>
                  <a:cxn ang="0">
                    <a:pos x="17" y="80"/>
                  </a:cxn>
                  <a:cxn ang="0">
                    <a:pos x="16" y="82"/>
                  </a:cxn>
                  <a:cxn ang="0">
                    <a:pos x="13" y="83"/>
                  </a:cxn>
                  <a:cxn ang="0">
                    <a:pos x="8" y="80"/>
                  </a:cxn>
                  <a:cxn ang="0">
                    <a:pos x="9" y="77"/>
                  </a:cxn>
                  <a:cxn ang="0">
                    <a:pos x="13" y="76"/>
                  </a:cxn>
                  <a:cxn ang="0">
                    <a:pos x="17" y="80"/>
                  </a:cxn>
                  <a:cxn ang="0">
                    <a:pos x="28" y="80"/>
                  </a:cxn>
                  <a:cxn ang="0">
                    <a:pos x="27" y="82"/>
                  </a:cxn>
                  <a:cxn ang="0">
                    <a:pos x="25" y="83"/>
                  </a:cxn>
                  <a:cxn ang="0">
                    <a:pos x="20" y="80"/>
                  </a:cxn>
                  <a:cxn ang="0">
                    <a:pos x="21" y="77"/>
                  </a:cxn>
                  <a:cxn ang="0">
                    <a:pos x="25" y="76"/>
                  </a:cxn>
                  <a:cxn ang="0">
                    <a:pos x="28" y="80"/>
                  </a:cxn>
                  <a:cxn ang="0">
                    <a:pos x="40" y="80"/>
                  </a:cxn>
                  <a:cxn ang="0">
                    <a:pos x="39" y="82"/>
                  </a:cxn>
                  <a:cxn ang="0">
                    <a:pos x="36" y="83"/>
                  </a:cxn>
                  <a:cxn ang="0">
                    <a:pos x="32" y="80"/>
                  </a:cxn>
                  <a:cxn ang="0">
                    <a:pos x="34" y="77"/>
                  </a:cxn>
                  <a:cxn ang="0">
                    <a:pos x="36" y="76"/>
                  </a:cxn>
                  <a:cxn ang="0">
                    <a:pos x="40" y="80"/>
                  </a:cxn>
                  <a:cxn ang="0">
                    <a:pos x="52" y="80"/>
                  </a:cxn>
                  <a:cxn ang="0">
                    <a:pos x="51" y="82"/>
                  </a:cxn>
                  <a:cxn ang="0">
                    <a:pos x="48" y="84"/>
                  </a:cxn>
                  <a:cxn ang="0">
                    <a:pos x="43" y="80"/>
                  </a:cxn>
                  <a:cxn ang="0">
                    <a:pos x="46" y="77"/>
                  </a:cxn>
                  <a:cxn ang="0">
                    <a:pos x="48" y="76"/>
                  </a:cxn>
                  <a:cxn ang="0">
                    <a:pos x="52" y="80"/>
                  </a:cxn>
                </a:cxnLst>
                <a:rect l="0" t="0" r="r" b="b"/>
                <a:pathLst>
                  <a:path w="62" h="140">
                    <a:moveTo>
                      <a:pt x="62" y="57"/>
                    </a:moveTo>
                    <a:lnTo>
                      <a:pt x="62" y="57"/>
                    </a:lnTo>
                    <a:lnTo>
                      <a:pt x="61" y="53"/>
                    </a:lnTo>
                    <a:lnTo>
                      <a:pt x="59" y="48"/>
                    </a:lnTo>
                    <a:lnTo>
                      <a:pt x="56" y="44"/>
                    </a:lnTo>
                    <a:lnTo>
                      <a:pt x="52" y="41"/>
                    </a:lnTo>
                    <a:lnTo>
                      <a:pt x="45" y="34"/>
                    </a:lnTo>
                    <a:lnTo>
                      <a:pt x="37" y="30"/>
                    </a:lnTo>
                    <a:lnTo>
                      <a:pt x="37" y="30"/>
                    </a:lnTo>
                    <a:lnTo>
                      <a:pt x="38" y="27"/>
                    </a:lnTo>
                    <a:lnTo>
                      <a:pt x="39" y="24"/>
                    </a:lnTo>
                    <a:lnTo>
                      <a:pt x="39" y="24"/>
                    </a:lnTo>
                    <a:lnTo>
                      <a:pt x="38" y="22"/>
                    </a:lnTo>
                    <a:lnTo>
                      <a:pt x="37" y="19"/>
                    </a:lnTo>
                    <a:lnTo>
                      <a:pt x="35" y="18"/>
                    </a:lnTo>
                    <a:lnTo>
                      <a:pt x="32" y="16"/>
                    </a:lnTo>
                    <a:lnTo>
                      <a:pt x="32" y="16"/>
                    </a:lnTo>
                    <a:lnTo>
                      <a:pt x="35" y="14"/>
                    </a:lnTo>
                    <a:lnTo>
                      <a:pt x="36" y="12"/>
                    </a:lnTo>
                    <a:lnTo>
                      <a:pt x="36" y="12"/>
                    </a:lnTo>
                    <a:lnTo>
                      <a:pt x="35" y="9"/>
                    </a:lnTo>
                    <a:lnTo>
                      <a:pt x="32" y="7"/>
                    </a:lnTo>
                    <a:lnTo>
                      <a:pt x="32" y="7"/>
                    </a:lnTo>
                    <a:lnTo>
                      <a:pt x="34" y="5"/>
                    </a:lnTo>
                    <a:lnTo>
                      <a:pt x="35" y="3"/>
                    </a:lnTo>
                    <a:lnTo>
                      <a:pt x="35" y="3"/>
                    </a:lnTo>
                    <a:lnTo>
                      <a:pt x="34" y="1"/>
                    </a:lnTo>
                    <a:lnTo>
                      <a:pt x="31" y="0"/>
                    </a:lnTo>
                    <a:lnTo>
                      <a:pt x="31" y="0"/>
                    </a:lnTo>
                    <a:lnTo>
                      <a:pt x="29" y="1"/>
                    </a:lnTo>
                    <a:lnTo>
                      <a:pt x="28" y="3"/>
                    </a:lnTo>
                    <a:lnTo>
                      <a:pt x="28" y="3"/>
                    </a:lnTo>
                    <a:lnTo>
                      <a:pt x="28" y="5"/>
                    </a:lnTo>
                    <a:lnTo>
                      <a:pt x="30" y="7"/>
                    </a:lnTo>
                    <a:lnTo>
                      <a:pt x="30" y="7"/>
                    </a:lnTo>
                    <a:lnTo>
                      <a:pt x="27" y="9"/>
                    </a:lnTo>
                    <a:lnTo>
                      <a:pt x="26" y="12"/>
                    </a:lnTo>
                    <a:lnTo>
                      <a:pt x="26" y="12"/>
                    </a:lnTo>
                    <a:lnTo>
                      <a:pt x="27" y="14"/>
                    </a:lnTo>
                    <a:lnTo>
                      <a:pt x="29" y="16"/>
                    </a:lnTo>
                    <a:lnTo>
                      <a:pt x="29" y="16"/>
                    </a:lnTo>
                    <a:lnTo>
                      <a:pt x="27" y="18"/>
                    </a:lnTo>
                    <a:lnTo>
                      <a:pt x="25" y="19"/>
                    </a:lnTo>
                    <a:lnTo>
                      <a:pt x="24" y="21"/>
                    </a:lnTo>
                    <a:lnTo>
                      <a:pt x="23" y="24"/>
                    </a:lnTo>
                    <a:lnTo>
                      <a:pt x="23" y="24"/>
                    </a:lnTo>
                    <a:lnTo>
                      <a:pt x="24" y="27"/>
                    </a:lnTo>
                    <a:lnTo>
                      <a:pt x="26" y="30"/>
                    </a:lnTo>
                    <a:lnTo>
                      <a:pt x="26" y="30"/>
                    </a:lnTo>
                    <a:lnTo>
                      <a:pt x="18" y="34"/>
                    </a:lnTo>
                    <a:lnTo>
                      <a:pt x="9" y="41"/>
                    </a:lnTo>
                    <a:lnTo>
                      <a:pt x="6" y="44"/>
                    </a:lnTo>
                    <a:lnTo>
                      <a:pt x="3" y="47"/>
                    </a:lnTo>
                    <a:lnTo>
                      <a:pt x="1" y="52"/>
                    </a:lnTo>
                    <a:lnTo>
                      <a:pt x="0" y="56"/>
                    </a:lnTo>
                    <a:lnTo>
                      <a:pt x="0" y="56"/>
                    </a:lnTo>
                    <a:lnTo>
                      <a:pt x="1" y="60"/>
                    </a:lnTo>
                    <a:lnTo>
                      <a:pt x="2" y="65"/>
                    </a:lnTo>
                    <a:lnTo>
                      <a:pt x="3" y="69"/>
                    </a:lnTo>
                    <a:lnTo>
                      <a:pt x="5" y="72"/>
                    </a:lnTo>
                    <a:lnTo>
                      <a:pt x="5" y="140"/>
                    </a:lnTo>
                    <a:lnTo>
                      <a:pt x="56" y="140"/>
                    </a:lnTo>
                    <a:lnTo>
                      <a:pt x="56" y="72"/>
                    </a:lnTo>
                    <a:lnTo>
                      <a:pt x="56" y="72"/>
                    </a:lnTo>
                    <a:lnTo>
                      <a:pt x="59" y="69"/>
                    </a:lnTo>
                    <a:lnTo>
                      <a:pt x="60" y="65"/>
                    </a:lnTo>
                    <a:lnTo>
                      <a:pt x="61" y="61"/>
                    </a:lnTo>
                    <a:lnTo>
                      <a:pt x="62" y="57"/>
                    </a:lnTo>
                    <a:lnTo>
                      <a:pt x="62" y="57"/>
                    </a:lnTo>
                    <a:close/>
                    <a:moveTo>
                      <a:pt x="17" y="80"/>
                    </a:moveTo>
                    <a:lnTo>
                      <a:pt x="17" y="80"/>
                    </a:lnTo>
                    <a:lnTo>
                      <a:pt x="16" y="82"/>
                    </a:lnTo>
                    <a:lnTo>
                      <a:pt x="13" y="83"/>
                    </a:lnTo>
                    <a:lnTo>
                      <a:pt x="13" y="83"/>
                    </a:lnTo>
                    <a:lnTo>
                      <a:pt x="9" y="82"/>
                    </a:lnTo>
                    <a:lnTo>
                      <a:pt x="8" y="80"/>
                    </a:lnTo>
                    <a:lnTo>
                      <a:pt x="8" y="80"/>
                    </a:lnTo>
                    <a:lnTo>
                      <a:pt x="9" y="77"/>
                    </a:lnTo>
                    <a:lnTo>
                      <a:pt x="13" y="76"/>
                    </a:lnTo>
                    <a:lnTo>
                      <a:pt x="13" y="76"/>
                    </a:lnTo>
                    <a:lnTo>
                      <a:pt x="16" y="77"/>
                    </a:lnTo>
                    <a:lnTo>
                      <a:pt x="17" y="80"/>
                    </a:lnTo>
                    <a:lnTo>
                      <a:pt x="17" y="80"/>
                    </a:lnTo>
                    <a:close/>
                    <a:moveTo>
                      <a:pt x="28" y="80"/>
                    </a:moveTo>
                    <a:lnTo>
                      <a:pt x="28" y="80"/>
                    </a:lnTo>
                    <a:lnTo>
                      <a:pt x="27" y="82"/>
                    </a:lnTo>
                    <a:lnTo>
                      <a:pt x="25" y="83"/>
                    </a:lnTo>
                    <a:lnTo>
                      <a:pt x="25" y="83"/>
                    </a:lnTo>
                    <a:lnTo>
                      <a:pt x="21" y="82"/>
                    </a:lnTo>
                    <a:lnTo>
                      <a:pt x="20" y="80"/>
                    </a:lnTo>
                    <a:lnTo>
                      <a:pt x="20" y="80"/>
                    </a:lnTo>
                    <a:lnTo>
                      <a:pt x="21" y="77"/>
                    </a:lnTo>
                    <a:lnTo>
                      <a:pt x="25" y="76"/>
                    </a:lnTo>
                    <a:lnTo>
                      <a:pt x="25" y="76"/>
                    </a:lnTo>
                    <a:lnTo>
                      <a:pt x="27" y="77"/>
                    </a:lnTo>
                    <a:lnTo>
                      <a:pt x="28" y="80"/>
                    </a:lnTo>
                    <a:lnTo>
                      <a:pt x="28" y="80"/>
                    </a:lnTo>
                    <a:close/>
                    <a:moveTo>
                      <a:pt x="40" y="80"/>
                    </a:moveTo>
                    <a:lnTo>
                      <a:pt x="40" y="80"/>
                    </a:lnTo>
                    <a:lnTo>
                      <a:pt x="39" y="82"/>
                    </a:lnTo>
                    <a:lnTo>
                      <a:pt x="36" y="83"/>
                    </a:lnTo>
                    <a:lnTo>
                      <a:pt x="36" y="83"/>
                    </a:lnTo>
                    <a:lnTo>
                      <a:pt x="34" y="82"/>
                    </a:lnTo>
                    <a:lnTo>
                      <a:pt x="32" y="80"/>
                    </a:lnTo>
                    <a:lnTo>
                      <a:pt x="32" y="80"/>
                    </a:lnTo>
                    <a:lnTo>
                      <a:pt x="34" y="77"/>
                    </a:lnTo>
                    <a:lnTo>
                      <a:pt x="36" y="76"/>
                    </a:lnTo>
                    <a:lnTo>
                      <a:pt x="36" y="76"/>
                    </a:lnTo>
                    <a:lnTo>
                      <a:pt x="39" y="77"/>
                    </a:lnTo>
                    <a:lnTo>
                      <a:pt x="40" y="80"/>
                    </a:lnTo>
                    <a:lnTo>
                      <a:pt x="40" y="80"/>
                    </a:lnTo>
                    <a:close/>
                    <a:moveTo>
                      <a:pt x="52" y="80"/>
                    </a:moveTo>
                    <a:lnTo>
                      <a:pt x="52" y="80"/>
                    </a:lnTo>
                    <a:lnTo>
                      <a:pt x="51" y="82"/>
                    </a:lnTo>
                    <a:lnTo>
                      <a:pt x="48" y="84"/>
                    </a:lnTo>
                    <a:lnTo>
                      <a:pt x="48" y="84"/>
                    </a:lnTo>
                    <a:lnTo>
                      <a:pt x="46" y="82"/>
                    </a:lnTo>
                    <a:lnTo>
                      <a:pt x="43" y="80"/>
                    </a:lnTo>
                    <a:lnTo>
                      <a:pt x="43" y="80"/>
                    </a:lnTo>
                    <a:lnTo>
                      <a:pt x="46" y="77"/>
                    </a:lnTo>
                    <a:lnTo>
                      <a:pt x="48" y="76"/>
                    </a:lnTo>
                    <a:lnTo>
                      <a:pt x="48" y="76"/>
                    </a:lnTo>
                    <a:lnTo>
                      <a:pt x="51" y="77"/>
                    </a:lnTo>
                    <a:lnTo>
                      <a:pt x="52" y="80"/>
                    </a:lnTo>
                    <a:lnTo>
                      <a:pt x="52" y="8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47" name="Freeform 12"/>
              <p:cNvSpPr/>
              <p:nvPr/>
            </p:nvSpPr>
            <p:spPr bwMode="auto">
              <a:xfrm>
                <a:off x="3219450" y="1046163"/>
                <a:ext cx="88900" cy="173038"/>
              </a:xfrm>
              <a:custGeom>
                <a:avLst/>
                <a:gdLst/>
                <a:ahLst/>
                <a:cxnLst>
                  <a:cxn ang="0">
                    <a:pos x="28" y="0"/>
                  </a:cxn>
                  <a:cxn ang="0">
                    <a:pos x="20" y="3"/>
                  </a:cxn>
                  <a:cxn ang="0">
                    <a:pos x="17" y="12"/>
                  </a:cxn>
                  <a:cxn ang="0">
                    <a:pos x="17" y="15"/>
                  </a:cxn>
                  <a:cxn ang="0">
                    <a:pos x="22" y="22"/>
                  </a:cxn>
                  <a:cxn ang="0">
                    <a:pos x="25" y="23"/>
                  </a:cxn>
                  <a:cxn ang="0">
                    <a:pos x="15" y="30"/>
                  </a:cxn>
                  <a:cxn ang="0">
                    <a:pos x="11" y="42"/>
                  </a:cxn>
                  <a:cxn ang="0">
                    <a:pos x="12" y="47"/>
                  </a:cxn>
                  <a:cxn ang="0">
                    <a:pos x="17" y="56"/>
                  </a:cxn>
                  <a:cxn ang="0">
                    <a:pos x="23" y="58"/>
                  </a:cxn>
                  <a:cxn ang="0">
                    <a:pos x="14" y="63"/>
                  </a:cxn>
                  <a:cxn ang="0">
                    <a:pos x="6" y="68"/>
                  </a:cxn>
                  <a:cxn ang="0">
                    <a:pos x="2" y="77"/>
                  </a:cxn>
                  <a:cxn ang="0">
                    <a:pos x="0" y="87"/>
                  </a:cxn>
                  <a:cxn ang="0">
                    <a:pos x="1" y="92"/>
                  </a:cxn>
                  <a:cxn ang="0">
                    <a:pos x="5" y="103"/>
                  </a:cxn>
                  <a:cxn ang="0">
                    <a:pos x="48" y="109"/>
                  </a:cxn>
                  <a:cxn ang="0">
                    <a:pos x="47" y="108"/>
                  </a:cxn>
                  <a:cxn ang="0">
                    <a:pos x="50" y="103"/>
                  </a:cxn>
                  <a:cxn ang="0">
                    <a:pos x="56" y="93"/>
                  </a:cxn>
                  <a:cxn ang="0">
                    <a:pos x="56" y="87"/>
                  </a:cxn>
                  <a:cxn ang="0">
                    <a:pos x="54" y="77"/>
                  </a:cxn>
                  <a:cxn ang="0">
                    <a:pos x="49" y="69"/>
                  </a:cxn>
                  <a:cxn ang="0">
                    <a:pos x="42" y="63"/>
                  </a:cxn>
                  <a:cxn ang="0">
                    <a:pos x="34" y="58"/>
                  </a:cxn>
                  <a:cxn ang="0">
                    <a:pos x="38" y="56"/>
                  </a:cxn>
                  <a:cxn ang="0">
                    <a:pos x="45" y="47"/>
                  </a:cxn>
                  <a:cxn ang="0">
                    <a:pos x="46" y="42"/>
                  </a:cxn>
                  <a:cxn ang="0">
                    <a:pos x="41" y="30"/>
                  </a:cxn>
                  <a:cxn ang="0">
                    <a:pos x="31" y="23"/>
                  </a:cxn>
                  <a:cxn ang="0">
                    <a:pos x="35" y="22"/>
                  </a:cxn>
                  <a:cxn ang="0">
                    <a:pos x="39" y="15"/>
                  </a:cxn>
                  <a:cxn ang="0">
                    <a:pos x="40" y="12"/>
                  </a:cxn>
                  <a:cxn ang="0">
                    <a:pos x="37" y="3"/>
                  </a:cxn>
                  <a:cxn ang="0">
                    <a:pos x="28" y="0"/>
                  </a:cxn>
                </a:cxnLst>
                <a:rect l="0" t="0" r="r" b="b"/>
                <a:pathLst>
                  <a:path w="56" h="109">
                    <a:moveTo>
                      <a:pt x="28" y="0"/>
                    </a:moveTo>
                    <a:lnTo>
                      <a:pt x="28" y="0"/>
                    </a:lnTo>
                    <a:lnTo>
                      <a:pt x="24" y="1"/>
                    </a:lnTo>
                    <a:lnTo>
                      <a:pt x="20" y="3"/>
                    </a:lnTo>
                    <a:lnTo>
                      <a:pt x="17" y="7"/>
                    </a:lnTo>
                    <a:lnTo>
                      <a:pt x="17" y="12"/>
                    </a:lnTo>
                    <a:lnTo>
                      <a:pt x="17" y="12"/>
                    </a:lnTo>
                    <a:lnTo>
                      <a:pt x="17" y="15"/>
                    </a:lnTo>
                    <a:lnTo>
                      <a:pt x="19" y="19"/>
                    </a:lnTo>
                    <a:lnTo>
                      <a:pt x="22" y="22"/>
                    </a:lnTo>
                    <a:lnTo>
                      <a:pt x="25" y="23"/>
                    </a:lnTo>
                    <a:lnTo>
                      <a:pt x="25" y="23"/>
                    </a:lnTo>
                    <a:lnTo>
                      <a:pt x="19" y="25"/>
                    </a:lnTo>
                    <a:lnTo>
                      <a:pt x="15" y="30"/>
                    </a:lnTo>
                    <a:lnTo>
                      <a:pt x="12" y="35"/>
                    </a:lnTo>
                    <a:lnTo>
                      <a:pt x="11" y="42"/>
                    </a:lnTo>
                    <a:lnTo>
                      <a:pt x="11" y="42"/>
                    </a:lnTo>
                    <a:lnTo>
                      <a:pt x="12" y="47"/>
                    </a:lnTo>
                    <a:lnTo>
                      <a:pt x="14" y="52"/>
                    </a:lnTo>
                    <a:lnTo>
                      <a:pt x="17" y="56"/>
                    </a:lnTo>
                    <a:lnTo>
                      <a:pt x="23" y="58"/>
                    </a:lnTo>
                    <a:lnTo>
                      <a:pt x="23" y="58"/>
                    </a:lnTo>
                    <a:lnTo>
                      <a:pt x="18" y="60"/>
                    </a:lnTo>
                    <a:lnTo>
                      <a:pt x="14" y="63"/>
                    </a:lnTo>
                    <a:lnTo>
                      <a:pt x="9" y="65"/>
                    </a:lnTo>
                    <a:lnTo>
                      <a:pt x="6" y="68"/>
                    </a:lnTo>
                    <a:lnTo>
                      <a:pt x="4" y="73"/>
                    </a:lnTo>
                    <a:lnTo>
                      <a:pt x="2" y="77"/>
                    </a:lnTo>
                    <a:lnTo>
                      <a:pt x="1" y="81"/>
                    </a:lnTo>
                    <a:lnTo>
                      <a:pt x="0" y="87"/>
                    </a:lnTo>
                    <a:lnTo>
                      <a:pt x="0" y="87"/>
                    </a:lnTo>
                    <a:lnTo>
                      <a:pt x="1" y="92"/>
                    </a:lnTo>
                    <a:lnTo>
                      <a:pt x="2" y="98"/>
                    </a:lnTo>
                    <a:lnTo>
                      <a:pt x="5" y="103"/>
                    </a:lnTo>
                    <a:lnTo>
                      <a:pt x="8" y="108"/>
                    </a:lnTo>
                    <a:lnTo>
                      <a:pt x="48" y="109"/>
                    </a:lnTo>
                    <a:lnTo>
                      <a:pt x="48" y="109"/>
                    </a:lnTo>
                    <a:lnTo>
                      <a:pt x="47" y="108"/>
                    </a:lnTo>
                    <a:lnTo>
                      <a:pt x="47" y="108"/>
                    </a:lnTo>
                    <a:lnTo>
                      <a:pt x="50" y="103"/>
                    </a:lnTo>
                    <a:lnTo>
                      <a:pt x="53" y="99"/>
                    </a:lnTo>
                    <a:lnTo>
                      <a:pt x="56" y="93"/>
                    </a:lnTo>
                    <a:lnTo>
                      <a:pt x="56" y="87"/>
                    </a:lnTo>
                    <a:lnTo>
                      <a:pt x="56" y="87"/>
                    </a:lnTo>
                    <a:lnTo>
                      <a:pt x="56" y="82"/>
                    </a:lnTo>
                    <a:lnTo>
                      <a:pt x="54" y="77"/>
                    </a:lnTo>
                    <a:lnTo>
                      <a:pt x="52" y="73"/>
                    </a:lnTo>
                    <a:lnTo>
                      <a:pt x="49" y="69"/>
                    </a:lnTo>
                    <a:lnTo>
                      <a:pt x="47" y="65"/>
                    </a:lnTo>
                    <a:lnTo>
                      <a:pt x="42" y="63"/>
                    </a:lnTo>
                    <a:lnTo>
                      <a:pt x="38" y="60"/>
                    </a:lnTo>
                    <a:lnTo>
                      <a:pt x="34" y="58"/>
                    </a:lnTo>
                    <a:lnTo>
                      <a:pt x="34" y="58"/>
                    </a:lnTo>
                    <a:lnTo>
                      <a:pt x="38" y="56"/>
                    </a:lnTo>
                    <a:lnTo>
                      <a:pt x="42" y="53"/>
                    </a:lnTo>
                    <a:lnTo>
                      <a:pt x="45" y="47"/>
                    </a:lnTo>
                    <a:lnTo>
                      <a:pt x="46" y="42"/>
                    </a:lnTo>
                    <a:lnTo>
                      <a:pt x="46" y="42"/>
                    </a:lnTo>
                    <a:lnTo>
                      <a:pt x="45" y="35"/>
                    </a:lnTo>
                    <a:lnTo>
                      <a:pt x="41" y="30"/>
                    </a:lnTo>
                    <a:lnTo>
                      <a:pt x="37" y="25"/>
                    </a:lnTo>
                    <a:lnTo>
                      <a:pt x="31" y="23"/>
                    </a:lnTo>
                    <a:lnTo>
                      <a:pt x="31" y="23"/>
                    </a:lnTo>
                    <a:lnTo>
                      <a:pt x="35" y="22"/>
                    </a:lnTo>
                    <a:lnTo>
                      <a:pt x="38" y="20"/>
                    </a:lnTo>
                    <a:lnTo>
                      <a:pt x="39" y="15"/>
                    </a:lnTo>
                    <a:lnTo>
                      <a:pt x="40" y="12"/>
                    </a:lnTo>
                    <a:lnTo>
                      <a:pt x="40" y="12"/>
                    </a:lnTo>
                    <a:lnTo>
                      <a:pt x="39" y="8"/>
                    </a:lnTo>
                    <a:lnTo>
                      <a:pt x="37" y="3"/>
                    </a:lnTo>
                    <a:lnTo>
                      <a:pt x="34" y="1"/>
                    </a:lnTo>
                    <a:lnTo>
                      <a:pt x="28" y="0"/>
                    </a:lnTo>
                    <a:lnTo>
                      <a:pt x="28"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48" name="Freeform 13"/>
              <p:cNvSpPr/>
              <p:nvPr/>
            </p:nvSpPr>
            <p:spPr bwMode="auto">
              <a:xfrm>
                <a:off x="3090863" y="1217613"/>
                <a:ext cx="342900" cy="244475"/>
              </a:xfrm>
              <a:custGeom>
                <a:avLst/>
                <a:gdLst/>
                <a:ahLst/>
                <a:cxnLst>
                  <a:cxn ang="0">
                    <a:pos x="129" y="1"/>
                  </a:cxn>
                  <a:cxn ang="0">
                    <a:pos x="89" y="0"/>
                  </a:cxn>
                  <a:cxn ang="0">
                    <a:pos x="89" y="0"/>
                  </a:cxn>
                  <a:cxn ang="0">
                    <a:pos x="89" y="0"/>
                  </a:cxn>
                  <a:cxn ang="0">
                    <a:pos x="89" y="0"/>
                  </a:cxn>
                  <a:cxn ang="0">
                    <a:pos x="76" y="6"/>
                  </a:cxn>
                  <a:cxn ang="0">
                    <a:pos x="62" y="15"/>
                  </a:cxn>
                  <a:cxn ang="0">
                    <a:pos x="48" y="26"/>
                  </a:cxn>
                  <a:cxn ang="0">
                    <a:pos x="33" y="37"/>
                  </a:cxn>
                  <a:cxn ang="0">
                    <a:pos x="20" y="50"/>
                  </a:cxn>
                  <a:cxn ang="0">
                    <a:pos x="15" y="57"/>
                  </a:cxn>
                  <a:cxn ang="0">
                    <a:pos x="9" y="63"/>
                  </a:cxn>
                  <a:cxn ang="0">
                    <a:pos x="6" y="71"/>
                  </a:cxn>
                  <a:cxn ang="0">
                    <a:pos x="3" y="79"/>
                  </a:cxn>
                  <a:cxn ang="0">
                    <a:pos x="0" y="86"/>
                  </a:cxn>
                  <a:cxn ang="0">
                    <a:pos x="0" y="94"/>
                  </a:cxn>
                  <a:cxn ang="0">
                    <a:pos x="0" y="94"/>
                  </a:cxn>
                  <a:cxn ang="0">
                    <a:pos x="0" y="109"/>
                  </a:cxn>
                  <a:cxn ang="0">
                    <a:pos x="4" y="124"/>
                  </a:cxn>
                  <a:cxn ang="0">
                    <a:pos x="9" y="138"/>
                  </a:cxn>
                  <a:cxn ang="0">
                    <a:pos x="17" y="151"/>
                  </a:cxn>
                  <a:cxn ang="0">
                    <a:pos x="197" y="154"/>
                  </a:cxn>
                  <a:cxn ang="0">
                    <a:pos x="197" y="154"/>
                  </a:cxn>
                  <a:cxn ang="0">
                    <a:pos x="205" y="141"/>
                  </a:cxn>
                  <a:cxn ang="0">
                    <a:pos x="211" y="127"/>
                  </a:cxn>
                  <a:cxn ang="0">
                    <a:pos x="214" y="112"/>
                  </a:cxn>
                  <a:cxn ang="0">
                    <a:pos x="216" y="96"/>
                  </a:cxn>
                  <a:cxn ang="0">
                    <a:pos x="216" y="96"/>
                  </a:cxn>
                  <a:cxn ang="0">
                    <a:pos x="216" y="88"/>
                  </a:cxn>
                  <a:cxn ang="0">
                    <a:pos x="213" y="81"/>
                  </a:cxn>
                  <a:cxn ang="0">
                    <a:pos x="210" y="73"/>
                  </a:cxn>
                  <a:cxn ang="0">
                    <a:pos x="207" y="65"/>
                  </a:cxn>
                  <a:cxn ang="0">
                    <a:pos x="202" y="59"/>
                  </a:cxn>
                  <a:cxn ang="0">
                    <a:pos x="197" y="51"/>
                  </a:cxn>
                  <a:cxn ang="0">
                    <a:pos x="184" y="38"/>
                  </a:cxn>
                  <a:cxn ang="0">
                    <a:pos x="169" y="27"/>
                  </a:cxn>
                  <a:cxn ang="0">
                    <a:pos x="155" y="16"/>
                  </a:cxn>
                  <a:cxn ang="0">
                    <a:pos x="141" y="7"/>
                  </a:cxn>
                  <a:cxn ang="0">
                    <a:pos x="129" y="1"/>
                  </a:cxn>
                  <a:cxn ang="0">
                    <a:pos x="129" y="1"/>
                  </a:cxn>
                </a:cxnLst>
                <a:rect l="0" t="0" r="r" b="b"/>
                <a:pathLst>
                  <a:path w="216" h="154">
                    <a:moveTo>
                      <a:pt x="129" y="1"/>
                    </a:moveTo>
                    <a:lnTo>
                      <a:pt x="89" y="0"/>
                    </a:lnTo>
                    <a:lnTo>
                      <a:pt x="89" y="0"/>
                    </a:lnTo>
                    <a:lnTo>
                      <a:pt x="89" y="0"/>
                    </a:lnTo>
                    <a:lnTo>
                      <a:pt x="89" y="0"/>
                    </a:lnTo>
                    <a:lnTo>
                      <a:pt x="76" y="6"/>
                    </a:lnTo>
                    <a:lnTo>
                      <a:pt x="62" y="15"/>
                    </a:lnTo>
                    <a:lnTo>
                      <a:pt x="48" y="26"/>
                    </a:lnTo>
                    <a:lnTo>
                      <a:pt x="33" y="37"/>
                    </a:lnTo>
                    <a:lnTo>
                      <a:pt x="20" y="50"/>
                    </a:lnTo>
                    <a:lnTo>
                      <a:pt x="15" y="57"/>
                    </a:lnTo>
                    <a:lnTo>
                      <a:pt x="9" y="63"/>
                    </a:lnTo>
                    <a:lnTo>
                      <a:pt x="6" y="71"/>
                    </a:lnTo>
                    <a:lnTo>
                      <a:pt x="3" y="79"/>
                    </a:lnTo>
                    <a:lnTo>
                      <a:pt x="0" y="86"/>
                    </a:lnTo>
                    <a:lnTo>
                      <a:pt x="0" y="94"/>
                    </a:lnTo>
                    <a:lnTo>
                      <a:pt x="0" y="94"/>
                    </a:lnTo>
                    <a:lnTo>
                      <a:pt x="0" y="109"/>
                    </a:lnTo>
                    <a:lnTo>
                      <a:pt x="4" y="124"/>
                    </a:lnTo>
                    <a:lnTo>
                      <a:pt x="9" y="138"/>
                    </a:lnTo>
                    <a:lnTo>
                      <a:pt x="17" y="151"/>
                    </a:lnTo>
                    <a:lnTo>
                      <a:pt x="197" y="154"/>
                    </a:lnTo>
                    <a:lnTo>
                      <a:pt x="197" y="154"/>
                    </a:lnTo>
                    <a:lnTo>
                      <a:pt x="205" y="141"/>
                    </a:lnTo>
                    <a:lnTo>
                      <a:pt x="211" y="127"/>
                    </a:lnTo>
                    <a:lnTo>
                      <a:pt x="214" y="112"/>
                    </a:lnTo>
                    <a:lnTo>
                      <a:pt x="216" y="96"/>
                    </a:lnTo>
                    <a:lnTo>
                      <a:pt x="216" y="96"/>
                    </a:lnTo>
                    <a:lnTo>
                      <a:pt x="216" y="88"/>
                    </a:lnTo>
                    <a:lnTo>
                      <a:pt x="213" y="81"/>
                    </a:lnTo>
                    <a:lnTo>
                      <a:pt x="210" y="73"/>
                    </a:lnTo>
                    <a:lnTo>
                      <a:pt x="207" y="65"/>
                    </a:lnTo>
                    <a:lnTo>
                      <a:pt x="202" y="59"/>
                    </a:lnTo>
                    <a:lnTo>
                      <a:pt x="197" y="51"/>
                    </a:lnTo>
                    <a:lnTo>
                      <a:pt x="184" y="38"/>
                    </a:lnTo>
                    <a:lnTo>
                      <a:pt x="169" y="27"/>
                    </a:lnTo>
                    <a:lnTo>
                      <a:pt x="155" y="16"/>
                    </a:lnTo>
                    <a:lnTo>
                      <a:pt x="141" y="7"/>
                    </a:lnTo>
                    <a:lnTo>
                      <a:pt x="129" y="1"/>
                    </a:lnTo>
                    <a:lnTo>
                      <a:pt x="129"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49" name="Freeform 14"/>
              <p:cNvSpPr>
                <a:spLocks noEditPoints="1"/>
              </p:cNvSpPr>
              <p:nvPr/>
            </p:nvSpPr>
            <p:spPr bwMode="auto">
              <a:xfrm>
                <a:off x="3117850" y="1457326"/>
                <a:ext cx="285750" cy="58738"/>
              </a:xfrm>
              <a:custGeom>
                <a:avLst/>
                <a:gdLst/>
                <a:ahLst/>
                <a:cxnLst>
                  <a:cxn ang="0">
                    <a:pos x="0" y="0"/>
                  </a:cxn>
                  <a:cxn ang="0">
                    <a:pos x="1" y="4"/>
                  </a:cxn>
                  <a:cxn ang="0">
                    <a:pos x="179" y="37"/>
                  </a:cxn>
                  <a:cxn ang="0">
                    <a:pos x="179" y="4"/>
                  </a:cxn>
                  <a:cxn ang="0">
                    <a:pos x="180" y="3"/>
                  </a:cxn>
                  <a:cxn ang="0">
                    <a:pos x="43" y="20"/>
                  </a:cxn>
                  <a:cxn ang="0">
                    <a:pos x="42" y="25"/>
                  </a:cxn>
                  <a:cxn ang="0">
                    <a:pos x="34" y="33"/>
                  </a:cxn>
                  <a:cxn ang="0">
                    <a:pos x="27" y="34"/>
                  </a:cxn>
                  <a:cxn ang="0">
                    <a:pos x="17" y="30"/>
                  </a:cxn>
                  <a:cxn ang="0">
                    <a:pos x="14" y="19"/>
                  </a:cxn>
                  <a:cxn ang="0">
                    <a:pos x="15" y="14"/>
                  </a:cxn>
                  <a:cxn ang="0">
                    <a:pos x="22" y="7"/>
                  </a:cxn>
                  <a:cxn ang="0">
                    <a:pos x="28" y="6"/>
                  </a:cxn>
                  <a:cxn ang="0">
                    <a:pos x="34" y="7"/>
                  </a:cxn>
                  <a:cxn ang="0">
                    <a:pos x="42" y="14"/>
                  </a:cxn>
                  <a:cxn ang="0">
                    <a:pos x="43" y="20"/>
                  </a:cxn>
                  <a:cxn ang="0">
                    <a:pos x="83" y="20"/>
                  </a:cxn>
                  <a:cxn ang="0">
                    <a:pos x="79" y="30"/>
                  </a:cxn>
                  <a:cxn ang="0">
                    <a:pos x="69" y="34"/>
                  </a:cxn>
                  <a:cxn ang="0">
                    <a:pos x="64" y="33"/>
                  </a:cxn>
                  <a:cxn ang="0">
                    <a:pos x="56" y="25"/>
                  </a:cxn>
                  <a:cxn ang="0">
                    <a:pos x="55" y="20"/>
                  </a:cxn>
                  <a:cxn ang="0">
                    <a:pos x="59" y="10"/>
                  </a:cxn>
                  <a:cxn ang="0">
                    <a:pos x="69" y="6"/>
                  </a:cxn>
                  <a:cxn ang="0">
                    <a:pos x="70" y="6"/>
                  </a:cxn>
                  <a:cxn ang="0">
                    <a:pos x="80" y="10"/>
                  </a:cxn>
                  <a:cxn ang="0">
                    <a:pos x="83" y="20"/>
                  </a:cxn>
                  <a:cxn ang="0">
                    <a:pos x="125" y="20"/>
                  </a:cxn>
                  <a:cxn ang="0">
                    <a:pos x="124" y="25"/>
                  </a:cxn>
                  <a:cxn ang="0">
                    <a:pos x="116" y="33"/>
                  </a:cxn>
                  <a:cxn ang="0">
                    <a:pos x="110" y="34"/>
                  </a:cxn>
                  <a:cxn ang="0">
                    <a:pos x="100" y="30"/>
                  </a:cxn>
                  <a:cxn ang="0">
                    <a:pos x="97" y="20"/>
                  </a:cxn>
                  <a:cxn ang="0">
                    <a:pos x="98" y="14"/>
                  </a:cxn>
                  <a:cxn ang="0">
                    <a:pos x="104" y="7"/>
                  </a:cxn>
                  <a:cxn ang="0">
                    <a:pos x="111" y="6"/>
                  </a:cxn>
                  <a:cxn ang="0">
                    <a:pos x="116" y="8"/>
                  </a:cxn>
                  <a:cxn ang="0">
                    <a:pos x="124" y="14"/>
                  </a:cxn>
                  <a:cxn ang="0">
                    <a:pos x="125" y="20"/>
                  </a:cxn>
                  <a:cxn ang="0">
                    <a:pos x="166" y="21"/>
                  </a:cxn>
                  <a:cxn ang="0">
                    <a:pos x="161" y="31"/>
                  </a:cxn>
                  <a:cxn ang="0">
                    <a:pos x="151" y="35"/>
                  </a:cxn>
                  <a:cxn ang="0">
                    <a:pos x="146" y="33"/>
                  </a:cxn>
                  <a:cxn ang="0">
                    <a:pos x="138" y="25"/>
                  </a:cxn>
                  <a:cxn ang="0">
                    <a:pos x="137" y="20"/>
                  </a:cxn>
                  <a:cxn ang="0">
                    <a:pos x="141" y="10"/>
                  </a:cxn>
                  <a:cxn ang="0">
                    <a:pos x="151" y="7"/>
                  </a:cxn>
                  <a:cxn ang="0">
                    <a:pos x="152" y="7"/>
                  </a:cxn>
                  <a:cxn ang="0">
                    <a:pos x="162" y="11"/>
                  </a:cxn>
                  <a:cxn ang="0">
                    <a:pos x="166" y="21"/>
                  </a:cxn>
                </a:cxnLst>
                <a:rect l="0" t="0" r="r" b="b"/>
                <a:pathLst>
                  <a:path w="180" h="37">
                    <a:moveTo>
                      <a:pt x="0" y="0"/>
                    </a:moveTo>
                    <a:lnTo>
                      <a:pt x="0" y="0"/>
                    </a:lnTo>
                    <a:lnTo>
                      <a:pt x="1" y="2"/>
                    </a:lnTo>
                    <a:lnTo>
                      <a:pt x="1" y="4"/>
                    </a:lnTo>
                    <a:lnTo>
                      <a:pt x="1" y="35"/>
                    </a:lnTo>
                    <a:lnTo>
                      <a:pt x="179" y="37"/>
                    </a:lnTo>
                    <a:lnTo>
                      <a:pt x="179" y="7"/>
                    </a:lnTo>
                    <a:lnTo>
                      <a:pt x="179" y="4"/>
                    </a:lnTo>
                    <a:lnTo>
                      <a:pt x="179" y="4"/>
                    </a:lnTo>
                    <a:lnTo>
                      <a:pt x="180" y="3"/>
                    </a:lnTo>
                    <a:lnTo>
                      <a:pt x="0" y="0"/>
                    </a:lnTo>
                    <a:close/>
                    <a:moveTo>
                      <a:pt x="43" y="20"/>
                    </a:moveTo>
                    <a:lnTo>
                      <a:pt x="43" y="20"/>
                    </a:lnTo>
                    <a:lnTo>
                      <a:pt x="42" y="25"/>
                    </a:lnTo>
                    <a:lnTo>
                      <a:pt x="38" y="30"/>
                    </a:lnTo>
                    <a:lnTo>
                      <a:pt x="34" y="33"/>
                    </a:lnTo>
                    <a:lnTo>
                      <a:pt x="27" y="34"/>
                    </a:lnTo>
                    <a:lnTo>
                      <a:pt x="27" y="34"/>
                    </a:lnTo>
                    <a:lnTo>
                      <a:pt x="22" y="33"/>
                    </a:lnTo>
                    <a:lnTo>
                      <a:pt x="17" y="30"/>
                    </a:lnTo>
                    <a:lnTo>
                      <a:pt x="15" y="25"/>
                    </a:lnTo>
                    <a:lnTo>
                      <a:pt x="14" y="19"/>
                    </a:lnTo>
                    <a:lnTo>
                      <a:pt x="14" y="19"/>
                    </a:lnTo>
                    <a:lnTo>
                      <a:pt x="15" y="14"/>
                    </a:lnTo>
                    <a:lnTo>
                      <a:pt x="17" y="10"/>
                    </a:lnTo>
                    <a:lnTo>
                      <a:pt x="22" y="7"/>
                    </a:lnTo>
                    <a:lnTo>
                      <a:pt x="27" y="6"/>
                    </a:lnTo>
                    <a:lnTo>
                      <a:pt x="28" y="6"/>
                    </a:lnTo>
                    <a:lnTo>
                      <a:pt x="28" y="6"/>
                    </a:lnTo>
                    <a:lnTo>
                      <a:pt x="34" y="7"/>
                    </a:lnTo>
                    <a:lnTo>
                      <a:pt x="38" y="10"/>
                    </a:lnTo>
                    <a:lnTo>
                      <a:pt x="42" y="14"/>
                    </a:lnTo>
                    <a:lnTo>
                      <a:pt x="43" y="20"/>
                    </a:lnTo>
                    <a:lnTo>
                      <a:pt x="43" y="20"/>
                    </a:lnTo>
                    <a:close/>
                    <a:moveTo>
                      <a:pt x="83" y="20"/>
                    </a:moveTo>
                    <a:lnTo>
                      <a:pt x="83" y="20"/>
                    </a:lnTo>
                    <a:lnTo>
                      <a:pt x="82" y="25"/>
                    </a:lnTo>
                    <a:lnTo>
                      <a:pt x="79" y="30"/>
                    </a:lnTo>
                    <a:lnTo>
                      <a:pt x="75" y="33"/>
                    </a:lnTo>
                    <a:lnTo>
                      <a:pt x="69" y="34"/>
                    </a:lnTo>
                    <a:lnTo>
                      <a:pt x="69" y="34"/>
                    </a:lnTo>
                    <a:lnTo>
                      <a:pt x="64" y="33"/>
                    </a:lnTo>
                    <a:lnTo>
                      <a:pt x="59" y="30"/>
                    </a:lnTo>
                    <a:lnTo>
                      <a:pt x="56" y="25"/>
                    </a:lnTo>
                    <a:lnTo>
                      <a:pt x="55" y="20"/>
                    </a:lnTo>
                    <a:lnTo>
                      <a:pt x="55" y="20"/>
                    </a:lnTo>
                    <a:lnTo>
                      <a:pt x="56" y="14"/>
                    </a:lnTo>
                    <a:lnTo>
                      <a:pt x="59" y="10"/>
                    </a:lnTo>
                    <a:lnTo>
                      <a:pt x="64" y="7"/>
                    </a:lnTo>
                    <a:lnTo>
                      <a:pt x="69" y="6"/>
                    </a:lnTo>
                    <a:lnTo>
                      <a:pt x="70" y="6"/>
                    </a:lnTo>
                    <a:lnTo>
                      <a:pt x="70" y="6"/>
                    </a:lnTo>
                    <a:lnTo>
                      <a:pt x="76" y="7"/>
                    </a:lnTo>
                    <a:lnTo>
                      <a:pt x="80" y="10"/>
                    </a:lnTo>
                    <a:lnTo>
                      <a:pt x="82" y="14"/>
                    </a:lnTo>
                    <a:lnTo>
                      <a:pt x="83" y="20"/>
                    </a:lnTo>
                    <a:lnTo>
                      <a:pt x="83" y="20"/>
                    </a:lnTo>
                    <a:close/>
                    <a:moveTo>
                      <a:pt x="125" y="20"/>
                    </a:moveTo>
                    <a:lnTo>
                      <a:pt x="125" y="20"/>
                    </a:lnTo>
                    <a:lnTo>
                      <a:pt x="124" y="25"/>
                    </a:lnTo>
                    <a:lnTo>
                      <a:pt x="121" y="30"/>
                    </a:lnTo>
                    <a:lnTo>
                      <a:pt x="116" y="33"/>
                    </a:lnTo>
                    <a:lnTo>
                      <a:pt x="110" y="34"/>
                    </a:lnTo>
                    <a:lnTo>
                      <a:pt x="110" y="34"/>
                    </a:lnTo>
                    <a:lnTo>
                      <a:pt x="104" y="33"/>
                    </a:lnTo>
                    <a:lnTo>
                      <a:pt x="100" y="30"/>
                    </a:lnTo>
                    <a:lnTo>
                      <a:pt x="98" y="25"/>
                    </a:lnTo>
                    <a:lnTo>
                      <a:pt x="97" y="20"/>
                    </a:lnTo>
                    <a:lnTo>
                      <a:pt x="97" y="20"/>
                    </a:lnTo>
                    <a:lnTo>
                      <a:pt x="98" y="14"/>
                    </a:lnTo>
                    <a:lnTo>
                      <a:pt x="100" y="10"/>
                    </a:lnTo>
                    <a:lnTo>
                      <a:pt x="104" y="7"/>
                    </a:lnTo>
                    <a:lnTo>
                      <a:pt x="110" y="6"/>
                    </a:lnTo>
                    <a:lnTo>
                      <a:pt x="111" y="6"/>
                    </a:lnTo>
                    <a:lnTo>
                      <a:pt x="111" y="6"/>
                    </a:lnTo>
                    <a:lnTo>
                      <a:pt x="116" y="8"/>
                    </a:lnTo>
                    <a:lnTo>
                      <a:pt x="121" y="10"/>
                    </a:lnTo>
                    <a:lnTo>
                      <a:pt x="124" y="14"/>
                    </a:lnTo>
                    <a:lnTo>
                      <a:pt x="125" y="20"/>
                    </a:lnTo>
                    <a:lnTo>
                      <a:pt x="125" y="20"/>
                    </a:lnTo>
                    <a:close/>
                    <a:moveTo>
                      <a:pt x="166" y="21"/>
                    </a:moveTo>
                    <a:lnTo>
                      <a:pt x="166" y="21"/>
                    </a:lnTo>
                    <a:lnTo>
                      <a:pt x="165" y="26"/>
                    </a:lnTo>
                    <a:lnTo>
                      <a:pt x="161" y="31"/>
                    </a:lnTo>
                    <a:lnTo>
                      <a:pt x="157" y="34"/>
                    </a:lnTo>
                    <a:lnTo>
                      <a:pt x="151" y="35"/>
                    </a:lnTo>
                    <a:lnTo>
                      <a:pt x="151" y="35"/>
                    </a:lnTo>
                    <a:lnTo>
                      <a:pt x="146" y="33"/>
                    </a:lnTo>
                    <a:lnTo>
                      <a:pt x="141" y="31"/>
                    </a:lnTo>
                    <a:lnTo>
                      <a:pt x="138" y="25"/>
                    </a:lnTo>
                    <a:lnTo>
                      <a:pt x="137" y="20"/>
                    </a:lnTo>
                    <a:lnTo>
                      <a:pt x="137" y="20"/>
                    </a:lnTo>
                    <a:lnTo>
                      <a:pt x="138" y="14"/>
                    </a:lnTo>
                    <a:lnTo>
                      <a:pt x="141" y="10"/>
                    </a:lnTo>
                    <a:lnTo>
                      <a:pt x="146" y="8"/>
                    </a:lnTo>
                    <a:lnTo>
                      <a:pt x="151" y="7"/>
                    </a:lnTo>
                    <a:lnTo>
                      <a:pt x="152" y="7"/>
                    </a:lnTo>
                    <a:lnTo>
                      <a:pt x="152" y="7"/>
                    </a:lnTo>
                    <a:lnTo>
                      <a:pt x="158" y="8"/>
                    </a:lnTo>
                    <a:lnTo>
                      <a:pt x="162" y="11"/>
                    </a:lnTo>
                    <a:lnTo>
                      <a:pt x="165" y="15"/>
                    </a:lnTo>
                    <a:lnTo>
                      <a:pt x="166" y="21"/>
                    </a:lnTo>
                    <a:lnTo>
                      <a:pt x="166" y="21"/>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50" name="Freeform 15"/>
              <p:cNvSpPr/>
              <p:nvPr/>
            </p:nvSpPr>
            <p:spPr bwMode="auto">
              <a:xfrm>
                <a:off x="3119438" y="1512888"/>
                <a:ext cx="282575" cy="111125"/>
              </a:xfrm>
              <a:custGeom>
                <a:avLst/>
                <a:gdLst/>
                <a:ahLst/>
                <a:cxnLst>
                  <a:cxn ang="0">
                    <a:pos x="0" y="68"/>
                  </a:cxn>
                  <a:cxn ang="0">
                    <a:pos x="178" y="70"/>
                  </a:cxn>
                  <a:cxn ang="0">
                    <a:pos x="178" y="2"/>
                  </a:cxn>
                  <a:cxn ang="0">
                    <a:pos x="0" y="0"/>
                  </a:cxn>
                  <a:cxn ang="0">
                    <a:pos x="0" y="68"/>
                  </a:cxn>
                </a:cxnLst>
                <a:rect l="0" t="0" r="r" b="b"/>
                <a:pathLst>
                  <a:path w="178" h="70">
                    <a:moveTo>
                      <a:pt x="0" y="68"/>
                    </a:moveTo>
                    <a:lnTo>
                      <a:pt x="178" y="70"/>
                    </a:lnTo>
                    <a:lnTo>
                      <a:pt x="178" y="2"/>
                    </a:lnTo>
                    <a:lnTo>
                      <a:pt x="0" y="0"/>
                    </a:lnTo>
                    <a:lnTo>
                      <a:pt x="0" y="68"/>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1" name="Freeform 16"/>
              <p:cNvSpPr/>
              <p:nvPr/>
            </p:nvSpPr>
            <p:spPr bwMode="auto">
              <a:xfrm>
                <a:off x="3560763" y="973138"/>
                <a:ext cx="20638" cy="77788"/>
              </a:xfrm>
              <a:custGeom>
                <a:avLst/>
                <a:gdLst/>
                <a:ahLst/>
                <a:cxnLst>
                  <a:cxn ang="0">
                    <a:pos x="13" y="0"/>
                  </a:cxn>
                  <a:cxn ang="0">
                    <a:pos x="13" y="0"/>
                  </a:cxn>
                  <a:cxn ang="0">
                    <a:pos x="13" y="0"/>
                  </a:cxn>
                  <a:cxn ang="0">
                    <a:pos x="13" y="0"/>
                  </a:cxn>
                  <a:cxn ang="0">
                    <a:pos x="12" y="1"/>
                  </a:cxn>
                  <a:cxn ang="0">
                    <a:pos x="12" y="1"/>
                  </a:cxn>
                  <a:cxn ang="0">
                    <a:pos x="8" y="2"/>
                  </a:cxn>
                  <a:cxn ang="0">
                    <a:pos x="7" y="6"/>
                  </a:cxn>
                  <a:cxn ang="0">
                    <a:pos x="7" y="6"/>
                  </a:cxn>
                  <a:cxn ang="0">
                    <a:pos x="8" y="9"/>
                  </a:cxn>
                  <a:cxn ang="0">
                    <a:pos x="11" y="11"/>
                  </a:cxn>
                  <a:cxn ang="0">
                    <a:pos x="11" y="11"/>
                  </a:cxn>
                  <a:cxn ang="0">
                    <a:pos x="8" y="12"/>
                  </a:cxn>
                  <a:cxn ang="0">
                    <a:pos x="6" y="14"/>
                  </a:cxn>
                  <a:cxn ang="0">
                    <a:pos x="5" y="17"/>
                  </a:cxn>
                  <a:cxn ang="0">
                    <a:pos x="4" y="19"/>
                  </a:cxn>
                  <a:cxn ang="0">
                    <a:pos x="4" y="19"/>
                  </a:cxn>
                  <a:cxn ang="0">
                    <a:pos x="4" y="22"/>
                  </a:cxn>
                  <a:cxn ang="0">
                    <a:pos x="6" y="24"/>
                  </a:cxn>
                  <a:cxn ang="0">
                    <a:pos x="7" y="26"/>
                  </a:cxn>
                  <a:cxn ang="0">
                    <a:pos x="10" y="27"/>
                  </a:cxn>
                  <a:cxn ang="0">
                    <a:pos x="10" y="27"/>
                  </a:cxn>
                  <a:cxn ang="0">
                    <a:pos x="5" y="29"/>
                  </a:cxn>
                  <a:cxn ang="0">
                    <a:pos x="2" y="32"/>
                  </a:cxn>
                  <a:cxn ang="0">
                    <a:pos x="0" y="35"/>
                  </a:cxn>
                  <a:cxn ang="0">
                    <a:pos x="0" y="40"/>
                  </a:cxn>
                  <a:cxn ang="0">
                    <a:pos x="0" y="40"/>
                  </a:cxn>
                  <a:cxn ang="0">
                    <a:pos x="1" y="45"/>
                  </a:cxn>
                  <a:cxn ang="0">
                    <a:pos x="3" y="49"/>
                  </a:cxn>
                  <a:cxn ang="0">
                    <a:pos x="3" y="49"/>
                  </a:cxn>
                  <a:cxn ang="0">
                    <a:pos x="3" y="49"/>
                  </a:cxn>
                  <a:cxn ang="0">
                    <a:pos x="13" y="49"/>
                  </a:cxn>
                  <a:cxn ang="0">
                    <a:pos x="13" y="0"/>
                  </a:cxn>
                  <a:cxn ang="0">
                    <a:pos x="13" y="0"/>
                  </a:cxn>
                  <a:cxn ang="0">
                    <a:pos x="13" y="0"/>
                  </a:cxn>
                  <a:cxn ang="0">
                    <a:pos x="13" y="0"/>
                  </a:cxn>
                </a:cxnLst>
                <a:rect l="0" t="0" r="r" b="b"/>
                <a:pathLst>
                  <a:path w="13" h="49">
                    <a:moveTo>
                      <a:pt x="13" y="0"/>
                    </a:moveTo>
                    <a:lnTo>
                      <a:pt x="13" y="0"/>
                    </a:lnTo>
                    <a:lnTo>
                      <a:pt x="13" y="0"/>
                    </a:lnTo>
                    <a:lnTo>
                      <a:pt x="13" y="0"/>
                    </a:lnTo>
                    <a:lnTo>
                      <a:pt x="12" y="1"/>
                    </a:lnTo>
                    <a:lnTo>
                      <a:pt x="12" y="1"/>
                    </a:lnTo>
                    <a:lnTo>
                      <a:pt x="8" y="2"/>
                    </a:lnTo>
                    <a:lnTo>
                      <a:pt x="7" y="6"/>
                    </a:lnTo>
                    <a:lnTo>
                      <a:pt x="7" y="6"/>
                    </a:lnTo>
                    <a:lnTo>
                      <a:pt x="8" y="9"/>
                    </a:lnTo>
                    <a:lnTo>
                      <a:pt x="11" y="11"/>
                    </a:lnTo>
                    <a:lnTo>
                      <a:pt x="11" y="11"/>
                    </a:lnTo>
                    <a:lnTo>
                      <a:pt x="8" y="12"/>
                    </a:lnTo>
                    <a:lnTo>
                      <a:pt x="6" y="14"/>
                    </a:lnTo>
                    <a:lnTo>
                      <a:pt x="5" y="17"/>
                    </a:lnTo>
                    <a:lnTo>
                      <a:pt x="4" y="19"/>
                    </a:lnTo>
                    <a:lnTo>
                      <a:pt x="4" y="19"/>
                    </a:lnTo>
                    <a:lnTo>
                      <a:pt x="4" y="22"/>
                    </a:lnTo>
                    <a:lnTo>
                      <a:pt x="6" y="24"/>
                    </a:lnTo>
                    <a:lnTo>
                      <a:pt x="7" y="26"/>
                    </a:lnTo>
                    <a:lnTo>
                      <a:pt x="10" y="27"/>
                    </a:lnTo>
                    <a:lnTo>
                      <a:pt x="10" y="27"/>
                    </a:lnTo>
                    <a:lnTo>
                      <a:pt x="5" y="29"/>
                    </a:lnTo>
                    <a:lnTo>
                      <a:pt x="2" y="32"/>
                    </a:lnTo>
                    <a:lnTo>
                      <a:pt x="0" y="35"/>
                    </a:lnTo>
                    <a:lnTo>
                      <a:pt x="0" y="40"/>
                    </a:lnTo>
                    <a:lnTo>
                      <a:pt x="0" y="40"/>
                    </a:lnTo>
                    <a:lnTo>
                      <a:pt x="1" y="45"/>
                    </a:lnTo>
                    <a:lnTo>
                      <a:pt x="3" y="49"/>
                    </a:lnTo>
                    <a:lnTo>
                      <a:pt x="3" y="49"/>
                    </a:lnTo>
                    <a:lnTo>
                      <a:pt x="3" y="49"/>
                    </a:lnTo>
                    <a:lnTo>
                      <a:pt x="13" y="49"/>
                    </a:lnTo>
                    <a:lnTo>
                      <a:pt x="13" y="0"/>
                    </a:lnTo>
                    <a:lnTo>
                      <a:pt x="13" y="0"/>
                    </a:lnTo>
                    <a:lnTo>
                      <a:pt x="13" y="0"/>
                    </a:lnTo>
                    <a:lnTo>
                      <a:pt x="13"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52" name="Freeform 17"/>
              <p:cNvSpPr>
                <a:spLocks noEditPoints="1"/>
              </p:cNvSpPr>
              <p:nvPr/>
            </p:nvSpPr>
            <p:spPr bwMode="auto">
              <a:xfrm>
                <a:off x="3498850" y="1050926"/>
                <a:ext cx="82550" cy="574675"/>
              </a:xfrm>
              <a:custGeom>
                <a:avLst/>
                <a:gdLst/>
                <a:ahLst/>
                <a:cxnLst>
                  <a:cxn ang="0">
                    <a:pos x="42" y="0"/>
                  </a:cxn>
                  <a:cxn ang="0">
                    <a:pos x="42" y="0"/>
                  </a:cxn>
                  <a:cxn ang="0">
                    <a:pos x="29" y="8"/>
                  </a:cxn>
                  <a:cxn ang="0">
                    <a:pos x="22" y="12"/>
                  </a:cxn>
                  <a:cxn ang="0">
                    <a:pos x="16" y="18"/>
                  </a:cxn>
                  <a:cxn ang="0">
                    <a:pos x="10" y="23"/>
                  </a:cxn>
                  <a:cxn ang="0">
                    <a:pos x="5" y="30"/>
                  </a:cxn>
                  <a:cxn ang="0">
                    <a:pos x="1" y="37"/>
                  </a:cxn>
                  <a:cxn ang="0">
                    <a:pos x="0" y="43"/>
                  </a:cxn>
                  <a:cxn ang="0">
                    <a:pos x="0" y="43"/>
                  </a:cxn>
                  <a:cxn ang="0">
                    <a:pos x="0" y="51"/>
                  </a:cxn>
                  <a:cxn ang="0">
                    <a:pos x="2" y="57"/>
                  </a:cxn>
                  <a:cxn ang="0">
                    <a:pos x="5" y="64"/>
                  </a:cxn>
                  <a:cxn ang="0">
                    <a:pos x="9" y="71"/>
                  </a:cxn>
                  <a:cxn ang="0">
                    <a:pos x="7" y="361"/>
                  </a:cxn>
                  <a:cxn ang="0">
                    <a:pos x="46" y="362"/>
                  </a:cxn>
                  <a:cxn ang="0">
                    <a:pos x="49" y="362"/>
                  </a:cxn>
                  <a:cxn ang="0">
                    <a:pos x="52" y="0"/>
                  </a:cxn>
                  <a:cxn ang="0">
                    <a:pos x="42" y="0"/>
                  </a:cxn>
                  <a:cxn ang="0">
                    <a:pos x="28" y="82"/>
                  </a:cxn>
                  <a:cxn ang="0">
                    <a:pos x="28" y="82"/>
                  </a:cxn>
                  <a:cxn ang="0">
                    <a:pos x="28" y="85"/>
                  </a:cxn>
                  <a:cxn ang="0">
                    <a:pos x="26" y="87"/>
                  </a:cxn>
                  <a:cxn ang="0">
                    <a:pos x="24" y="88"/>
                  </a:cxn>
                  <a:cxn ang="0">
                    <a:pos x="21" y="89"/>
                  </a:cxn>
                  <a:cxn ang="0">
                    <a:pos x="21" y="89"/>
                  </a:cxn>
                  <a:cxn ang="0">
                    <a:pos x="19" y="88"/>
                  </a:cxn>
                  <a:cxn ang="0">
                    <a:pos x="17" y="87"/>
                  </a:cxn>
                  <a:cxn ang="0">
                    <a:pos x="16" y="85"/>
                  </a:cxn>
                  <a:cxn ang="0">
                    <a:pos x="15" y="82"/>
                  </a:cxn>
                  <a:cxn ang="0">
                    <a:pos x="15" y="82"/>
                  </a:cxn>
                  <a:cxn ang="0">
                    <a:pos x="16" y="79"/>
                  </a:cxn>
                  <a:cxn ang="0">
                    <a:pos x="17" y="77"/>
                  </a:cxn>
                  <a:cxn ang="0">
                    <a:pos x="19" y="76"/>
                  </a:cxn>
                  <a:cxn ang="0">
                    <a:pos x="21" y="75"/>
                  </a:cxn>
                  <a:cxn ang="0">
                    <a:pos x="21" y="75"/>
                  </a:cxn>
                  <a:cxn ang="0">
                    <a:pos x="24" y="76"/>
                  </a:cxn>
                  <a:cxn ang="0">
                    <a:pos x="27" y="77"/>
                  </a:cxn>
                  <a:cxn ang="0">
                    <a:pos x="28" y="79"/>
                  </a:cxn>
                  <a:cxn ang="0">
                    <a:pos x="28" y="82"/>
                  </a:cxn>
                  <a:cxn ang="0">
                    <a:pos x="28" y="82"/>
                  </a:cxn>
                  <a:cxn ang="0">
                    <a:pos x="47" y="83"/>
                  </a:cxn>
                  <a:cxn ang="0">
                    <a:pos x="47" y="83"/>
                  </a:cxn>
                  <a:cxn ang="0">
                    <a:pos x="46" y="85"/>
                  </a:cxn>
                  <a:cxn ang="0">
                    <a:pos x="45" y="87"/>
                  </a:cxn>
                  <a:cxn ang="0">
                    <a:pos x="43" y="88"/>
                  </a:cxn>
                  <a:cxn ang="0">
                    <a:pos x="41" y="89"/>
                  </a:cxn>
                  <a:cxn ang="0">
                    <a:pos x="41" y="89"/>
                  </a:cxn>
                  <a:cxn ang="0">
                    <a:pos x="38" y="88"/>
                  </a:cxn>
                  <a:cxn ang="0">
                    <a:pos x="35" y="87"/>
                  </a:cxn>
                  <a:cxn ang="0">
                    <a:pos x="34" y="85"/>
                  </a:cxn>
                  <a:cxn ang="0">
                    <a:pos x="34" y="83"/>
                  </a:cxn>
                  <a:cxn ang="0">
                    <a:pos x="34" y="83"/>
                  </a:cxn>
                  <a:cxn ang="0">
                    <a:pos x="34" y="79"/>
                  </a:cxn>
                  <a:cxn ang="0">
                    <a:pos x="35" y="77"/>
                  </a:cxn>
                  <a:cxn ang="0">
                    <a:pos x="38" y="76"/>
                  </a:cxn>
                  <a:cxn ang="0">
                    <a:pos x="41" y="75"/>
                  </a:cxn>
                  <a:cxn ang="0">
                    <a:pos x="41" y="75"/>
                  </a:cxn>
                  <a:cxn ang="0">
                    <a:pos x="43" y="76"/>
                  </a:cxn>
                  <a:cxn ang="0">
                    <a:pos x="45" y="77"/>
                  </a:cxn>
                  <a:cxn ang="0">
                    <a:pos x="46" y="79"/>
                  </a:cxn>
                  <a:cxn ang="0">
                    <a:pos x="47" y="83"/>
                  </a:cxn>
                  <a:cxn ang="0">
                    <a:pos x="47" y="83"/>
                  </a:cxn>
                </a:cxnLst>
                <a:rect l="0" t="0" r="r" b="b"/>
                <a:pathLst>
                  <a:path w="52" h="362">
                    <a:moveTo>
                      <a:pt x="42" y="0"/>
                    </a:moveTo>
                    <a:lnTo>
                      <a:pt x="42" y="0"/>
                    </a:lnTo>
                    <a:lnTo>
                      <a:pt x="29" y="8"/>
                    </a:lnTo>
                    <a:lnTo>
                      <a:pt x="22" y="12"/>
                    </a:lnTo>
                    <a:lnTo>
                      <a:pt x="16" y="18"/>
                    </a:lnTo>
                    <a:lnTo>
                      <a:pt x="10" y="23"/>
                    </a:lnTo>
                    <a:lnTo>
                      <a:pt x="5" y="30"/>
                    </a:lnTo>
                    <a:lnTo>
                      <a:pt x="1" y="37"/>
                    </a:lnTo>
                    <a:lnTo>
                      <a:pt x="0" y="43"/>
                    </a:lnTo>
                    <a:lnTo>
                      <a:pt x="0" y="43"/>
                    </a:lnTo>
                    <a:lnTo>
                      <a:pt x="0" y="51"/>
                    </a:lnTo>
                    <a:lnTo>
                      <a:pt x="2" y="57"/>
                    </a:lnTo>
                    <a:lnTo>
                      <a:pt x="5" y="64"/>
                    </a:lnTo>
                    <a:lnTo>
                      <a:pt x="9" y="71"/>
                    </a:lnTo>
                    <a:lnTo>
                      <a:pt x="7" y="361"/>
                    </a:lnTo>
                    <a:lnTo>
                      <a:pt x="46" y="362"/>
                    </a:lnTo>
                    <a:lnTo>
                      <a:pt x="49" y="362"/>
                    </a:lnTo>
                    <a:lnTo>
                      <a:pt x="52" y="0"/>
                    </a:lnTo>
                    <a:lnTo>
                      <a:pt x="42" y="0"/>
                    </a:lnTo>
                    <a:close/>
                    <a:moveTo>
                      <a:pt x="28" y="82"/>
                    </a:moveTo>
                    <a:lnTo>
                      <a:pt x="28" y="82"/>
                    </a:lnTo>
                    <a:lnTo>
                      <a:pt x="28" y="85"/>
                    </a:lnTo>
                    <a:lnTo>
                      <a:pt x="26" y="87"/>
                    </a:lnTo>
                    <a:lnTo>
                      <a:pt x="24" y="88"/>
                    </a:lnTo>
                    <a:lnTo>
                      <a:pt x="21" y="89"/>
                    </a:lnTo>
                    <a:lnTo>
                      <a:pt x="21" y="89"/>
                    </a:lnTo>
                    <a:lnTo>
                      <a:pt x="19" y="88"/>
                    </a:lnTo>
                    <a:lnTo>
                      <a:pt x="17" y="87"/>
                    </a:lnTo>
                    <a:lnTo>
                      <a:pt x="16" y="85"/>
                    </a:lnTo>
                    <a:lnTo>
                      <a:pt x="15" y="82"/>
                    </a:lnTo>
                    <a:lnTo>
                      <a:pt x="15" y="82"/>
                    </a:lnTo>
                    <a:lnTo>
                      <a:pt x="16" y="79"/>
                    </a:lnTo>
                    <a:lnTo>
                      <a:pt x="17" y="77"/>
                    </a:lnTo>
                    <a:lnTo>
                      <a:pt x="19" y="76"/>
                    </a:lnTo>
                    <a:lnTo>
                      <a:pt x="21" y="75"/>
                    </a:lnTo>
                    <a:lnTo>
                      <a:pt x="21" y="75"/>
                    </a:lnTo>
                    <a:lnTo>
                      <a:pt x="24" y="76"/>
                    </a:lnTo>
                    <a:lnTo>
                      <a:pt x="27" y="77"/>
                    </a:lnTo>
                    <a:lnTo>
                      <a:pt x="28" y="79"/>
                    </a:lnTo>
                    <a:lnTo>
                      <a:pt x="28" y="82"/>
                    </a:lnTo>
                    <a:lnTo>
                      <a:pt x="28" y="82"/>
                    </a:lnTo>
                    <a:close/>
                    <a:moveTo>
                      <a:pt x="47" y="83"/>
                    </a:moveTo>
                    <a:lnTo>
                      <a:pt x="47" y="83"/>
                    </a:lnTo>
                    <a:lnTo>
                      <a:pt x="46" y="85"/>
                    </a:lnTo>
                    <a:lnTo>
                      <a:pt x="45" y="87"/>
                    </a:lnTo>
                    <a:lnTo>
                      <a:pt x="43" y="88"/>
                    </a:lnTo>
                    <a:lnTo>
                      <a:pt x="41" y="89"/>
                    </a:lnTo>
                    <a:lnTo>
                      <a:pt x="41" y="89"/>
                    </a:lnTo>
                    <a:lnTo>
                      <a:pt x="38" y="88"/>
                    </a:lnTo>
                    <a:lnTo>
                      <a:pt x="35" y="87"/>
                    </a:lnTo>
                    <a:lnTo>
                      <a:pt x="34" y="85"/>
                    </a:lnTo>
                    <a:lnTo>
                      <a:pt x="34" y="83"/>
                    </a:lnTo>
                    <a:lnTo>
                      <a:pt x="34" y="83"/>
                    </a:lnTo>
                    <a:lnTo>
                      <a:pt x="34" y="79"/>
                    </a:lnTo>
                    <a:lnTo>
                      <a:pt x="35" y="77"/>
                    </a:lnTo>
                    <a:lnTo>
                      <a:pt x="38" y="76"/>
                    </a:lnTo>
                    <a:lnTo>
                      <a:pt x="41" y="75"/>
                    </a:lnTo>
                    <a:lnTo>
                      <a:pt x="41" y="75"/>
                    </a:lnTo>
                    <a:lnTo>
                      <a:pt x="43" y="76"/>
                    </a:lnTo>
                    <a:lnTo>
                      <a:pt x="45" y="77"/>
                    </a:lnTo>
                    <a:lnTo>
                      <a:pt x="46" y="79"/>
                    </a:lnTo>
                    <a:lnTo>
                      <a:pt x="47" y="83"/>
                    </a:lnTo>
                    <a:lnTo>
                      <a:pt x="47" y="8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3" name="Freeform 18"/>
              <p:cNvSpPr/>
              <p:nvPr/>
            </p:nvSpPr>
            <p:spPr bwMode="auto">
              <a:xfrm>
                <a:off x="3581400" y="973138"/>
                <a:ext cx="19050" cy="77788"/>
              </a:xfrm>
              <a:custGeom>
                <a:avLst/>
                <a:gdLst/>
                <a:ahLst/>
                <a:cxnLst>
                  <a:cxn ang="0">
                    <a:pos x="5" y="6"/>
                  </a:cxn>
                  <a:cxn ang="0">
                    <a:pos x="5" y="6"/>
                  </a:cxn>
                  <a:cxn ang="0">
                    <a:pos x="4" y="4"/>
                  </a:cxn>
                  <a:cxn ang="0">
                    <a:pos x="4" y="2"/>
                  </a:cxn>
                  <a:cxn ang="0">
                    <a:pos x="2" y="1"/>
                  </a:cxn>
                  <a:cxn ang="0">
                    <a:pos x="0" y="0"/>
                  </a:cxn>
                  <a:cxn ang="0">
                    <a:pos x="0" y="49"/>
                  </a:cxn>
                  <a:cxn ang="0">
                    <a:pos x="9" y="49"/>
                  </a:cxn>
                  <a:cxn ang="0">
                    <a:pos x="9" y="49"/>
                  </a:cxn>
                  <a:cxn ang="0">
                    <a:pos x="9" y="49"/>
                  </a:cxn>
                  <a:cxn ang="0">
                    <a:pos x="9" y="49"/>
                  </a:cxn>
                  <a:cxn ang="0">
                    <a:pos x="11" y="45"/>
                  </a:cxn>
                  <a:cxn ang="0">
                    <a:pos x="12" y="41"/>
                  </a:cxn>
                  <a:cxn ang="0">
                    <a:pos x="12" y="41"/>
                  </a:cxn>
                  <a:cxn ang="0">
                    <a:pos x="12" y="35"/>
                  </a:cxn>
                  <a:cxn ang="0">
                    <a:pos x="10" y="32"/>
                  </a:cxn>
                  <a:cxn ang="0">
                    <a:pos x="6" y="29"/>
                  </a:cxn>
                  <a:cxn ang="0">
                    <a:pos x="2" y="27"/>
                  </a:cxn>
                  <a:cxn ang="0">
                    <a:pos x="2" y="27"/>
                  </a:cxn>
                  <a:cxn ang="0">
                    <a:pos x="4" y="26"/>
                  </a:cxn>
                  <a:cxn ang="0">
                    <a:pos x="6" y="24"/>
                  </a:cxn>
                  <a:cxn ang="0">
                    <a:pos x="8" y="22"/>
                  </a:cxn>
                  <a:cxn ang="0">
                    <a:pos x="8" y="20"/>
                  </a:cxn>
                  <a:cxn ang="0">
                    <a:pos x="8" y="20"/>
                  </a:cxn>
                  <a:cxn ang="0">
                    <a:pos x="8" y="17"/>
                  </a:cxn>
                  <a:cxn ang="0">
                    <a:pos x="5" y="14"/>
                  </a:cxn>
                  <a:cxn ang="0">
                    <a:pos x="4" y="12"/>
                  </a:cxn>
                  <a:cxn ang="0">
                    <a:pos x="1" y="11"/>
                  </a:cxn>
                  <a:cxn ang="0">
                    <a:pos x="1" y="11"/>
                  </a:cxn>
                  <a:cxn ang="0">
                    <a:pos x="4" y="9"/>
                  </a:cxn>
                  <a:cxn ang="0">
                    <a:pos x="5" y="6"/>
                  </a:cxn>
                  <a:cxn ang="0">
                    <a:pos x="5" y="6"/>
                  </a:cxn>
                </a:cxnLst>
                <a:rect l="0" t="0" r="r" b="b"/>
                <a:pathLst>
                  <a:path w="12" h="49">
                    <a:moveTo>
                      <a:pt x="5" y="6"/>
                    </a:moveTo>
                    <a:lnTo>
                      <a:pt x="5" y="6"/>
                    </a:lnTo>
                    <a:lnTo>
                      <a:pt x="4" y="4"/>
                    </a:lnTo>
                    <a:lnTo>
                      <a:pt x="4" y="2"/>
                    </a:lnTo>
                    <a:lnTo>
                      <a:pt x="2" y="1"/>
                    </a:lnTo>
                    <a:lnTo>
                      <a:pt x="0" y="0"/>
                    </a:lnTo>
                    <a:lnTo>
                      <a:pt x="0" y="49"/>
                    </a:lnTo>
                    <a:lnTo>
                      <a:pt x="9" y="49"/>
                    </a:lnTo>
                    <a:lnTo>
                      <a:pt x="9" y="49"/>
                    </a:lnTo>
                    <a:lnTo>
                      <a:pt x="9" y="49"/>
                    </a:lnTo>
                    <a:lnTo>
                      <a:pt x="9" y="49"/>
                    </a:lnTo>
                    <a:lnTo>
                      <a:pt x="11" y="45"/>
                    </a:lnTo>
                    <a:lnTo>
                      <a:pt x="12" y="41"/>
                    </a:lnTo>
                    <a:lnTo>
                      <a:pt x="12" y="41"/>
                    </a:lnTo>
                    <a:lnTo>
                      <a:pt x="12" y="35"/>
                    </a:lnTo>
                    <a:lnTo>
                      <a:pt x="10" y="32"/>
                    </a:lnTo>
                    <a:lnTo>
                      <a:pt x="6" y="29"/>
                    </a:lnTo>
                    <a:lnTo>
                      <a:pt x="2" y="27"/>
                    </a:lnTo>
                    <a:lnTo>
                      <a:pt x="2" y="27"/>
                    </a:lnTo>
                    <a:lnTo>
                      <a:pt x="4" y="26"/>
                    </a:lnTo>
                    <a:lnTo>
                      <a:pt x="6" y="24"/>
                    </a:lnTo>
                    <a:lnTo>
                      <a:pt x="8" y="22"/>
                    </a:lnTo>
                    <a:lnTo>
                      <a:pt x="8" y="20"/>
                    </a:lnTo>
                    <a:lnTo>
                      <a:pt x="8" y="20"/>
                    </a:lnTo>
                    <a:lnTo>
                      <a:pt x="8" y="17"/>
                    </a:lnTo>
                    <a:lnTo>
                      <a:pt x="5" y="14"/>
                    </a:lnTo>
                    <a:lnTo>
                      <a:pt x="4" y="12"/>
                    </a:lnTo>
                    <a:lnTo>
                      <a:pt x="1" y="11"/>
                    </a:lnTo>
                    <a:lnTo>
                      <a:pt x="1" y="11"/>
                    </a:lnTo>
                    <a:lnTo>
                      <a:pt x="4" y="9"/>
                    </a:lnTo>
                    <a:lnTo>
                      <a:pt x="5" y="6"/>
                    </a:lnTo>
                    <a:lnTo>
                      <a:pt x="5" y="6"/>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54" name="Freeform 19"/>
              <p:cNvSpPr>
                <a:spLocks noEditPoints="1"/>
              </p:cNvSpPr>
              <p:nvPr/>
            </p:nvSpPr>
            <p:spPr bwMode="auto">
              <a:xfrm>
                <a:off x="3576638" y="1050926"/>
                <a:ext cx="82550" cy="574675"/>
              </a:xfrm>
              <a:custGeom>
                <a:avLst/>
                <a:gdLst/>
                <a:ahLst/>
                <a:cxnLst>
                  <a:cxn ang="0">
                    <a:pos x="52" y="44"/>
                  </a:cxn>
                  <a:cxn ang="0">
                    <a:pos x="48" y="30"/>
                  </a:cxn>
                  <a:cxn ang="0">
                    <a:pos x="38" y="18"/>
                  </a:cxn>
                  <a:cxn ang="0">
                    <a:pos x="25" y="8"/>
                  </a:cxn>
                  <a:cxn ang="0">
                    <a:pos x="3" y="0"/>
                  </a:cxn>
                  <a:cxn ang="0">
                    <a:pos x="0" y="362"/>
                  </a:cxn>
                  <a:cxn ang="0">
                    <a:pos x="43" y="71"/>
                  </a:cxn>
                  <a:cxn ang="0">
                    <a:pos x="47" y="65"/>
                  </a:cxn>
                  <a:cxn ang="0">
                    <a:pos x="52" y="52"/>
                  </a:cxn>
                  <a:cxn ang="0">
                    <a:pos x="52" y="44"/>
                  </a:cxn>
                  <a:cxn ang="0">
                    <a:pos x="18" y="83"/>
                  </a:cxn>
                  <a:cxn ang="0">
                    <a:pos x="16" y="87"/>
                  </a:cxn>
                  <a:cxn ang="0">
                    <a:pos x="11" y="89"/>
                  </a:cxn>
                  <a:cxn ang="0">
                    <a:pos x="8" y="88"/>
                  </a:cxn>
                  <a:cxn ang="0">
                    <a:pos x="5" y="85"/>
                  </a:cxn>
                  <a:cxn ang="0">
                    <a:pos x="4" y="83"/>
                  </a:cxn>
                  <a:cxn ang="0">
                    <a:pos x="6" y="77"/>
                  </a:cxn>
                  <a:cxn ang="0">
                    <a:pos x="11" y="76"/>
                  </a:cxn>
                  <a:cxn ang="0">
                    <a:pos x="14" y="76"/>
                  </a:cxn>
                  <a:cxn ang="0">
                    <a:pos x="17" y="79"/>
                  </a:cxn>
                  <a:cxn ang="0">
                    <a:pos x="18" y="83"/>
                  </a:cxn>
                  <a:cxn ang="0">
                    <a:pos x="37" y="83"/>
                  </a:cxn>
                  <a:cxn ang="0">
                    <a:pos x="35" y="87"/>
                  </a:cxn>
                  <a:cxn ang="0">
                    <a:pos x="30" y="89"/>
                  </a:cxn>
                  <a:cxn ang="0">
                    <a:pos x="28" y="88"/>
                  </a:cxn>
                  <a:cxn ang="0">
                    <a:pos x="24" y="85"/>
                  </a:cxn>
                  <a:cxn ang="0">
                    <a:pos x="24" y="83"/>
                  </a:cxn>
                  <a:cxn ang="0">
                    <a:pos x="26" y="78"/>
                  </a:cxn>
                  <a:cxn ang="0">
                    <a:pos x="30" y="76"/>
                  </a:cxn>
                  <a:cxn ang="0">
                    <a:pos x="32" y="76"/>
                  </a:cxn>
                  <a:cxn ang="0">
                    <a:pos x="37" y="81"/>
                  </a:cxn>
                  <a:cxn ang="0">
                    <a:pos x="37" y="83"/>
                  </a:cxn>
                </a:cxnLst>
                <a:rect l="0" t="0" r="r" b="b"/>
                <a:pathLst>
                  <a:path w="52" h="362">
                    <a:moveTo>
                      <a:pt x="52" y="44"/>
                    </a:moveTo>
                    <a:lnTo>
                      <a:pt x="52" y="44"/>
                    </a:lnTo>
                    <a:lnTo>
                      <a:pt x="51" y="38"/>
                    </a:lnTo>
                    <a:lnTo>
                      <a:pt x="48" y="30"/>
                    </a:lnTo>
                    <a:lnTo>
                      <a:pt x="43" y="25"/>
                    </a:lnTo>
                    <a:lnTo>
                      <a:pt x="38" y="18"/>
                    </a:lnTo>
                    <a:lnTo>
                      <a:pt x="31" y="14"/>
                    </a:lnTo>
                    <a:lnTo>
                      <a:pt x="25" y="8"/>
                    </a:lnTo>
                    <a:lnTo>
                      <a:pt x="12" y="0"/>
                    </a:lnTo>
                    <a:lnTo>
                      <a:pt x="3" y="0"/>
                    </a:lnTo>
                    <a:lnTo>
                      <a:pt x="0" y="362"/>
                    </a:lnTo>
                    <a:lnTo>
                      <a:pt x="0" y="362"/>
                    </a:lnTo>
                    <a:lnTo>
                      <a:pt x="41" y="362"/>
                    </a:lnTo>
                    <a:lnTo>
                      <a:pt x="43" y="71"/>
                    </a:lnTo>
                    <a:lnTo>
                      <a:pt x="43" y="71"/>
                    </a:lnTo>
                    <a:lnTo>
                      <a:pt x="47" y="65"/>
                    </a:lnTo>
                    <a:lnTo>
                      <a:pt x="50" y="59"/>
                    </a:lnTo>
                    <a:lnTo>
                      <a:pt x="52" y="52"/>
                    </a:lnTo>
                    <a:lnTo>
                      <a:pt x="52" y="44"/>
                    </a:lnTo>
                    <a:lnTo>
                      <a:pt x="52" y="44"/>
                    </a:lnTo>
                    <a:close/>
                    <a:moveTo>
                      <a:pt x="18" y="83"/>
                    </a:moveTo>
                    <a:lnTo>
                      <a:pt x="18" y="83"/>
                    </a:lnTo>
                    <a:lnTo>
                      <a:pt x="17" y="85"/>
                    </a:lnTo>
                    <a:lnTo>
                      <a:pt x="16" y="87"/>
                    </a:lnTo>
                    <a:lnTo>
                      <a:pt x="14" y="88"/>
                    </a:lnTo>
                    <a:lnTo>
                      <a:pt x="11" y="89"/>
                    </a:lnTo>
                    <a:lnTo>
                      <a:pt x="11" y="89"/>
                    </a:lnTo>
                    <a:lnTo>
                      <a:pt x="8" y="88"/>
                    </a:lnTo>
                    <a:lnTo>
                      <a:pt x="6" y="87"/>
                    </a:lnTo>
                    <a:lnTo>
                      <a:pt x="5" y="85"/>
                    </a:lnTo>
                    <a:lnTo>
                      <a:pt x="4" y="83"/>
                    </a:lnTo>
                    <a:lnTo>
                      <a:pt x="4" y="83"/>
                    </a:lnTo>
                    <a:lnTo>
                      <a:pt x="5" y="79"/>
                    </a:lnTo>
                    <a:lnTo>
                      <a:pt x="6" y="77"/>
                    </a:lnTo>
                    <a:lnTo>
                      <a:pt x="8" y="76"/>
                    </a:lnTo>
                    <a:lnTo>
                      <a:pt x="11" y="76"/>
                    </a:lnTo>
                    <a:lnTo>
                      <a:pt x="11" y="76"/>
                    </a:lnTo>
                    <a:lnTo>
                      <a:pt x="14" y="76"/>
                    </a:lnTo>
                    <a:lnTo>
                      <a:pt x="16" y="77"/>
                    </a:lnTo>
                    <a:lnTo>
                      <a:pt x="17" y="79"/>
                    </a:lnTo>
                    <a:lnTo>
                      <a:pt x="18" y="83"/>
                    </a:lnTo>
                    <a:lnTo>
                      <a:pt x="18" y="83"/>
                    </a:lnTo>
                    <a:close/>
                    <a:moveTo>
                      <a:pt x="37" y="83"/>
                    </a:moveTo>
                    <a:lnTo>
                      <a:pt x="37" y="83"/>
                    </a:lnTo>
                    <a:lnTo>
                      <a:pt x="37" y="85"/>
                    </a:lnTo>
                    <a:lnTo>
                      <a:pt x="35" y="87"/>
                    </a:lnTo>
                    <a:lnTo>
                      <a:pt x="32" y="89"/>
                    </a:lnTo>
                    <a:lnTo>
                      <a:pt x="30" y="89"/>
                    </a:lnTo>
                    <a:lnTo>
                      <a:pt x="30" y="89"/>
                    </a:lnTo>
                    <a:lnTo>
                      <a:pt x="28" y="88"/>
                    </a:lnTo>
                    <a:lnTo>
                      <a:pt x="26" y="87"/>
                    </a:lnTo>
                    <a:lnTo>
                      <a:pt x="24" y="85"/>
                    </a:lnTo>
                    <a:lnTo>
                      <a:pt x="24" y="83"/>
                    </a:lnTo>
                    <a:lnTo>
                      <a:pt x="24" y="83"/>
                    </a:lnTo>
                    <a:lnTo>
                      <a:pt x="24" y="79"/>
                    </a:lnTo>
                    <a:lnTo>
                      <a:pt x="26" y="78"/>
                    </a:lnTo>
                    <a:lnTo>
                      <a:pt x="28" y="76"/>
                    </a:lnTo>
                    <a:lnTo>
                      <a:pt x="30" y="76"/>
                    </a:lnTo>
                    <a:lnTo>
                      <a:pt x="30" y="76"/>
                    </a:lnTo>
                    <a:lnTo>
                      <a:pt x="32" y="76"/>
                    </a:lnTo>
                    <a:lnTo>
                      <a:pt x="35" y="78"/>
                    </a:lnTo>
                    <a:lnTo>
                      <a:pt x="37" y="81"/>
                    </a:lnTo>
                    <a:lnTo>
                      <a:pt x="37" y="83"/>
                    </a:lnTo>
                    <a:lnTo>
                      <a:pt x="37" y="8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5" name="Freeform 20"/>
              <p:cNvSpPr>
                <a:spLocks noEditPoints="1"/>
              </p:cNvSpPr>
              <p:nvPr/>
            </p:nvSpPr>
            <p:spPr bwMode="auto">
              <a:xfrm>
                <a:off x="3405188" y="1406526"/>
                <a:ext cx="100013" cy="217488"/>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76" name="Rectangle 75"/>
            <p:cNvSpPr/>
            <p:nvPr/>
          </p:nvSpPr>
          <p:spPr>
            <a:xfrm>
              <a:off x="5000628" y="4714890"/>
              <a:ext cx="3714776" cy="42861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 name="Group 59"/>
          <p:cNvGrpSpPr/>
          <p:nvPr/>
        </p:nvGrpSpPr>
        <p:grpSpPr>
          <a:xfrm>
            <a:off x="714348" y="2071684"/>
            <a:ext cx="520758" cy="879281"/>
            <a:chOff x="714348" y="2071684"/>
            <a:chExt cx="520758" cy="879281"/>
          </a:xfrm>
        </p:grpSpPr>
        <p:sp>
          <p:nvSpPr>
            <p:cNvPr id="83" name="Rounded Rectangle 82"/>
            <p:cNvSpPr/>
            <p:nvPr/>
          </p:nvSpPr>
          <p:spPr>
            <a:xfrm>
              <a:off x="714348" y="2071684"/>
              <a:ext cx="520758" cy="52075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20"/>
            <p:cNvSpPr>
              <a:spLocks noEditPoints="1"/>
            </p:cNvSpPr>
            <p:nvPr/>
          </p:nvSpPr>
          <p:spPr bwMode="auto">
            <a:xfrm>
              <a:off x="913200" y="212197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89" name="Rectangle 88"/>
            <p:cNvSpPr/>
            <p:nvPr/>
          </p:nvSpPr>
          <p:spPr>
            <a:xfrm>
              <a:off x="785786"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01</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60"/>
          <p:cNvGrpSpPr/>
          <p:nvPr/>
        </p:nvGrpSpPr>
        <p:grpSpPr>
          <a:xfrm>
            <a:off x="1714480" y="2071684"/>
            <a:ext cx="520758" cy="879281"/>
            <a:chOff x="1714480" y="2071684"/>
            <a:chExt cx="520758" cy="879281"/>
          </a:xfrm>
        </p:grpSpPr>
        <p:sp>
          <p:nvSpPr>
            <p:cNvPr id="85" name="Rounded Rectangle 84"/>
            <p:cNvSpPr/>
            <p:nvPr/>
          </p:nvSpPr>
          <p:spPr>
            <a:xfrm>
              <a:off x="1714480" y="2071684"/>
              <a:ext cx="520758" cy="520758"/>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20"/>
            <p:cNvSpPr>
              <a:spLocks noEditPoints="1"/>
            </p:cNvSpPr>
            <p:nvPr/>
          </p:nvSpPr>
          <p:spPr bwMode="auto">
            <a:xfrm>
              <a:off x="192879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0" name="Rectangle 89"/>
            <p:cNvSpPr/>
            <p:nvPr/>
          </p:nvSpPr>
          <p:spPr>
            <a:xfrm>
              <a:off x="178591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02</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61"/>
          <p:cNvGrpSpPr/>
          <p:nvPr/>
        </p:nvGrpSpPr>
        <p:grpSpPr>
          <a:xfrm>
            <a:off x="2786050" y="2071684"/>
            <a:ext cx="520758" cy="879281"/>
            <a:chOff x="2786050" y="2071684"/>
            <a:chExt cx="520758" cy="879281"/>
          </a:xfrm>
        </p:grpSpPr>
        <p:sp>
          <p:nvSpPr>
            <p:cNvPr id="84" name="Rounded Rectangle 83"/>
            <p:cNvSpPr/>
            <p:nvPr/>
          </p:nvSpPr>
          <p:spPr>
            <a:xfrm>
              <a:off x="2786050" y="2071684"/>
              <a:ext cx="520758" cy="520758"/>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20"/>
            <p:cNvSpPr>
              <a:spLocks noEditPoints="1"/>
            </p:cNvSpPr>
            <p:nvPr/>
          </p:nvSpPr>
          <p:spPr bwMode="auto">
            <a:xfrm>
              <a:off x="300036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1" name="Rectangle 90"/>
            <p:cNvSpPr/>
            <p:nvPr/>
          </p:nvSpPr>
          <p:spPr>
            <a:xfrm>
              <a:off x="285748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03</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62"/>
          <p:cNvGrpSpPr/>
          <p:nvPr/>
        </p:nvGrpSpPr>
        <p:grpSpPr>
          <a:xfrm>
            <a:off x="3857620" y="2071684"/>
            <a:ext cx="520758" cy="879281"/>
            <a:chOff x="3857620" y="2071684"/>
            <a:chExt cx="520758" cy="879281"/>
          </a:xfrm>
        </p:grpSpPr>
        <p:sp>
          <p:nvSpPr>
            <p:cNvPr id="88" name="Rounded Rectangle 87"/>
            <p:cNvSpPr/>
            <p:nvPr/>
          </p:nvSpPr>
          <p:spPr>
            <a:xfrm>
              <a:off x="3857620" y="2071684"/>
              <a:ext cx="520758" cy="52075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20"/>
            <p:cNvSpPr>
              <a:spLocks noEditPoints="1"/>
            </p:cNvSpPr>
            <p:nvPr/>
          </p:nvSpPr>
          <p:spPr bwMode="auto">
            <a:xfrm>
              <a:off x="4071934" y="2143122"/>
              <a:ext cx="187236" cy="407160"/>
            </a:xfrm>
            <a:custGeom>
              <a:avLst/>
              <a:gdLst/>
              <a:ahLst/>
              <a:cxnLst>
                <a:cxn ang="0">
                  <a:pos x="35" y="3"/>
                </a:cxn>
                <a:cxn ang="0">
                  <a:pos x="32" y="0"/>
                </a:cxn>
                <a:cxn ang="0">
                  <a:pos x="30" y="1"/>
                </a:cxn>
                <a:cxn ang="0">
                  <a:pos x="29" y="3"/>
                </a:cxn>
                <a:cxn ang="0">
                  <a:pos x="31" y="7"/>
                </a:cxn>
                <a:cxn ang="0">
                  <a:pos x="27" y="9"/>
                </a:cxn>
                <a:cxn ang="0">
                  <a:pos x="26" y="12"/>
                </a:cxn>
                <a:cxn ang="0">
                  <a:pos x="30" y="17"/>
                </a:cxn>
                <a:cxn ang="0">
                  <a:pos x="27" y="18"/>
                </a:cxn>
                <a:cxn ang="0">
                  <a:pos x="24" y="22"/>
                </a:cxn>
                <a:cxn ang="0">
                  <a:pos x="23" y="24"/>
                </a:cxn>
                <a:cxn ang="0">
                  <a:pos x="26" y="30"/>
                </a:cxn>
                <a:cxn ang="0">
                  <a:pos x="19" y="34"/>
                </a:cxn>
                <a:cxn ang="0">
                  <a:pos x="7" y="44"/>
                </a:cxn>
                <a:cxn ang="0">
                  <a:pos x="1" y="52"/>
                </a:cxn>
                <a:cxn ang="0">
                  <a:pos x="0" y="56"/>
                </a:cxn>
                <a:cxn ang="0">
                  <a:pos x="2" y="65"/>
                </a:cxn>
                <a:cxn ang="0">
                  <a:pos x="5" y="73"/>
                </a:cxn>
                <a:cxn ang="0">
                  <a:pos x="56" y="137"/>
                </a:cxn>
                <a:cxn ang="0">
                  <a:pos x="57" y="74"/>
                </a:cxn>
                <a:cxn ang="0">
                  <a:pos x="60" y="66"/>
                </a:cxn>
                <a:cxn ang="0">
                  <a:pos x="63" y="57"/>
                </a:cxn>
                <a:cxn ang="0">
                  <a:pos x="61" y="53"/>
                </a:cxn>
                <a:cxn ang="0">
                  <a:pos x="57" y="44"/>
                </a:cxn>
                <a:cxn ang="0">
                  <a:pos x="45" y="35"/>
                </a:cxn>
                <a:cxn ang="0">
                  <a:pos x="37" y="31"/>
                </a:cxn>
                <a:cxn ang="0">
                  <a:pos x="40" y="24"/>
                </a:cxn>
                <a:cxn ang="0">
                  <a:pos x="40" y="22"/>
                </a:cxn>
                <a:cxn ang="0">
                  <a:pos x="36" y="18"/>
                </a:cxn>
                <a:cxn ang="0">
                  <a:pos x="33" y="17"/>
                </a:cxn>
                <a:cxn ang="0">
                  <a:pos x="36" y="12"/>
                </a:cxn>
                <a:cxn ang="0">
                  <a:pos x="35" y="9"/>
                </a:cxn>
                <a:cxn ang="0">
                  <a:pos x="33" y="7"/>
                </a:cxn>
                <a:cxn ang="0">
                  <a:pos x="35" y="3"/>
                </a:cxn>
                <a:cxn ang="0">
                  <a:pos x="18" y="80"/>
                </a:cxn>
                <a:cxn ang="0">
                  <a:pos x="16" y="82"/>
                </a:cxn>
                <a:cxn ang="0">
                  <a:pos x="13" y="84"/>
                </a:cxn>
                <a:cxn ang="0">
                  <a:pos x="9" y="80"/>
                </a:cxn>
                <a:cxn ang="0">
                  <a:pos x="11" y="77"/>
                </a:cxn>
                <a:cxn ang="0">
                  <a:pos x="13" y="76"/>
                </a:cxn>
                <a:cxn ang="0">
                  <a:pos x="18" y="80"/>
                </a:cxn>
                <a:cxn ang="0">
                  <a:pos x="30" y="80"/>
                </a:cxn>
                <a:cxn ang="0">
                  <a:pos x="27" y="82"/>
                </a:cxn>
                <a:cxn ang="0">
                  <a:pos x="25" y="85"/>
                </a:cxn>
                <a:cxn ang="0">
                  <a:pos x="21" y="80"/>
                </a:cxn>
                <a:cxn ang="0">
                  <a:pos x="22" y="77"/>
                </a:cxn>
                <a:cxn ang="0">
                  <a:pos x="25" y="76"/>
                </a:cxn>
                <a:cxn ang="0">
                  <a:pos x="30" y="80"/>
                </a:cxn>
                <a:cxn ang="0">
                  <a:pos x="41" y="80"/>
                </a:cxn>
                <a:cxn ang="0">
                  <a:pos x="40" y="84"/>
                </a:cxn>
                <a:cxn ang="0">
                  <a:pos x="37" y="85"/>
                </a:cxn>
                <a:cxn ang="0">
                  <a:pos x="33" y="80"/>
                </a:cxn>
                <a:cxn ang="0">
                  <a:pos x="34" y="77"/>
                </a:cxn>
                <a:cxn ang="0">
                  <a:pos x="37" y="76"/>
                </a:cxn>
                <a:cxn ang="0">
                  <a:pos x="41" y="80"/>
                </a:cxn>
                <a:cxn ang="0">
                  <a:pos x="53" y="80"/>
                </a:cxn>
                <a:cxn ang="0">
                  <a:pos x="52" y="84"/>
                </a:cxn>
                <a:cxn ang="0">
                  <a:pos x="48" y="85"/>
                </a:cxn>
                <a:cxn ang="0">
                  <a:pos x="45" y="80"/>
                </a:cxn>
                <a:cxn ang="0">
                  <a:pos x="46" y="77"/>
                </a:cxn>
                <a:cxn ang="0">
                  <a:pos x="48" y="76"/>
                </a:cxn>
                <a:cxn ang="0">
                  <a:pos x="53" y="80"/>
                </a:cxn>
              </a:cxnLst>
              <a:rect l="0" t="0" r="r" b="b"/>
              <a:pathLst>
                <a:path w="63" h="137">
                  <a:moveTo>
                    <a:pt x="35" y="3"/>
                  </a:moveTo>
                  <a:lnTo>
                    <a:pt x="35" y="3"/>
                  </a:lnTo>
                  <a:lnTo>
                    <a:pt x="34" y="1"/>
                  </a:lnTo>
                  <a:lnTo>
                    <a:pt x="32" y="0"/>
                  </a:lnTo>
                  <a:lnTo>
                    <a:pt x="32" y="0"/>
                  </a:lnTo>
                  <a:lnTo>
                    <a:pt x="30" y="1"/>
                  </a:lnTo>
                  <a:lnTo>
                    <a:pt x="29" y="3"/>
                  </a:lnTo>
                  <a:lnTo>
                    <a:pt x="29" y="3"/>
                  </a:lnTo>
                  <a:lnTo>
                    <a:pt x="29" y="6"/>
                  </a:lnTo>
                  <a:lnTo>
                    <a:pt x="31" y="7"/>
                  </a:lnTo>
                  <a:lnTo>
                    <a:pt x="31" y="7"/>
                  </a:lnTo>
                  <a:lnTo>
                    <a:pt x="27" y="9"/>
                  </a:lnTo>
                  <a:lnTo>
                    <a:pt x="26" y="12"/>
                  </a:lnTo>
                  <a:lnTo>
                    <a:pt x="26" y="12"/>
                  </a:lnTo>
                  <a:lnTo>
                    <a:pt x="27" y="14"/>
                  </a:lnTo>
                  <a:lnTo>
                    <a:pt x="30" y="17"/>
                  </a:lnTo>
                  <a:lnTo>
                    <a:pt x="30" y="17"/>
                  </a:lnTo>
                  <a:lnTo>
                    <a:pt x="27" y="18"/>
                  </a:lnTo>
                  <a:lnTo>
                    <a:pt x="25" y="20"/>
                  </a:lnTo>
                  <a:lnTo>
                    <a:pt x="24" y="22"/>
                  </a:lnTo>
                  <a:lnTo>
                    <a:pt x="23" y="24"/>
                  </a:lnTo>
                  <a:lnTo>
                    <a:pt x="23" y="24"/>
                  </a:lnTo>
                  <a:lnTo>
                    <a:pt x="24" y="28"/>
                  </a:lnTo>
                  <a:lnTo>
                    <a:pt x="26" y="30"/>
                  </a:lnTo>
                  <a:lnTo>
                    <a:pt x="26" y="30"/>
                  </a:lnTo>
                  <a:lnTo>
                    <a:pt x="19" y="34"/>
                  </a:lnTo>
                  <a:lnTo>
                    <a:pt x="10" y="41"/>
                  </a:lnTo>
                  <a:lnTo>
                    <a:pt x="7" y="44"/>
                  </a:lnTo>
                  <a:lnTo>
                    <a:pt x="3" y="48"/>
                  </a:lnTo>
                  <a:lnTo>
                    <a:pt x="1" y="52"/>
                  </a:lnTo>
                  <a:lnTo>
                    <a:pt x="0" y="56"/>
                  </a:lnTo>
                  <a:lnTo>
                    <a:pt x="0" y="56"/>
                  </a:lnTo>
                  <a:lnTo>
                    <a:pt x="1" y="61"/>
                  </a:lnTo>
                  <a:lnTo>
                    <a:pt x="2" y="65"/>
                  </a:lnTo>
                  <a:lnTo>
                    <a:pt x="3" y="69"/>
                  </a:lnTo>
                  <a:lnTo>
                    <a:pt x="5" y="73"/>
                  </a:lnTo>
                  <a:lnTo>
                    <a:pt x="5" y="137"/>
                  </a:lnTo>
                  <a:lnTo>
                    <a:pt x="56" y="137"/>
                  </a:lnTo>
                  <a:lnTo>
                    <a:pt x="57" y="74"/>
                  </a:lnTo>
                  <a:lnTo>
                    <a:pt x="57" y="74"/>
                  </a:lnTo>
                  <a:lnTo>
                    <a:pt x="59" y="69"/>
                  </a:lnTo>
                  <a:lnTo>
                    <a:pt x="60" y="66"/>
                  </a:lnTo>
                  <a:lnTo>
                    <a:pt x="61" y="62"/>
                  </a:lnTo>
                  <a:lnTo>
                    <a:pt x="63" y="57"/>
                  </a:lnTo>
                  <a:lnTo>
                    <a:pt x="63" y="57"/>
                  </a:lnTo>
                  <a:lnTo>
                    <a:pt x="61" y="53"/>
                  </a:lnTo>
                  <a:lnTo>
                    <a:pt x="59" y="48"/>
                  </a:lnTo>
                  <a:lnTo>
                    <a:pt x="57" y="44"/>
                  </a:lnTo>
                  <a:lnTo>
                    <a:pt x="53" y="41"/>
                  </a:lnTo>
                  <a:lnTo>
                    <a:pt x="45" y="35"/>
                  </a:lnTo>
                  <a:lnTo>
                    <a:pt x="37" y="31"/>
                  </a:lnTo>
                  <a:lnTo>
                    <a:pt x="37" y="31"/>
                  </a:lnTo>
                  <a:lnTo>
                    <a:pt x="38" y="28"/>
                  </a:lnTo>
                  <a:lnTo>
                    <a:pt x="40" y="24"/>
                  </a:lnTo>
                  <a:lnTo>
                    <a:pt x="40" y="24"/>
                  </a:lnTo>
                  <a:lnTo>
                    <a:pt x="40" y="22"/>
                  </a:lnTo>
                  <a:lnTo>
                    <a:pt x="37" y="20"/>
                  </a:lnTo>
                  <a:lnTo>
                    <a:pt x="36" y="18"/>
                  </a:lnTo>
                  <a:lnTo>
                    <a:pt x="33" y="17"/>
                  </a:lnTo>
                  <a:lnTo>
                    <a:pt x="33" y="17"/>
                  </a:lnTo>
                  <a:lnTo>
                    <a:pt x="36" y="14"/>
                  </a:lnTo>
                  <a:lnTo>
                    <a:pt x="36" y="12"/>
                  </a:lnTo>
                  <a:lnTo>
                    <a:pt x="36" y="12"/>
                  </a:lnTo>
                  <a:lnTo>
                    <a:pt x="35" y="9"/>
                  </a:lnTo>
                  <a:lnTo>
                    <a:pt x="33" y="7"/>
                  </a:lnTo>
                  <a:lnTo>
                    <a:pt x="33" y="7"/>
                  </a:lnTo>
                  <a:lnTo>
                    <a:pt x="34" y="6"/>
                  </a:lnTo>
                  <a:lnTo>
                    <a:pt x="35" y="3"/>
                  </a:lnTo>
                  <a:lnTo>
                    <a:pt x="35" y="3"/>
                  </a:lnTo>
                  <a:close/>
                  <a:moveTo>
                    <a:pt x="18" y="80"/>
                  </a:moveTo>
                  <a:lnTo>
                    <a:pt x="18" y="80"/>
                  </a:lnTo>
                  <a:lnTo>
                    <a:pt x="16" y="82"/>
                  </a:lnTo>
                  <a:lnTo>
                    <a:pt x="13" y="84"/>
                  </a:lnTo>
                  <a:lnTo>
                    <a:pt x="13" y="84"/>
                  </a:lnTo>
                  <a:lnTo>
                    <a:pt x="10" y="82"/>
                  </a:lnTo>
                  <a:lnTo>
                    <a:pt x="9" y="80"/>
                  </a:lnTo>
                  <a:lnTo>
                    <a:pt x="9" y="80"/>
                  </a:lnTo>
                  <a:lnTo>
                    <a:pt x="11" y="77"/>
                  </a:lnTo>
                  <a:lnTo>
                    <a:pt x="13" y="76"/>
                  </a:lnTo>
                  <a:lnTo>
                    <a:pt x="13" y="76"/>
                  </a:lnTo>
                  <a:lnTo>
                    <a:pt x="16" y="77"/>
                  </a:lnTo>
                  <a:lnTo>
                    <a:pt x="18" y="80"/>
                  </a:lnTo>
                  <a:lnTo>
                    <a:pt x="18" y="80"/>
                  </a:lnTo>
                  <a:close/>
                  <a:moveTo>
                    <a:pt x="30" y="80"/>
                  </a:moveTo>
                  <a:lnTo>
                    <a:pt x="30" y="80"/>
                  </a:lnTo>
                  <a:lnTo>
                    <a:pt x="27" y="82"/>
                  </a:lnTo>
                  <a:lnTo>
                    <a:pt x="25" y="85"/>
                  </a:lnTo>
                  <a:lnTo>
                    <a:pt x="25" y="85"/>
                  </a:lnTo>
                  <a:lnTo>
                    <a:pt x="22" y="82"/>
                  </a:lnTo>
                  <a:lnTo>
                    <a:pt x="21" y="80"/>
                  </a:lnTo>
                  <a:lnTo>
                    <a:pt x="21" y="80"/>
                  </a:lnTo>
                  <a:lnTo>
                    <a:pt x="22" y="77"/>
                  </a:lnTo>
                  <a:lnTo>
                    <a:pt x="25" y="76"/>
                  </a:lnTo>
                  <a:lnTo>
                    <a:pt x="25" y="76"/>
                  </a:lnTo>
                  <a:lnTo>
                    <a:pt x="29" y="77"/>
                  </a:lnTo>
                  <a:lnTo>
                    <a:pt x="30" y="80"/>
                  </a:lnTo>
                  <a:lnTo>
                    <a:pt x="30" y="80"/>
                  </a:lnTo>
                  <a:close/>
                  <a:moveTo>
                    <a:pt x="41" y="80"/>
                  </a:moveTo>
                  <a:lnTo>
                    <a:pt x="41" y="80"/>
                  </a:lnTo>
                  <a:lnTo>
                    <a:pt x="40" y="84"/>
                  </a:lnTo>
                  <a:lnTo>
                    <a:pt x="37" y="85"/>
                  </a:lnTo>
                  <a:lnTo>
                    <a:pt x="37" y="85"/>
                  </a:lnTo>
                  <a:lnTo>
                    <a:pt x="34" y="84"/>
                  </a:lnTo>
                  <a:lnTo>
                    <a:pt x="33" y="80"/>
                  </a:lnTo>
                  <a:lnTo>
                    <a:pt x="33" y="80"/>
                  </a:lnTo>
                  <a:lnTo>
                    <a:pt x="34" y="77"/>
                  </a:lnTo>
                  <a:lnTo>
                    <a:pt x="37" y="76"/>
                  </a:lnTo>
                  <a:lnTo>
                    <a:pt x="37" y="76"/>
                  </a:lnTo>
                  <a:lnTo>
                    <a:pt x="40" y="77"/>
                  </a:lnTo>
                  <a:lnTo>
                    <a:pt x="41" y="80"/>
                  </a:lnTo>
                  <a:lnTo>
                    <a:pt x="41" y="80"/>
                  </a:lnTo>
                  <a:close/>
                  <a:moveTo>
                    <a:pt x="53" y="80"/>
                  </a:moveTo>
                  <a:lnTo>
                    <a:pt x="53" y="80"/>
                  </a:lnTo>
                  <a:lnTo>
                    <a:pt x="52" y="84"/>
                  </a:lnTo>
                  <a:lnTo>
                    <a:pt x="48" y="85"/>
                  </a:lnTo>
                  <a:lnTo>
                    <a:pt x="48" y="85"/>
                  </a:lnTo>
                  <a:lnTo>
                    <a:pt x="46" y="84"/>
                  </a:lnTo>
                  <a:lnTo>
                    <a:pt x="45" y="80"/>
                  </a:lnTo>
                  <a:lnTo>
                    <a:pt x="45" y="80"/>
                  </a:lnTo>
                  <a:lnTo>
                    <a:pt x="46" y="77"/>
                  </a:lnTo>
                  <a:lnTo>
                    <a:pt x="48" y="76"/>
                  </a:lnTo>
                  <a:lnTo>
                    <a:pt x="48" y="76"/>
                  </a:lnTo>
                  <a:lnTo>
                    <a:pt x="52" y="77"/>
                  </a:lnTo>
                  <a:lnTo>
                    <a:pt x="53" y="80"/>
                  </a:lnTo>
                  <a:lnTo>
                    <a:pt x="53" y="8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2" name="Rectangle 91"/>
            <p:cNvSpPr/>
            <p:nvPr/>
          </p:nvSpPr>
          <p:spPr>
            <a:xfrm>
              <a:off x="3929058" y="2643188"/>
              <a:ext cx="38985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04</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sp>
        <p:nvSpPr>
          <p:cNvPr id="65" name="Rectangle 6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slide(fromTop)">
                                      <p:cBhvr>
                                        <p:cTn id="10" dur="500"/>
                                        <p:tgtEl>
                                          <p:spTgt spid="3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slide(fromLeft)">
                                      <p:cBhvr>
                                        <p:cTn id="14" dur="500"/>
                                        <p:tgtEl>
                                          <p:spTgt spid="34"/>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Bottom)">
                                      <p:cBhvr>
                                        <p:cTn id="18" dur="500"/>
                                        <p:tgtEl>
                                          <p:spTgt spid="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par>
                                <p:cTn id="23" presetID="12" presetClass="entr" presetSubtype="8"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Left)">
                                      <p:cBhvr>
                                        <p:cTn id="25" dur="500"/>
                                        <p:tgtEl>
                                          <p:spTgt spid="7"/>
                                        </p:tgtEl>
                                      </p:cBhvr>
                                    </p:animEffect>
                                  </p:childTnLst>
                                </p:cTn>
                              </p:par>
                              <p:par>
                                <p:cTn id="26" presetID="12" presetClass="entr" presetSubtype="8"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slide(fromLeft)">
                                      <p:cBhvr>
                                        <p:cTn id="28" dur="500"/>
                                        <p:tgtEl>
                                          <p:spTgt spid="8"/>
                                        </p:tgtEl>
                                      </p:cBhvr>
                                    </p:animEffect>
                                  </p:childTnLst>
                                </p:cTn>
                              </p:par>
                              <p:par>
                                <p:cTn id="29" presetID="12" presetClass="entr" presetSubtype="8"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slide(fromLeft)">
                                      <p:cBhvr>
                                        <p:cTn id="31" dur="500"/>
                                        <p:tgtEl>
                                          <p:spTgt spid="9"/>
                                        </p:tgtEl>
                                      </p:cBhvr>
                                    </p:animEffect>
                                  </p:childTnLst>
                                </p:cTn>
                              </p:par>
                            </p:childTnLst>
                          </p:cTn>
                        </p:par>
                        <p:par>
                          <p:cTn id="32" fill="hold">
                            <p:stCondLst>
                              <p:cond delay="2000"/>
                            </p:stCondLst>
                            <p:childTnLst>
                              <p:par>
                                <p:cTn id="33" presetID="1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slide(fromBottom)">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0"/>
            <a:ext cx="5072066" cy="5143500"/>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0" y="3929072"/>
            <a:ext cx="9144000" cy="12144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35"/>
          <p:cNvGrpSpPr/>
          <p:nvPr/>
        </p:nvGrpSpPr>
        <p:grpSpPr>
          <a:xfrm>
            <a:off x="5715008" y="571486"/>
            <a:ext cx="3000396" cy="1136514"/>
            <a:chOff x="5715008" y="571486"/>
            <a:chExt cx="3000396" cy="1136514"/>
          </a:xfrm>
        </p:grpSpPr>
        <p:sp>
          <p:nvSpPr>
            <p:cNvPr id="22" name="Rectangle 21"/>
            <p:cNvSpPr/>
            <p:nvPr/>
          </p:nvSpPr>
          <p:spPr>
            <a:xfrm>
              <a:off x="5715008" y="571486"/>
              <a:ext cx="2214578"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ABOUT US</a:t>
              </a:r>
              <a:endParaRPr lang="id-ID" sz="2000" dirty="0">
                <a:solidFill>
                  <a:schemeClr val="bg1">
                    <a:lumMod val="65000"/>
                  </a:schemeClr>
                </a:solidFill>
                <a:latin typeface="Open Sans" pitchFamily="34" charset="0"/>
                <a:ea typeface="Open Sans" pitchFamily="34" charset="0"/>
                <a:cs typeface="Open Sans" pitchFamily="34" charset="0"/>
              </a:endParaRPr>
            </a:p>
          </p:txBody>
        </p:sp>
        <p:sp>
          <p:nvSpPr>
            <p:cNvPr id="25" name="Rectangle 24"/>
            <p:cNvSpPr/>
            <p:nvPr/>
          </p:nvSpPr>
          <p:spPr>
            <a:xfrm>
              <a:off x="5715008" y="1000114"/>
              <a:ext cx="300039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 name="Group 22"/>
          <p:cNvGrpSpPr/>
          <p:nvPr/>
        </p:nvGrpSpPr>
        <p:grpSpPr>
          <a:xfrm>
            <a:off x="5786446" y="2214560"/>
            <a:ext cx="642942" cy="1714512"/>
            <a:chOff x="5786446" y="2214560"/>
            <a:chExt cx="642942" cy="1714512"/>
          </a:xfrm>
        </p:grpSpPr>
        <p:cxnSp>
          <p:nvCxnSpPr>
            <p:cNvPr id="10" name="Straight Connector 9"/>
            <p:cNvCxnSpPr/>
            <p:nvPr/>
          </p:nvCxnSpPr>
          <p:spPr>
            <a:xfrm rot="5400000">
              <a:off x="5608645" y="3464725"/>
              <a:ext cx="927900" cy="79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81979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
            <p:cNvGrpSpPr/>
            <p:nvPr/>
          </p:nvGrpSpPr>
          <p:grpSpPr>
            <a:xfrm>
              <a:off x="5955879" y="2671958"/>
              <a:ext cx="260582" cy="163310"/>
              <a:chOff x="1091193" y="3568834"/>
              <a:chExt cx="365425" cy="229016"/>
            </a:xfrm>
            <a:solidFill>
              <a:schemeClr val="bg1"/>
            </a:solidFill>
          </p:grpSpPr>
          <p:sp>
            <p:nvSpPr>
              <p:cNvPr id="28" name="AutoShape 105"/>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106"/>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07"/>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2" name="Rectangle 31"/>
            <p:cNvSpPr/>
            <p:nvPr/>
          </p:nvSpPr>
          <p:spPr>
            <a:xfrm>
              <a:off x="5786446"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Vision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23"/>
          <p:cNvGrpSpPr/>
          <p:nvPr/>
        </p:nvGrpSpPr>
        <p:grpSpPr>
          <a:xfrm>
            <a:off x="6786578" y="2214560"/>
            <a:ext cx="642942" cy="1714512"/>
            <a:chOff x="6786578" y="2214560"/>
            <a:chExt cx="642942" cy="1714512"/>
          </a:xfrm>
        </p:grpSpPr>
        <p:cxnSp>
          <p:nvCxnSpPr>
            <p:cNvPr id="11" name="Straight Connector 10"/>
            <p:cNvCxnSpPr/>
            <p:nvPr/>
          </p:nvCxnSpPr>
          <p:spPr>
            <a:xfrm rot="5400000">
              <a:off x="6680612"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6888124"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AutoShape 29"/>
            <p:cNvSpPr/>
            <p:nvPr/>
          </p:nvSpPr>
          <p:spPr bwMode="auto">
            <a:xfrm>
              <a:off x="7016601" y="2637245"/>
              <a:ext cx="261030" cy="236488"/>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Rectangle 32"/>
            <p:cNvSpPr/>
            <p:nvPr/>
          </p:nvSpPr>
          <p:spPr>
            <a:xfrm>
              <a:off x="6786578"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Mission</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6" name="Group 34"/>
          <p:cNvGrpSpPr/>
          <p:nvPr/>
        </p:nvGrpSpPr>
        <p:grpSpPr>
          <a:xfrm>
            <a:off x="7786710" y="2214560"/>
            <a:ext cx="642942" cy="1714512"/>
            <a:chOff x="7786710" y="2214560"/>
            <a:chExt cx="642942" cy="1714512"/>
          </a:xfrm>
        </p:grpSpPr>
        <p:cxnSp>
          <p:nvCxnSpPr>
            <p:cNvPr id="12" name="Straight Connector 11"/>
            <p:cNvCxnSpPr/>
            <p:nvPr/>
          </p:nvCxnSpPr>
          <p:spPr>
            <a:xfrm rot="5400000">
              <a:off x="7680744" y="3464328"/>
              <a:ext cx="927900" cy="158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7888256" y="2500312"/>
              <a:ext cx="504804" cy="5048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AutoShape 46"/>
            <p:cNvSpPr/>
            <p:nvPr/>
          </p:nvSpPr>
          <p:spPr bwMode="auto">
            <a:xfrm>
              <a:off x="8024209" y="2612571"/>
              <a:ext cx="261032" cy="2610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Rectangle 33"/>
            <p:cNvSpPr/>
            <p:nvPr/>
          </p:nvSpPr>
          <p:spPr>
            <a:xfrm>
              <a:off x="7786710" y="2214560"/>
              <a:ext cx="642942" cy="246221"/>
            </a:xfrm>
            <a:prstGeom prst="rect">
              <a:avLst/>
            </a:prstGeom>
          </p:spPr>
          <p:txBody>
            <a:bodyPr wrap="squar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Finish</a:t>
              </a:r>
              <a:endParaRPr lang="id-ID" sz="1000" dirty="0">
                <a:solidFill>
                  <a:schemeClr val="bg1">
                    <a:lumMod val="65000"/>
                  </a:schemeClr>
                </a:solidFill>
                <a:latin typeface="Open Sans" pitchFamily="34" charset="0"/>
                <a:ea typeface="Open Sans" pitchFamily="34" charset="0"/>
                <a:cs typeface="Open Sans" pitchFamily="34" charset="0"/>
              </a:endParaRPr>
            </a:p>
          </p:txBody>
        </p:sp>
      </p:grpSp>
      <p:sp>
        <p:nvSpPr>
          <p:cNvPr id="37" name="Rectangle 36"/>
          <p:cNvSpPr/>
          <p:nvPr/>
        </p:nvSpPr>
        <p:spPr>
          <a:xfrm>
            <a:off x="642910" y="4214824"/>
            <a:ext cx="77724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slide(fromLeft)">
                                      <p:cBhvr>
                                        <p:cTn id="7" dur="500"/>
                                        <p:tgtEl>
                                          <p:spTgt spid="3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slide(fromLeft)">
                                      <p:cBhvr>
                                        <p:cTn id="15" dur="500"/>
                                        <p:tgtEl>
                                          <p:spTgt spid="8"/>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slide(fromBottom)">
                                      <p:cBhvr>
                                        <p:cTn id="19" dur="500"/>
                                        <p:tgtEl>
                                          <p:spTgt spid="3"/>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slide(fromBottom)">
                                      <p:cBhvr>
                                        <p:cTn id="23" dur="500"/>
                                        <p:tgtEl>
                                          <p:spTgt spid="5"/>
                                        </p:tgtEl>
                                      </p:cBhvr>
                                    </p:animEffect>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lide(fromBottom)">
                                      <p:cBhvr>
                                        <p:cTn id="27" dur="500"/>
                                        <p:tgtEl>
                                          <p:spTgt spid="6"/>
                                        </p:tgtEl>
                                      </p:cBhvr>
                                    </p:animEffect>
                                  </p:childTnLst>
                                </p:cTn>
                              </p:par>
                            </p:childTnLst>
                          </p:cTn>
                        </p:par>
                        <p:par>
                          <p:cTn id="28" fill="hold">
                            <p:stCondLst>
                              <p:cond delay="3000"/>
                            </p:stCondLst>
                            <p:childTnLst>
                              <p:par>
                                <p:cTn id="29" presetID="12" presetClass="entr" presetSubtype="8"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slide(fromLeft)">
                                      <p:cBhvr>
                                        <p:cTn id="31"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8" grpId="0" animBg="1"/>
      <p:bldP spid="3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WHY BUSINESS WITH US?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1468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64383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32"/>
          <p:cNvGrpSpPr/>
          <p:nvPr/>
        </p:nvGrpSpPr>
        <p:grpSpPr>
          <a:xfrm>
            <a:off x="1071538" y="1571618"/>
            <a:ext cx="3682852" cy="1196940"/>
            <a:chOff x="1071538" y="1571618"/>
            <a:chExt cx="3682852" cy="1196940"/>
          </a:xfrm>
        </p:grpSpPr>
        <p:grpSp>
          <p:nvGrpSpPr>
            <p:cNvPr id="10" name="Group 9"/>
            <p:cNvGrpSpPr/>
            <p:nvPr/>
          </p:nvGrpSpPr>
          <p:grpSpPr>
            <a:xfrm>
              <a:off x="1071538" y="1603542"/>
              <a:ext cx="507656" cy="507656"/>
              <a:chOff x="756065" y="1613335"/>
              <a:chExt cx="630946" cy="630946"/>
            </a:xfrm>
          </p:grpSpPr>
          <p:sp>
            <p:nvSpPr>
              <p:cNvPr id="8" name="Oval 7"/>
              <p:cNvSpPr/>
              <p:nvPr/>
            </p:nvSpPr>
            <p:spPr>
              <a:xfrm>
                <a:off x="756065" y="1613335"/>
                <a:ext cx="630946" cy="630946"/>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sp>
          <p:nvSpPr>
            <p:cNvPr id="11" name="Rectangle 10"/>
            <p:cNvSpPr/>
            <p:nvPr/>
          </p:nvSpPr>
          <p:spPr>
            <a:xfrm>
              <a:off x="1611118" y="1571618"/>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12" name="Rectangle 11"/>
            <p:cNvSpPr/>
            <p:nvPr/>
          </p:nvSpPr>
          <p:spPr>
            <a:xfrm>
              <a:off x="1611118" y="2214560"/>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3" name="Rectangle 12"/>
            <p:cNvSpPr/>
            <p:nvPr/>
          </p:nvSpPr>
          <p:spPr>
            <a:xfrm>
              <a:off x="1611118" y="1928808"/>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4" name="Group 31"/>
          <p:cNvGrpSpPr/>
          <p:nvPr/>
        </p:nvGrpSpPr>
        <p:grpSpPr>
          <a:xfrm>
            <a:off x="1071538" y="3071816"/>
            <a:ext cx="3682852" cy="1196940"/>
            <a:chOff x="1071538" y="3071816"/>
            <a:chExt cx="3682852" cy="1196940"/>
          </a:xfrm>
        </p:grpSpPr>
        <p:grpSp>
          <p:nvGrpSpPr>
            <p:cNvPr id="20" name="Group 13"/>
            <p:cNvGrpSpPr/>
            <p:nvPr/>
          </p:nvGrpSpPr>
          <p:grpSpPr>
            <a:xfrm>
              <a:off x="1071538" y="3103740"/>
              <a:ext cx="507656" cy="507656"/>
              <a:chOff x="756065" y="1613335"/>
              <a:chExt cx="630946" cy="630946"/>
            </a:xfrm>
          </p:grpSpPr>
          <p:sp>
            <p:nvSpPr>
              <p:cNvPr id="15" name="Oval 14"/>
              <p:cNvSpPr/>
              <p:nvPr/>
            </p:nvSpPr>
            <p:spPr>
              <a:xfrm>
                <a:off x="756065" y="1613335"/>
                <a:ext cx="630946" cy="630946"/>
              </a:xfrm>
              <a:prstGeom prst="ellipse">
                <a:avLst/>
              </a:prstGeom>
              <a:no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40000"/>
                  <a:lumOff val="60000"/>
                </a:schemeClr>
              </a:solidFill>
              <a:ln>
                <a:noFill/>
              </a:ln>
            </p:spPr>
            <p:txBody>
              <a:bodyPr vert="horz" wrap="square" lIns="91440" tIns="45720" rIns="91440" bIns="45720" numCol="1" anchor="t" anchorCtr="0" compatLnSpc="1"/>
              <a:lstStyle/>
              <a:p>
                <a:endParaRPr lang="en-US" dirty="0"/>
              </a:p>
            </p:txBody>
          </p:sp>
        </p:grpSp>
        <p:sp>
          <p:nvSpPr>
            <p:cNvPr id="17" name="Rectangle 16"/>
            <p:cNvSpPr/>
            <p:nvPr/>
          </p:nvSpPr>
          <p:spPr>
            <a:xfrm>
              <a:off x="1611118" y="3071816"/>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18" name="Rectangle 17"/>
            <p:cNvSpPr/>
            <p:nvPr/>
          </p:nvSpPr>
          <p:spPr>
            <a:xfrm>
              <a:off x="1611118" y="3714758"/>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19" name="Rectangle 18"/>
            <p:cNvSpPr/>
            <p:nvPr/>
          </p:nvSpPr>
          <p:spPr>
            <a:xfrm>
              <a:off x="1611118" y="3429006"/>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26" name="Group 33"/>
          <p:cNvGrpSpPr/>
          <p:nvPr/>
        </p:nvGrpSpPr>
        <p:grpSpPr>
          <a:xfrm>
            <a:off x="5000628" y="1571618"/>
            <a:ext cx="3682852" cy="1196940"/>
            <a:chOff x="5000628" y="1571618"/>
            <a:chExt cx="3682852" cy="1196940"/>
          </a:xfrm>
        </p:grpSpPr>
        <p:grpSp>
          <p:nvGrpSpPr>
            <p:cNvPr id="32" name="Group 19"/>
            <p:cNvGrpSpPr/>
            <p:nvPr/>
          </p:nvGrpSpPr>
          <p:grpSpPr>
            <a:xfrm>
              <a:off x="5000628" y="1603542"/>
              <a:ext cx="507656" cy="507656"/>
              <a:chOff x="756065" y="1613335"/>
              <a:chExt cx="630946" cy="630946"/>
            </a:xfrm>
          </p:grpSpPr>
          <p:sp>
            <p:nvSpPr>
              <p:cNvPr id="21" name="Oval 20"/>
              <p:cNvSpPr/>
              <p:nvPr/>
            </p:nvSpPr>
            <p:spPr>
              <a:xfrm>
                <a:off x="756065" y="1613335"/>
                <a:ext cx="630946" cy="630946"/>
              </a:xfrm>
              <a:prstGeom prst="ellipse">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60000"/>
                  <a:lumOff val="40000"/>
                </a:schemeClr>
              </a:solidFill>
              <a:ln>
                <a:noFill/>
              </a:ln>
            </p:spPr>
            <p:txBody>
              <a:bodyPr vert="horz" wrap="square" lIns="91440" tIns="45720" rIns="91440" bIns="45720" numCol="1" anchor="t" anchorCtr="0" compatLnSpc="1"/>
              <a:lstStyle/>
              <a:p>
                <a:endParaRPr lang="en-US" dirty="0"/>
              </a:p>
            </p:txBody>
          </p:sp>
        </p:grpSp>
        <p:sp>
          <p:nvSpPr>
            <p:cNvPr id="23" name="Rectangle 22"/>
            <p:cNvSpPr/>
            <p:nvPr/>
          </p:nvSpPr>
          <p:spPr>
            <a:xfrm>
              <a:off x="5540208" y="1571618"/>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24" name="Rectangle 23"/>
            <p:cNvSpPr/>
            <p:nvPr/>
          </p:nvSpPr>
          <p:spPr>
            <a:xfrm>
              <a:off x="5540208" y="2214560"/>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5" name="Rectangle 24"/>
            <p:cNvSpPr/>
            <p:nvPr/>
          </p:nvSpPr>
          <p:spPr>
            <a:xfrm>
              <a:off x="5540208" y="1928808"/>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3" name="Group 34"/>
          <p:cNvGrpSpPr/>
          <p:nvPr/>
        </p:nvGrpSpPr>
        <p:grpSpPr>
          <a:xfrm>
            <a:off x="5000628" y="3071816"/>
            <a:ext cx="3682852" cy="1196940"/>
            <a:chOff x="5000628" y="3071816"/>
            <a:chExt cx="3682852" cy="1196940"/>
          </a:xfrm>
        </p:grpSpPr>
        <p:grpSp>
          <p:nvGrpSpPr>
            <p:cNvPr id="34" name="Group 25"/>
            <p:cNvGrpSpPr/>
            <p:nvPr/>
          </p:nvGrpSpPr>
          <p:grpSpPr>
            <a:xfrm>
              <a:off x="5000628" y="3103740"/>
              <a:ext cx="507656" cy="507656"/>
              <a:chOff x="756065" y="1613335"/>
              <a:chExt cx="630946" cy="630946"/>
            </a:xfrm>
          </p:grpSpPr>
          <p:sp>
            <p:nvSpPr>
              <p:cNvPr id="27" name="Oval 26"/>
              <p:cNvSpPr/>
              <p:nvPr/>
            </p:nvSpPr>
            <p:spPr>
              <a:xfrm>
                <a:off x="756065" y="1613335"/>
                <a:ext cx="630946" cy="630946"/>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6"/>
              <p:cNvSpPr/>
              <p:nvPr/>
            </p:nvSpPr>
            <p:spPr bwMode="auto">
              <a:xfrm>
                <a:off x="928174" y="1791560"/>
                <a:ext cx="273668" cy="28382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lumMod val="20000"/>
                  <a:lumOff val="80000"/>
                </a:schemeClr>
              </a:solidFill>
              <a:ln>
                <a:noFill/>
              </a:ln>
            </p:spPr>
            <p:txBody>
              <a:bodyPr vert="horz" wrap="square" lIns="91440" tIns="45720" rIns="91440" bIns="45720" numCol="1" anchor="t" anchorCtr="0" compatLnSpc="1"/>
              <a:lstStyle/>
              <a:p>
                <a:endParaRPr lang="en-US" dirty="0"/>
              </a:p>
            </p:txBody>
          </p:sp>
        </p:grpSp>
        <p:sp>
          <p:nvSpPr>
            <p:cNvPr id="29" name="Rectangle 28"/>
            <p:cNvSpPr/>
            <p:nvPr/>
          </p:nvSpPr>
          <p:spPr>
            <a:xfrm>
              <a:off x="5540208" y="3071816"/>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30" name="Rectangle 29"/>
            <p:cNvSpPr/>
            <p:nvPr/>
          </p:nvSpPr>
          <p:spPr>
            <a:xfrm>
              <a:off x="5540208" y="3714758"/>
              <a:ext cx="264320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Rectangle 30"/>
            <p:cNvSpPr/>
            <p:nvPr/>
          </p:nvSpPr>
          <p:spPr>
            <a:xfrm>
              <a:off x="5540208" y="3429006"/>
              <a:ext cx="2143140" cy="215444"/>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a:t>
              </a:r>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36" name="Rectangle 3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39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slide(fromBottom)">
                                      <p:cBhvr>
                                        <p:cTn id="18" dur="500"/>
                                        <p:tgtEl>
                                          <p:spTgt spid="26"/>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Bottom)">
                                      <p:cBhvr>
                                        <p:cTn id="22" dur="500"/>
                                        <p:tgtEl>
                                          <p:spTgt spid="14"/>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Bottom)">
                                      <p:cBhvr>
                                        <p:cTn id="2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6"/>
          <p:cNvGrpSpPr/>
          <p:nvPr/>
        </p:nvGrpSpPr>
        <p:grpSpPr>
          <a:xfrm>
            <a:off x="214282" y="1142990"/>
            <a:ext cx="4143394" cy="3767076"/>
            <a:chOff x="214282" y="1142990"/>
            <a:chExt cx="4143394" cy="3767076"/>
          </a:xfrm>
        </p:grpSpPr>
        <p:sp>
          <p:nvSpPr>
            <p:cNvPr id="34" name="Oval 33"/>
            <p:cNvSpPr/>
            <p:nvPr/>
          </p:nvSpPr>
          <p:spPr>
            <a:xfrm>
              <a:off x="214282" y="1142990"/>
              <a:ext cx="3767076" cy="37670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4"/>
            <p:cNvGrpSpPr/>
            <p:nvPr/>
          </p:nvGrpSpPr>
          <p:grpSpPr>
            <a:xfrm>
              <a:off x="1050011" y="1411003"/>
              <a:ext cx="2015686" cy="1660970"/>
              <a:chOff x="2606675" y="2208213"/>
              <a:chExt cx="1136651" cy="936626"/>
            </a:xfrm>
          </p:grpSpPr>
          <p:sp>
            <p:nvSpPr>
              <p:cNvPr id="16" name="Freeform 138"/>
              <p:cNvSpPr>
                <a:spLocks noEditPoints="1"/>
              </p:cNvSpPr>
              <p:nvPr/>
            </p:nvSpPr>
            <p:spPr bwMode="auto">
              <a:xfrm>
                <a:off x="2606675" y="2895601"/>
                <a:ext cx="561975" cy="249238"/>
              </a:xfrm>
              <a:custGeom>
                <a:avLst/>
                <a:gdLst/>
                <a:ahLst/>
                <a:cxnLst>
                  <a:cxn ang="0">
                    <a:pos x="354" y="97"/>
                  </a:cxn>
                  <a:cxn ang="0">
                    <a:pos x="353" y="97"/>
                  </a:cxn>
                  <a:cxn ang="0">
                    <a:pos x="339" y="97"/>
                  </a:cxn>
                  <a:cxn ang="0">
                    <a:pos x="341" y="53"/>
                  </a:cxn>
                  <a:cxn ang="0">
                    <a:pos x="341" y="53"/>
                  </a:cxn>
                  <a:cxn ang="0">
                    <a:pos x="341" y="52"/>
                  </a:cxn>
                  <a:cxn ang="0">
                    <a:pos x="343" y="48"/>
                  </a:cxn>
                  <a:cxn ang="0">
                    <a:pos x="347" y="45"/>
                  </a:cxn>
                  <a:cxn ang="0">
                    <a:pos x="349" y="45"/>
                  </a:cxn>
                  <a:cxn ang="0">
                    <a:pos x="353" y="44"/>
                  </a:cxn>
                  <a:cxn ang="0">
                    <a:pos x="353" y="44"/>
                  </a:cxn>
                  <a:cxn ang="0">
                    <a:pos x="354" y="44"/>
                  </a:cxn>
                  <a:cxn ang="0">
                    <a:pos x="354" y="44"/>
                  </a:cxn>
                  <a:cxn ang="0">
                    <a:pos x="354" y="44"/>
                  </a:cxn>
                  <a:cxn ang="0">
                    <a:pos x="354" y="3"/>
                  </a:cxn>
                  <a:cxn ang="0">
                    <a:pos x="144" y="1"/>
                  </a:cxn>
                  <a:cxn ang="0">
                    <a:pos x="144" y="1"/>
                  </a:cxn>
                  <a:cxn ang="0">
                    <a:pos x="2" y="0"/>
                  </a:cxn>
                  <a:cxn ang="0">
                    <a:pos x="0" y="157"/>
                  </a:cxn>
                  <a:cxn ang="0">
                    <a:pos x="353" y="157"/>
                  </a:cxn>
                  <a:cxn ang="0">
                    <a:pos x="354" y="97"/>
                  </a:cxn>
                  <a:cxn ang="0">
                    <a:pos x="59" y="117"/>
                  </a:cxn>
                  <a:cxn ang="0">
                    <a:pos x="34" y="116"/>
                  </a:cxn>
                  <a:cxn ang="0">
                    <a:pos x="34" y="82"/>
                  </a:cxn>
                  <a:cxn ang="0">
                    <a:pos x="60" y="82"/>
                  </a:cxn>
                  <a:cxn ang="0">
                    <a:pos x="59" y="117"/>
                  </a:cxn>
                  <a:cxn ang="0">
                    <a:pos x="60" y="62"/>
                  </a:cxn>
                  <a:cxn ang="0">
                    <a:pos x="34" y="62"/>
                  </a:cxn>
                  <a:cxn ang="0">
                    <a:pos x="36" y="28"/>
                  </a:cxn>
                  <a:cxn ang="0">
                    <a:pos x="60" y="28"/>
                  </a:cxn>
                  <a:cxn ang="0">
                    <a:pos x="60" y="62"/>
                  </a:cxn>
                  <a:cxn ang="0">
                    <a:pos x="111" y="117"/>
                  </a:cxn>
                  <a:cxn ang="0">
                    <a:pos x="87" y="117"/>
                  </a:cxn>
                  <a:cxn ang="0">
                    <a:pos x="87" y="82"/>
                  </a:cxn>
                  <a:cxn ang="0">
                    <a:pos x="112" y="82"/>
                  </a:cxn>
                  <a:cxn ang="0">
                    <a:pos x="111" y="117"/>
                  </a:cxn>
                  <a:cxn ang="0">
                    <a:pos x="112" y="63"/>
                  </a:cxn>
                  <a:cxn ang="0">
                    <a:pos x="87" y="63"/>
                  </a:cxn>
                  <a:cxn ang="0">
                    <a:pos x="88" y="28"/>
                  </a:cxn>
                  <a:cxn ang="0">
                    <a:pos x="112" y="28"/>
                  </a:cxn>
                  <a:cxn ang="0">
                    <a:pos x="112" y="63"/>
                  </a:cxn>
                  <a:cxn ang="0">
                    <a:pos x="191" y="96"/>
                  </a:cxn>
                  <a:cxn ang="0">
                    <a:pos x="167" y="94"/>
                  </a:cxn>
                  <a:cxn ang="0">
                    <a:pos x="168" y="11"/>
                  </a:cxn>
                  <a:cxn ang="0">
                    <a:pos x="191" y="11"/>
                  </a:cxn>
                  <a:cxn ang="0">
                    <a:pos x="191" y="96"/>
                  </a:cxn>
                  <a:cxn ang="0">
                    <a:pos x="235" y="96"/>
                  </a:cxn>
                  <a:cxn ang="0">
                    <a:pos x="212" y="96"/>
                  </a:cxn>
                  <a:cxn ang="0">
                    <a:pos x="213" y="12"/>
                  </a:cxn>
                  <a:cxn ang="0">
                    <a:pos x="236" y="12"/>
                  </a:cxn>
                  <a:cxn ang="0">
                    <a:pos x="235" y="96"/>
                  </a:cxn>
                  <a:cxn ang="0">
                    <a:pos x="280" y="97"/>
                  </a:cxn>
                  <a:cxn ang="0">
                    <a:pos x="256" y="96"/>
                  </a:cxn>
                  <a:cxn ang="0">
                    <a:pos x="257" y="12"/>
                  </a:cxn>
                  <a:cxn ang="0">
                    <a:pos x="280" y="12"/>
                  </a:cxn>
                  <a:cxn ang="0">
                    <a:pos x="280" y="97"/>
                  </a:cxn>
                  <a:cxn ang="0">
                    <a:pos x="324" y="97"/>
                  </a:cxn>
                  <a:cxn ang="0">
                    <a:pos x="301" y="97"/>
                  </a:cxn>
                  <a:cxn ang="0">
                    <a:pos x="302" y="13"/>
                  </a:cxn>
                  <a:cxn ang="0">
                    <a:pos x="325" y="13"/>
                  </a:cxn>
                  <a:cxn ang="0">
                    <a:pos x="324" y="97"/>
                  </a:cxn>
                </a:cxnLst>
                <a:rect l="0" t="0" r="r" b="b"/>
                <a:pathLst>
                  <a:path w="354" h="157">
                    <a:moveTo>
                      <a:pt x="354" y="97"/>
                    </a:moveTo>
                    <a:lnTo>
                      <a:pt x="353" y="97"/>
                    </a:lnTo>
                    <a:lnTo>
                      <a:pt x="339" y="97"/>
                    </a:lnTo>
                    <a:lnTo>
                      <a:pt x="341" y="53"/>
                    </a:lnTo>
                    <a:lnTo>
                      <a:pt x="341" y="53"/>
                    </a:lnTo>
                    <a:lnTo>
                      <a:pt x="341" y="52"/>
                    </a:lnTo>
                    <a:lnTo>
                      <a:pt x="343" y="48"/>
                    </a:lnTo>
                    <a:lnTo>
                      <a:pt x="347" y="45"/>
                    </a:lnTo>
                    <a:lnTo>
                      <a:pt x="349" y="45"/>
                    </a:lnTo>
                    <a:lnTo>
                      <a:pt x="353" y="44"/>
                    </a:lnTo>
                    <a:lnTo>
                      <a:pt x="353" y="44"/>
                    </a:lnTo>
                    <a:lnTo>
                      <a:pt x="354" y="44"/>
                    </a:lnTo>
                    <a:lnTo>
                      <a:pt x="354" y="44"/>
                    </a:lnTo>
                    <a:lnTo>
                      <a:pt x="354" y="44"/>
                    </a:lnTo>
                    <a:lnTo>
                      <a:pt x="354" y="3"/>
                    </a:lnTo>
                    <a:lnTo>
                      <a:pt x="144" y="1"/>
                    </a:lnTo>
                    <a:lnTo>
                      <a:pt x="144" y="1"/>
                    </a:lnTo>
                    <a:lnTo>
                      <a:pt x="2" y="0"/>
                    </a:lnTo>
                    <a:lnTo>
                      <a:pt x="0" y="157"/>
                    </a:lnTo>
                    <a:lnTo>
                      <a:pt x="353" y="157"/>
                    </a:lnTo>
                    <a:lnTo>
                      <a:pt x="354" y="97"/>
                    </a:lnTo>
                    <a:close/>
                    <a:moveTo>
                      <a:pt x="59" y="117"/>
                    </a:moveTo>
                    <a:lnTo>
                      <a:pt x="34" y="116"/>
                    </a:lnTo>
                    <a:lnTo>
                      <a:pt x="34" y="82"/>
                    </a:lnTo>
                    <a:lnTo>
                      <a:pt x="60" y="82"/>
                    </a:lnTo>
                    <a:lnTo>
                      <a:pt x="59" y="117"/>
                    </a:lnTo>
                    <a:close/>
                    <a:moveTo>
                      <a:pt x="60" y="62"/>
                    </a:moveTo>
                    <a:lnTo>
                      <a:pt x="34" y="62"/>
                    </a:lnTo>
                    <a:lnTo>
                      <a:pt x="36" y="28"/>
                    </a:lnTo>
                    <a:lnTo>
                      <a:pt x="60" y="28"/>
                    </a:lnTo>
                    <a:lnTo>
                      <a:pt x="60" y="62"/>
                    </a:lnTo>
                    <a:close/>
                    <a:moveTo>
                      <a:pt x="111" y="117"/>
                    </a:moveTo>
                    <a:lnTo>
                      <a:pt x="87" y="117"/>
                    </a:lnTo>
                    <a:lnTo>
                      <a:pt x="87" y="82"/>
                    </a:lnTo>
                    <a:lnTo>
                      <a:pt x="112" y="82"/>
                    </a:lnTo>
                    <a:lnTo>
                      <a:pt x="111" y="117"/>
                    </a:lnTo>
                    <a:close/>
                    <a:moveTo>
                      <a:pt x="112" y="63"/>
                    </a:moveTo>
                    <a:lnTo>
                      <a:pt x="87" y="63"/>
                    </a:lnTo>
                    <a:lnTo>
                      <a:pt x="88" y="28"/>
                    </a:lnTo>
                    <a:lnTo>
                      <a:pt x="112" y="28"/>
                    </a:lnTo>
                    <a:lnTo>
                      <a:pt x="112" y="63"/>
                    </a:lnTo>
                    <a:close/>
                    <a:moveTo>
                      <a:pt x="191" y="96"/>
                    </a:moveTo>
                    <a:lnTo>
                      <a:pt x="167" y="94"/>
                    </a:lnTo>
                    <a:lnTo>
                      <a:pt x="168" y="11"/>
                    </a:lnTo>
                    <a:lnTo>
                      <a:pt x="191" y="11"/>
                    </a:lnTo>
                    <a:lnTo>
                      <a:pt x="191" y="96"/>
                    </a:lnTo>
                    <a:close/>
                    <a:moveTo>
                      <a:pt x="235" y="96"/>
                    </a:moveTo>
                    <a:lnTo>
                      <a:pt x="212" y="96"/>
                    </a:lnTo>
                    <a:lnTo>
                      <a:pt x="213" y="12"/>
                    </a:lnTo>
                    <a:lnTo>
                      <a:pt x="236" y="12"/>
                    </a:lnTo>
                    <a:lnTo>
                      <a:pt x="235" y="96"/>
                    </a:lnTo>
                    <a:close/>
                    <a:moveTo>
                      <a:pt x="280" y="97"/>
                    </a:moveTo>
                    <a:lnTo>
                      <a:pt x="256" y="96"/>
                    </a:lnTo>
                    <a:lnTo>
                      <a:pt x="257" y="12"/>
                    </a:lnTo>
                    <a:lnTo>
                      <a:pt x="280" y="12"/>
                    </a:lnTo>
                    <a:lnTo>
                      <a:pt x="280" y="97"/>
                    </a:lnTo>
                    <a:close/>
                    <a:moveTo>
                      <a:pt x="324" y="97"/>
                    </a:moveTo>
                    <a:lnTo>
                      <a:pt x="301" y="97"/>
                    </a:lnTo>
                    <a:lnTo>
                      <a:pt x="302" y="13"/>
                    </a:lnTo>
                    <a:lnTo>
                      <a:pt x="325" y="13"/>
                    </a:lnTo>
                    <a:lnTo>
                      <a:pt x="324" y="97"/>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7" name="Freeform 139"/>
              <p:cNvSpPr>
                <a:spLocks noEditPoints="1"/>
              </p:cNvSpPr>
              <p:nvPr/>
            </p:nvSpPr>
            <p:spPr bwMode="auto">
              <a:xfrm>
                <a:off x="2976563" y="2711451"/>
                <a:ext cx="193675" cy="112713"/>
              </a:xfrm>
              <a:custGeom>
                <a:avLst/>
                <a:gdLst/>
                <a:ahLst/>
                <a:cxnLst>
                  <a:cxn ang="0">
                    <a:pos x="113" y="70"/>
                  </a:cxn>
                  <a:cxn ang="0">
                    <a:pos x="114" y="11"/>
                  </a:cxn>
                  <a:cxn ang="0">
                    <a:pos x="114" y="8"/>
                  </a:cxn>
                  <a:cxn ang="0">
                    <a:pos x="119" y="3"/>
                  </a:cxn>
                  <a:cxn ang="0">
                    <a:pos x="121" y="3"/>
                  </a:cxn>
                  <a:cxn ang="0">
                    <a:pos x="122" y="3"/>
                  </a:cxn>
                  <a:cxn ang="0">
                    <a:pos x="122" y="1"/>
                  </a:cxn>
                  <a:cxn ang="0">
                    <a:pos x="0" y="69"/>
                  </a:cxn>
                  <a:cxn ang="0">
                    <a:pos x="14" y="11"/>
                  </a:cxn>
                  <a:cxn ang="0">
                    <a:pos x="14" y="9"/>
                  </a:cxn>
                  <a:cxn ang="0">
                    <a:pos x="17" y="3"/>
                  </a:cxn>
                  <a:cxn ang="0">
                    <a:pos x="21" y="2"/>
                  </a:cxn>
                  <a:cxn ang="0">
                    <a:pos x="24" y="2"/>
                  </a:cxn>
                  <a:cxn ang="0">
                    <a:pos x="27" y="6"/>
                  </a:cxn>
                  <a:cxn ang="0">
                    <a:pos x="29" y="11"/>
                  </a:cxn>
                  <a:cxn ang="0">
                    <a:pos x="46" y="70"/>
                  </a:cxn>
                  <a:cxn ang="0">
                    <a:pos x="47" y="11"/>
                  </a:cxn>
                  <a:cxn ang="0">
                    <a:pos x="48" y="6"/>
                  </a:cxn>
                  <a:cxn ang="0">
                    <a:pos x="52" y="3"/>
                  </a:cxn>
                  <a:cxn ang="0">
                    <a:pos x="55" y="2"/>
                  </a:cxn>
                  <a:cxn ang="0">
                    <a:pos x="59" y="4"/>
                  </a:cxn>
                  <a:cxn ang="0">
                    <a:pos x="62" y="10"/>
                  </a:cxn>
                  <a:cxn ang="0">
                    <a:pos x="62" y="70"/>
                  </a:cxn>
                  <a:cxn ang="0">
                    <a:pos x="122" y="71"/>
                  </a:cxn>
                  <a:cxn ang="0">
                    <a:pos x="122" y="71"/>
                  </a:cxn>
                  <a:cxn ang="0">
                    <a:pos x="80" y="11"/>
                  </a:cxn>
                  <a:cxn ang="0">
                    <a:pos x="80" y="10"/>
                  </a:cxn>
                  <a:cxn ang="0">
                    <a:pos x="83" y="4"/>
                  </a:cxn>
                  <a:cxn ang="0">
                    <a:pos x="88" y="3"/>
                  </a:cxn>
                  <a:cxn ang="0">
                    <a:pos x="90" y="3"/>
                  </a:cxn>
                  <a:cxn ang="0">
                    <a:pos x="94" y="8"/>
                  </a:cxn>
                  <a:cxn ang="0">
                    <a:pos x="96" y="11"/>
                  </a:cxn>
                  <a:cxn ang="0">
                    <a:pos x="80" y="70"/>
                  </a:cxn>
                </a:cxnLst>
                <a:rect l="0" t="0" r="r" b="b"/>
                <a:pathLst>
                  <a:path w="122" h="71">
                    <a:moveTo>
                      <a:pt x="122" y="71"/>
                    </a:moveTo>
                    <a:lnTo>
                      <a:pt x="113" y="70"/>
                    </a:lnTo>
                    <a:lnTo>
                      <a:pt x="114" y="11"/>
                    </a:lnTo>
                    <a:lnTo>
                      <a:pt x="114" y="11"/>
                    </a:lnTo>
                    <a:lnTo>
                      <a:pt x="114" y="10"/>
                    </a:lnTo>
                    <a:lnTo>
                      <a:pt x="114" y="8"/>
                    </a:lnTo>
                    <a:lnTo>
                      <a:pt x="116" y="4"/>
                    </a:lnTo>
                    <a:lnTo>
                      <a:pt x="119" y="3"/>
                    </a:lnTo>
                    <a:lnTo>
                      <a:pt x="121" y="3"/>
                    </a:lnTo>
                    <a:lnTo>
                      <a:pt x="121" y="3"/>
                    </a:lnTo>
                    <a:lnTo>
                      <a:pt x="122" y="3"/>
                    </a:lnTo>
                    <a:lnTo>
                      <a:pt x="122" y="3"/>
                    </a:lnTo>
                    <a:lnTo>
                      <a:pt x="122" y="3"/>
                    </a:lnTo>
                    <a:lnTo>
                      <a:pt x="122" y="1"/>
                    </a:lnTo>
                    <a:lnTo>
                      <a:pt x="0" y="0"/>
                    </a:lnTo>
                    <a:lnTo>
                      <a:pt x="0" y="69"/>
                    </a:lnTo>
                    <a:lnTo>
                      <a:pt x="13" y="69"/>
                    </a:lnTo>
                    <a:lnTo>
                      <a:pt x="14" y="11"/>
                    </a:lnTo>
                    <a:lnTo>
                      <a:pt x="14" y="11"/>
                    </a:lnTo>
                    <a:lnTo>
                      <a:pt x="14" y="9"/>
                    </a:lnTo>
                    <a:lnTo>
                      <a:pt x="14" y="6"/>
                    </a:lnTo>
                    <a:lnTo>
                      <a:pt x="17" y="3"/>
                    </a:lnTo>
                    <a:lnTo>
                      <a:pt x="19" y="2"/>
                    </a:lnTo>
                    <a:lnTo>
                      <a:pt x="21" y="2"/>
                    </a:lnTo>
                    <a:lnTo>
                      <a:pt x="21" y="2"/>
                    </a:lnTo>
                    <a:lnTo>
                      <a:pt x="24" y="2"/>
                    </a:lnTo>
                    <a:lnTo>
                      <a:pt x="25" y="3"/>
                    </a:lnTo>
                    <a:lnTo>
                      <a:pt x="27" y="6"/>
                    </a:lnTo>
                    <a:lnTo>
                      <a:pt x="29" y="9"/>
                    </a:lnTo>
                    <a:lnTo>
                      <a:pt x="29" y="11"/>
                    </a:lnTo>
                    <a:lnTo>
                      <a:pt x="29" y="70"/>
                    </a:lnTo>
                    <a:lnTo>
                      <a:pt x="46" y="70"/>
                    </a:lnTo>
                    <a:lnTo>
                      <a:pt x="47" y="11"/>
                    </a:lnTo>
                    <a:lnTo>
                      <a:pt x="47" y="11"/>
                    </a:lnTo>
                    <a:lnTo>
                      <a:pt x="47" y="10"/>
                    </a:lnTo>
                    <a:lnTo>
                      <a:pt x="48" y="6"/>
                    </a:lnTo>
                    <a:lnTo>
                      <a:pt x="51" y="3"/>
                    </a:lnTo>
                    <a:lnTo>
                      <a:pt x="52" y="3"/>
                    </a:lnTo>
                    <a:lnTo>
                      <a:pt x="55" y="2"/>
                    </a:lnTo>
                    <a:lnTo>
                      <a:pt x="55" y="2"/>
                    </a:lnTo>
                    <a:lnTo>
                      <a:pt x="57" y="3"/>
                    </a:lnTo>
                    <a:lnTo>
                      <a:pt x="59" y="4"/>
                    </a:lnTo>
                    <a:lnTo>
                      <a:pt x="62" y="6"/>
                    </a:lnTo>
                    <a:lnTo>
                      <a:pt x="62" y="10"/>
                    </a:lnTo>
                    <a:lnTo>
                      <a:pt x="62" y="11"/>
                    </a:lnTo>
                    <a:lnTo>
                      <a:pt x="62" y="70"/>
                    </a:lnTo>
                    <a:lnTo>
                      <a:pt x="54" y="70"/>
                    </a:lnTo>
                    <a:lnTo>
                      <a:pt x="122" y="71"/>
                    </a:lnTo>
                    <a:lnTo>
                      <a:pt x="122" y="71"/>
                    </a:lnTo>
                    <a:lnTo>
                      <a:pt x="122" y="71"/>
                    </a:lnTo>
                    <a:close/>
                    <a:moveTo>
                      <a:pt x="80" y="70"/>
                    </a:moveTo>
                    <a:lnTo>
                      <a:pt x="80" y="11"/>
                    </a:lnTo>
                    <a:lnTo>
                      <a:pt x="80" y="11"/>
                    </a:lnTo>
                    <a:lnTo>
                      <a:pt x="80" y="10"/>
                    </a:lnTo>
                    <a:lnTo>
                      <a:pt x="81" y="6"/>
                    </a:lnTo>
                    <a:lnTo>
                      <a:pt x="83" y="4"/>
                    </a:lnTo>
                    <a:lnTo>
                      <a:pt x="86" y="3"/>
                    </a:lnTo>
                    <a:lnTo>
                      <a:pt x="88" y="3"/>
                    </a:lnTo>
                    <a:lnTo>
                      <a:pt x="88" y="3"/>
                    </a:lnTo>
                    <a:lnTo>
                      <a:pt x="90" y="3"/>
                    </a:lnTo>
                    <a:lnTo>
                      <a:pt x="92" y="4"/>
                    </a:lnTo>
                    <a:lnTo>
                      <a:pt x="94" y="8"/>
                    </a:lnTo>
                    <a:lnTo>
                      <a:pt x="96" y="10"/>
                    </a:lnTo>
                    <a:lnTo>
                      <a:pt x="96" y="11"/>
                    </a:lnTo>
                    <a:lnTo>
                      <a:pt x="94" y="70"/>
                    </a:lnTo>
                    <a:lnTo>
                      <a:pt x="80" y="70"/>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8" name="Freeform 140"/>
              <p:cNvSpPr/>
              <p:nvPr/>
            </p:nvSpPr>
            <p:spPr bwMode="auto">
              <a:xfrm>
                <a:off x="3141663" y="2224088"/>
                <a:ext cx="33338" cy="180975"/>
              </a:xfrm>
              <a:custGeom>
                <a:avLst/>
                <a:gdLst/>
                <a:ahLst/>
                <a:cxnLst>
                  <a:cxn ang="0">
                    <a:pos x="20" y="114"/>
                  </a:cxn>
                  <a:cxn ang="0">
                    <a:pos x="21" y="0"/>
                  </a:cxn>
                  <a:cxn ang="0">
                    <a:pos x="17" y="0"/>
                  </a:cxn>
                  <a:cxn ang="0">
                    <a:pos x="17" y="60"/>
                  </a:cxn>
                  <a:cxn ang="0">
                    <a:pos x="17" y="60"/>
                  </a:cxn>
                  <a:cxn ang="0">
                    <a:pos x="11" y="62"/>
                  </a:cxn>
                  <a:cxn ang="0">
                    <a:pos x="8" y="66"/>
                  </a:cxn>
                  <a:cxn ang="0">
                    <a:pos x="6" y="66"/>
                  </a:cxn>
                  <a:cxn ang="0">
                    <a:pos x="6" y="66"/>
                  </a:cxn>
                  <a:cxn ang="0">
                    <a:pos x="4" y="67"/>
                  </a:cxn>
                  <a:cxn ang="0">
                    <a:pos x="2" y="68"/>
                  </a:cxn>
                  <a:cxn ang="0">
                    <a:pos x="0" y="70"/>
                  </a:cxn>
                  <a:cxn ang="0">
                    <a:pos x="0" y="72"/>
                  </a:cxn>
                  <a:cxn ang="0">
                    <a:pos x="0" y="72"/>
                  </a:cxn>
                  <a:cxn ang="0">
                    <a:pos x="1" y="74"/>
                  </a:cxn>
                  <a:cxn ang="0">
                    <a:pos x="4" y="76"/>
                  </a:cxn>
                  <a:cxn ang="0">
                    <a:pos x="2" y="114"/>
                  </a:cxn>
                  <a:cxn ang="0">
                    <a:pos x="20" y="114"/>
                  </a:cxn>
                </a:cxnLst>
                <a:rect l="0" t="0" r="r" b="b"/>
                <a:pathLst>
                  <a:path w="21" h="114">
                    <a:moveTo>
                      <a:pt x="20" y="114"/>
                    </a:moveTo>
                    <a:lnTo>
                      <a:pt x="21" y="0"/>
                    </a:lnTo>
                    <a:lnTo>
                      <a:pt x="17" y="0"/>
                    </a:lnTo>
                    <a:lnTo>
                      <a:pt x="17" y="60"/>
                    </a:lnTo>
                    <a:lnTo>
                      <a:pt x="17" y="60"/>
                    </a:lnTo>
                    <a:lnTo>
                      <a:pt x="11" y="62"/>
                    </a:lnTo>
                    <a:lnTo>
                      <a:pt x="8" y="66"/>
                    </a:lnTo>
                    <a:lnTo>
                      <a:pt x="6" y="66"/>
                    </a:lnTo>
                    <a:lnTo>
                      <a:pt x="6" y="66"/>
                    </a:lnTo>
                    <a:lnTo>
                      <a:pt x="4" y="67"/>
                    </a:lnTo>
                    <a:lnTo>
                      <a:pt x="2" y="68"/>
                    </a:lnTo>
                    <a:lnTo>
                      <a:pt x="0" y="70"/>
                    </a:lnTo>
                    <a:lnTo>
                      <a:pt x="0" y="72"/>
                    </a:lnTo>
                    <a:lnTo>
                      <a:pt x="0" y="72"/>
                    </a:lnTo>
                    <a:lnTo>
                      <a:pt x="1" y="74"/>
                    </a:lnTo>
                    <a:lnTo>
                      <a:pt x="4" y="76"/>
                    </a:lnTo>
                    <a:lnTo>
                      <a:pt x="2" y="114"/>
                    </a:lnTo>
                    <a:lnTo>
                      <a:pt x="20" y="114"/>
                    </a:lnTo>
                    <a:close/>
                  </a:path>
                </a:pathLst>
              </a:custGeom>
              <a:solidFill>
                <a:schemeClr val="tx2"/>
              </a:solidFill>
              <a:ln w="9525">
                <a:noFill/>
                <a:round/>
              </a:ln>
            </p:spPr>
            <p:txBody>
              <a:bodyPr vert="horz" wrap="square" lIns="91440" tIns="45720" rIns="91440" bIns="45720" numCol="1" anchor="t" anchorCtr="0" compatLnSpc="1"/>
              <a:lstStyle/>
              <a:p>
                <a:endParaRPr lang="en-US"/>
              </a:p>
            </p:txBody>
          </p:sp>
          <p:sp>
            <p:nvSpPr>
              <p:cNvPr id="19" name="Freeform 141"/>
              <p:cNvSpPr>
                <a:spLocks noEditPoints="1"/>
              </p:cNvSpPr>
              <p:nvPr/>
            </p:nvSpPr>
            <p:spPr bwMode="auto">
              <a:xfrm>
                <a:off x="2978150" y="2438401"/>
                <a:ext cx="195263" cy="241300"/>
              </a:xfrm>
              <a:custGeom>
                <a:avLst/>
                <a:gdLst/>
                <a:ahLst/>
                <a:cxnLst>
                  <a:cxn ang="0">
                    <a:pos x="122" y="152"/>
                  </a:cxn>
                  <a:cxn ang="0">
                    <a:pos x="121" y="152"/>
                  </a:cxn>
                  <a:cxn ang="0">
                    <a:pos x="115" y="109"/>
                  </a:cxn>
                  <a:cxn ang="0">
                    <a:pos x="115" y="106"/>
                  </a:cxn>
                  <a:cxn ang="0">
                    <a:pos x="121" y="103"/>
                  </a:cxn>
                  <a:cxn ang="0">
                    <a:pos x="122" y="103"/>
                  </a:cxn>
                  <a:cxn ang="0">
                    <a:pos x="122" y="103"/>
                  </a:cxn>
                  <a:cxn ang="0">
                    <a:pos x="95" y="0"/>
                  </a:cxn>
                  <a:cxn ang="0">
                    <a:pos x="96" y="0"/>
                  </a:cxn>
                  <a:cxn ang="0">
                    <a:pos x="85" y="5"/>
                  </a:cxn>
                  <a:cxn ang="0">
                    <a:pos x="62" y="23"/>
                  </a:cxn>
                  <a:cxn ang="0">
                    <a:pos x="52" y="35"/>
                  </a:cxn>
                  <a:cxn ang="0">
                    <a:pos x="44" y="49"/>
                  </a:cxn>
                  <a:cxn ang="0">
                    <a:pos x="35" y="79"/>
                  </a:cxn>
                  <a:cxn ang="0">
                    <a:pos x="23" y="90"/>
                  </a:cxn>
                  <a:cxn ang="0">
                    <a:pos x="19" y="91"/>
                  </a:cxn>
                  <a:cxn ang="0">
                    <a:pos x="14" y="95"/>
                  </a:cxn>
                  <a:cxn ang="0">
                    <a:pos x="13" y="98"/>
                  </a:cxn>
                  <a:cxn ang="0">
                    <a:pos x="18" y="106"/>
                  </a:cxn>
                  <a:cxn ang="0">
                    <a:pos x="2" y="151"/>
                  </a:cxn>
                  <a:cxn ang="0">
                    <a:pos x="0" y="151"/>
                  </a:cxn>
                  <a:cxn ang="0">
                    <a:pos x="93" y="103"/>
                  </a:cxn>
                  <a:cxn ang="0">
                    <a:pos x="97" y="104"/>
                  </a:cxn>
                  <a:cxn ang="0">
                    <a:pos x="100" y="108"/>
                  </a:cxn>
                  <a:cxn ang="0">
                    <a:pos x="87" y="151"/>
                  </a:cxn>
                  <a:cxn ang="0">
                    <a:pos x="88" y="108"/>
                  </a:cxn>
                  <a:cxn ang="0">
                    <a:pos x="90" y="104"/>
                  </a:cxn>
                  <a:cxn ang="0">
                    <a:pos x="93" y="103"/>
                  </a:cxn>
                  <a:cxn ang="0">
                    <a:pos x="66" y="103"/>
                  </a:cxn>
                  <a:cxn ang="0">
                    <a:pos x="71" y="105"/>
                  </a:cxn>
                  <a:cxn ang="0">
                    <a:pos x="73" y="151"/>
                  </a:cxn>
                  <a:cxn ang="0">
                    <a:pos x="61" y="108"/>
                  </a:cxn>
                  <a:cxn ang="0">
                    <a:pos x="61" y="105"/>
                  </a:cxn>
                  <a:cxn ang="0">
                    <a:pos x="66" y="103"/>
                  </a:cxn>
                  <a:cxn ang="0">
                    <a:pos x="33" y="108"/>
                  </a:cxn>
                  <a:cxn ang="0">
                    <a:pos x="34" y="105"/>
                  </a:cxn>
                  <a:cxn ang="0">
                    <a:pos x="39" y="102"/>
                  </a:cxn>
                  <a:cxn ang="0">
                    <a:pos x="43" y="103"/>
                  </a:cxn>
                  <a:cxn ang="0">
                    <a:pos x="45" y="108"/>
                  </a:cxn>
                  <a:cxn ang="0">
                    <a:pos x="33" y="151"/>
                  </a:cxn>
                </a:cxnLst>
                <a:rect l="0" t="0" r="r" b="b"/>
                <a:pathLst>
                  <a:path w="123" h="152">
                    <a:moveTo>
                      <a:pt x="0" y="151"/>
                    </a:moveTo>
                    <a:lnTo>
                      <a:pt x="122" y="152"/>
                    </a:lnTo>
                    <a:lnTo>
                      <a:pt x="122" y="152"/>
                    </a:lnTo>
                    <a:lnTo>
                      <a:pt x="121" y="152"/>
                    </a:lnTo>
                    <a:lnTo>
                      <a:pt x="114" y="152"/>
                    </a:lnTo>
                    <a:lnTo>
                      <a:pt x="115" y="109"/>
                    </a:lnTo>
                    <a:lnTo>
                      <a:pt x="115" y="109"/>
                    </a:lnTo>
                    <a:lnTo>
                      <a:pt x="115" y="106"/>
                    </a:lnTo>
                    <a:lnTo>
                      <a:pt x="118" y="104"/>
                    </a:lnTo>
                    <a:lnTo>
                      <a:pt x="121" y="103"/>
                    </a:lnTo>
                    <a:lnTo>
                      <a:pt x="121" y="103"/>
                    </a:lnTo>
                    <a:lnTo>
                      <a:pt x="122" y="103"/>
                    </a:lnTo>
                    <a:lnTo>
                      <a:pt x="122" y="103"/>
                    </a:lnTo>
                    <a:lnTo>
                      <a:pt x="122" y="103"/>
                    </a:lnTo>
                    <a:lnTo>
                      <a:pt x="123" y="0"/>
                    </a:lnTo>
                    <a:lnTo>
                      <a:pt x="95" y="0"/>
                    </a:lnTo>
                    <a:lnTo>
                      <a:pt x="95" y="0"/>
                    </a:lnTo>
                    <a:lnTo>
                      <a:pt x="96" y="0"/>
                    </a:lnTo>
                    <a:lnTo>
                      <a:pt x="96" y="0"/>
                    </a:lnTo>
                    <a:lnTo>
                      <a:pt x="85" y="5"/>
                    </a:lnTo>
                    <a:lnTo>
                      <a:pt x="73" y="13"/>
                    </a:lnTo>
                    <a:lnTo>
                      <a:pt x="62" y="23"/>
                    </a:lnTo>
                    <a:lnTo>
                      <a:pt x="52" y="35"/>
                    </a:lnTo>
                    <a:lnTo>
                      <a:pt x="52" y="35"/>
                    </a:lnTo>
                    <a:lnTo>
                      <a:pt x="47" y="41"/>
                    </a:lnTo>
                    <a:lnTo>
                      <a:pt x="44" y="49"/>
                    </a:lnTo>
                    <a:lnTo>
                      <a:pt x="39" y="64"/>
                    </a:lnTo>
                    <a:lnTo>
                      <a:pt x="35" y="79"/>
                    </a:lnTo>
                    <a:lnTo>
                      <a:pt x="34" y="90"/>
                    </a:lnTo>
                    <a:lnTo>
                      <a:pt x="23" y="90"/>
                    </a:lnTo>
                    <a:lnTo>
                      <a:pt x="23" y="90"/>
                    </a:lnTo>
                    <a:lnTo>
                      <a:pt x="19" y="91"/>
                    </a:lnTo>
                    <a:lnTo>
                      <a:pt x="17" y="92"/>
                    </a:lnTo>
                    <a:lnTo>
                      <a:pt x="14" y="95"/>
                    </a:lnTo>
                    <a:lnTo>
                      <a:pt x="13" y="98"/>
                    </a:lnTo>
                    <a:lnTo>
                      <a:pt x="13" y="98"/>
                    </a:lnTo>
                    <a:lnTo>
                      <a:pt x="14" y="103"/>
                    </a:lnTo>
                    <a:lnTo>
                      <a:pt x="18" y="106"/>
                    </a:lnTo>
                    <a:lnTo>
                      <a:pt x="17" y="151"/>
                    </a:lnTo>
                    <a:lnTo>
                      <a:pt x="2" y="151"/>
                    </a:lnTo>
                    <a:lnTo>
                      <a:pt x="2" y="151"/>
                    </a:lnTo>
                    <a:lnTo>
                      <a:pt x="0" y="151"/>
                    </a:lnTo>
                    <a:lnTo>
                      <a:pt x="0" y="151"/>
                    </a:lnTo>
                    <a:close/>
                    <a:moveTo>
                      <a:pt x="93" y="103"/>
                    </a:moveTo>
                    <a:lnTo>
                      <a:pt x="93" y="103"/>
                    </a:lnTo>
                    <a:lnTo>
                      <a:pt x="97" y="104"/>
                    </a:lnTo>
                    <a:lnTo>
                      <a:pt x="99" y="106"/>
                    </a:lnTo>
                    <a:lnTo>
                      <a:pt x="100" y="108"/>
                    </a:lnTo>
                    <a:lnTo>
                      <a:pt x="99" y="152"/>
                    </a:lnTo>
                    <a:lnTo>
                      <a:pt x="87" y="151"/>
                    </a:lnTo>
                    <a:lnTo>
                      <a:pt x="88" y="108"/>
                    </a:lnTo>
                    <a:lnTo>
                      <a:pt x="88" y="108"/>
                    </a:lnTo>
                    <a:lnTo>
                      <a:pt x="88" y="106"/>
                    </a:lnTo>
                    <a:lnTo>
                      <a:pt x="90" y="104"/>
                    </a:lnTo>
                    <a:lnTo>
                      <a:pt x="93" y="103"/>
                    </a:lnTo>
                    <a:lnTo>
                      <a:pt x="93" y="103"/>
                    </a:lnTo>
                    <a:close/>
                    <a:moveTo>
                      <a:pt x="66" y="103"/>
                    </a:moveTo>
                    <a:lnTo>
                      <a:pt x="66" y="103"/>
                    </a:lnTo>
                    <a:lnTo>
                      <a:pt x="70" y="104"/>
                    </a:lnTo>
                    <a:lnTo>
                      <a:pt x="71" y="105"/>
                    </a:lnTo>
                    <a:lnTo>
                      <a:pt x="73" y="108"/>
                    </a:lnTo>
                    <a:lnTo>
                      <a:pt x="73" y="151"/>
                    </a:lnTo>
                    <a:lnTo>
                      <a:pt x="61" y="151"/>
                    </a:lnTo>
                    <a:lnTo>
                      <a:pt x="61" y="108"/>
                    </a:lnTo>
                    <a:lnTo>
                      <a:pt x="61" y="108"/>
                    </a:lnTo>
                    <a:lnTo>
                      <a:pt x="61" y="105"/>
                    </a:lnTo>
                    <a:lnTo>
                      <a:pt x="63" y="103"/>
                    </a:lnTo>
                    <a:lnTo>
                      <a:pt x="66" y="103"/>
                    </a:lnTo>
                    <a:lnTo>
                      <a:pt x="66" y="103"/>
                    </a:lnTo>
                    <a:close/>
                    <a:moveTo>
                      <a:pt x="33" y="108"/>
                    </a:moveTo>
                    <a:lnTo>
                      <a:pt x="33" y="108"/>
                    </a:lnTo>
                    <a:lnTo>
                      <a:pt x="34" y="105"/>
                    </a:lnTo>
                    <a:lnTo>
                      <a:pt x="35" y="103"/>
                    </a:lnTo>
                    <a:lnTo>
                      <a:pt x="39" y="102"/>
                    </a:lnTo>
                    <a:lnTo>
                      <a:pt x="39" y="102"/>
                    </a:lnTo>
                    <a:lnTo>
                      <a:pt x="43" y="103"/>
                    </a:lnTo>
                    <a:lnTo>
                      <a:pt x="44" y="105"/>
                    </a:lnTo>
                    <a:lnTo>
                      <a:pt x="45" y="108"/>
                    </a:lnTo>
                    <a:lnTo>
                      <a:pt x="45" y="151"/>
                    </a:lnTo>
                    <a:lnTo>
                      <a:pt x="33" y="151"/>
                    </a:lnTo>
                    <a:lnTo>
                      <a:pt x="33" y="108"/>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0" name="Freeform 142"/>
              <p:cNvSpPr/>
              <p:nvPr/>
            </p:nvSpPr>
            <p:spPr bwMode="auto">
              <a:xfrm>
                <a:off x="3125788" y="2405063"/>
                <a:ext cx="47625" cy="33338"/>
              </a:xfrm>
              <a:custGeom>
                <a:avLst/>
                <a:gdLst/>
                <a:ahLst/>
                <a:cxnLst>
                  <a:cxn ang="0">
                    <a:pos x="30" y="0"/>
                  </a:cxn>
                  <a:cxn ang="0">
                    <a:pos x="12" y="0"/>
                  </a:cxn>
                  <a:cxn ang="0">
                    <a:pos x="12" y="0"/>
                  </a:cxn>
                  <a:cxn ang="0">
                    <a:pos x="7" y="0"/>
                  </a:cxn>
                  <a:cxn ang="0">
                    <a:pos x="7" y="7"/>
                  </a:cxn>
                  <a:cxn ang="0">
                    <a:pos x="7" y="7"/>
                  </a:cxn>
                  <a:cxn ang="0">
                    <a:pos x="5" y="9"/>
                  </a:cxn>
                  <a:cxn ang="0">
                    <a:pos x="3" y="11"/>
                  </a:cxn>
                  <a:cxn ang="0">
                    <a:pos x="2" y="13"/>
                  </a:cxn>
                  <a:cxn ang="0">
                    <a:pos x="0" y="16"/>
                  </a:cxn>
                  <a:cxn ang="0">
                    <a:pos x="0" y="16"/>
                  </a:cxn>
                  <a:cxn ang="0">
                    <a:pos x="0" y="18"/>
                  </a:cxn>
                  <a:cxn ang="0">
                    <a:pos x="2" y="21"/>
                  </a:cxn>
                  <a:cxn ang="0">
                    <a:pos x="30" y="21"/>
                  </a:cxn>
                  <a:cxn ang="0">
                    <a:pos x="30" y="0"/>
                  </a:cxn>
                </a:cxnLst>
                <a:rect l="0" t="0" r="r" b="b"/>
                <a:pathLst>
                  <a:path w="30" h="21">
                    <a:moveTo>
                      <a:pt x="30" y="0"/>
                    </a:moveTo>
                    <a:lnTo>
                      <a:pt x="12" y="0"/>
                    </a:lnTo>
                    <a:lnTo>
                      <a:pt x="12" y="0"/>
                    </a:lnTo>
                    <a:lnTo>
                      <a:pt x="7" y="0"/>
                    </a:lnTo>
                    <a:lnTo>
                      <a:pt x="7" y="7"/>
                    </a:lnTo>
                    <a:lnTo>
                      <a:pt x="7" y="7"/>
                    </a:lnTo>
                    <a:lnTo>
                      <a:pt x="5" y="9"/>
                    </a:lnTo>
                    <a:lnTo>
                      <a:pt x="3" y="11"/>
                    </a:lnTo>
                    <a:lnTo>
                      <a:pt x="2" y="13"/>
                    </a:lnTo>
                    <a:lnTo>
                      <a:pt x="0" y="16"/>
                    </a:lnTo>
                    <a:lnTo>
                      <a:pt x="0" y="16"/>
                    </a:lnTo>
                    <a:lnTo>
                      <a:pt x="0" y="18"/>
                    </a:lnTo>
                    <a:lnTo>
                      <a:pt x="2" y="21"/>
                    </a:lnTo>
                    <a:lnTo>
                      <a:pt x="30" y="21"/>
                    </a:lnTo>
                    <a:lnTo>
                      <a:pt x="30"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1" name="Freeform 143"/>
              <p:cNvSpPr/>
              <p:nvPr/>
            </p:nvSpPr>
            <p:spPr bwMode="auto">
              <a:xfrm>
                <a:off x="3170238" y="2713038"/>
                <a:ext cx="193675" cy="111125"/>
              </a:xfrm>
              <a:custGeom>
                <a:avLst/>
                <a:gdLst/>
                <a:ahLst/>
                <a:cxnLst>
                  <a:cxn ang="0">
                    <a:pos x="106" y="12"/>
                  </a:cxn>
                  <a:cxn ang="0">
                    <a:pos x="106" y="70"/>
                  </a:cxn>
                  <a:cxn ang="0">
                    <a:pos x="119" y="70"/>
                  </a:cxn>
                  <a:cxn ang="0">
                    <a:pos x="121" y="2"/>
                  </a:cxn>
                  <a:cxn ang="0">
                    <a:pos x="121" y="2"/>
                  </a:cxn>
                  <a:cxn ang="0">
                    <a:pos x="122" y="1"/>
                  </a:cxn>
                  <a:cxn ang="0">
                    <a:pos x="0" y="0"/>
                  </a:cxn>
                  <a:cxn ang="0">
                    <a:pos x="0" y="2"/>
                  </a:cxn>
                  <a:cxn ang="0">
                    <a:pos x="0" y="2"/>
                  </a:cxn>
                  <a:cxn ang="0">
                    <a:pos x="2" y="3"/>
                  </a:cxn>
                  <a:cxn ang="0">
                    <a:pos x="4" y="4"/>
                  </a:cxn>
                  <a:cxn ang="0">
                    <a:pos x="6" y="7"/>
                  </a:cxn>
                  <a:cxn ang="0">
                    <a:pos x="6" y="11"/>
                  </a:cxn>
                  <a:cxn ang="0">
                    <a:pos x="6" y="70"/>
                  </a:cxn>
                  <a:cxn ang="0">
                    <a:pos x="25" y="70"/>
                  </a:cxn>
                  <a:cxn ang="0">
                    <a:pos x="25" y="11"/>
                  </a:cxn>
                  <a:cxn ang="0">
                    <a:pos x="25" y="11"/>
                  </a:cxn>
                  <a:cxn ang="0">
                    <a:pos x="25" y="10"/>
                  </a:cxn>
                  <a:cxn ang="0">
                    <a:pos x="26" y="7"/>
                  </a:cxn>
                  <a:cxn ang="0">
                    <a:pos x="28" y="3"/>
                  </a:cxn>
                  <a:cxn ang="0">
                    <a:pos x="29" y="3"/>
                  </a:cxn>
                  <a:cxn ang="0">
                    <a:pos x="33" y="2"/>
                  </a:cxn>
                  <a:cxn ang="0">
                    <a:pos x="33" y="2"/>
                  </a:cxn>
                  <a:cxn ang="0">
                    <a:pos x="35" y="3"/>
                  </a:cxn>
                  <a:cxn ang="0">
                    <a:pos x="37" y="4"/>
                  </a:cxn>
                  <a:cxn ang="0">
                    <a:pos x="39" y="7"/>
                  </a:cxn>
                  <a:cxn ang="0">
                    <a:pos x="39" y="10"/>
                  </a:cxn>
                  <a:cxn ang="0">
                    <a:pos x="40" y="11"/>
                  </a:cxn>
                  <a:cxn ang="0">
                    <a:pos x="39" y="70"/>
                  </a:cxn>
                  <a:cxn ang="0">
                    <a:pos x="58" y="70"/>
                  </a:cxn>
                  <a:cxn ang="0">
                    <a:pos x="58" y="11"/>
                  </a:cxn>
                  <a:cxn ang="0">
                    <a:pos x="58" y="11"/>
                  </a:cxn>
                  <a:cxn ang="0">
                    <a:pos x="59" y="10"/>
                  </a:cxn>
                  <a:cxn ang="0">
                    <a:pos x="59" y="7"/>
                  </a:cxn>
                  <a:cxn ang="0">
                    <a:pos x="61" y="4"/>
                  </a:cxn>
                  <a:cxn ang="0">
                    <a:pos x="64" y="3"/>
                  </a:cxn>
                  <a:cxn ang="0">
                    <a:pos x="66" y="3"/>
                  </a:cxn>
                  <a:cxn ang="0">
                    <a:pos x="66" y="3"/>
                  </a:cxn>
                  <a:cxn ang="0">
                    <a:pos x="68" y="3"/>
                  </a:cxn>
                  <a:cxn ang="0">
                    <a:pos x="70" y="4"/>
                  </a:cxn>
                  <a:cxn ang="0">
                    <a:pos x="72" y="7"/>
                  </a:cxn>
                  <a:cxn ang="0">
                    <a:pos x="73" y="10"/>
                  </a:cxn>
                  <a:cxn ang="0">
                    <a:pos x="73" y="11"/>
                  </a:cxn>
                  <a:cxn ang="0">
                    <a:pos x="72" y="70"/>
                  </a:cxn>
                  <a:cxn ang="0">
                    <a:pos x="91" y="70"/>
                  </a:cxn>
                  <a:cxn ang="0">
                    <a:pos x="92" y="11"/>
                  </a:cxn>
                  <a:cxn ang="0">
                    <a:pos x="92" y="11"/>
                  </a:cxn>
                  <a:cxn ang="0">
                    <a:pos x="92" y="10"/>
                  </a:cxn>
                  <a:cxn ang="0">
                    <a:pos x="93" y="8"/>
                  </a:cxn>
                  <a:cxn ang="0">
                    <a:pos x="94" y="4"/>
                  </a:cxn>
                  <a:cxn ang="0">
                    <a:pos x="96" y="3"/>
                  </a:cxn>
                  <a:cxn ang="0">
                    <a:pos x="99" y="3"/>
                  </a:cxn>
                  <a:cxn ang="0">
                    <a:pos x="99" y="3"/>
                  </a:cxn>
                  <a:cxn ang="0">
                    <a:pos x="102" y="3"/>
                  </a:cxn>
                  <a:cxn ang="0">
                    <a:pos x="104" y="4"/>
                  </a:cxn>
                  <a:cxn ang="0">
                    <a:pos x="106" y="8"/>
                  </a:cxn>
                  <a:cxn ang="0">
                    <a:pos x="106" y="10"/>
                  </a:cxn>
                  <a:cxn ang="0">
                    <a:pos x="106" y="12"/>
                  </a:cxn>
                  <a:cxn ang="0">
                    <a:pos x="106" y="12"/>
                  </a:cxn>
                </a:cxnLst>
                <a:rect l="0" t="0" r="r" b="b"/>
                <a:pathLst>
                  <a:path w="122" h="70">
                    <a:moveTo>
                      <a:pt x="106" y="12"/>
                    </a:moveTo>
                    <a:lnTo>
                      <a:pt x="106" y="70"/>
                    </a:lnTo>
                    <a:lnTo>
                      <a:pt x="119" y="70"/>
                    </a:lnTo>
                    <a:lnTo>
                      <a:pt x="121" y="2"/>
                    </a:lnTo>
                    <a:lnTo>
                      <a:pt x="121" y="2"/>
                    </a:lnTo>
                    <a:lnTo>
                      <a:pt x="122" y="1"/>
                    </a:lnTo>
                    <a:lnTo>
                      <a:pt x="0" y="0"/>
                    </a:lnTo>
                    <a:lnTo>
                      <a:pt x="0" y="2"/>
                    </a:lnTo>
                    <a:lnTo>
                      <a:pt x="0" y="2"/>
                    </a:lnTo>
                    <a:lnTo>
                      <a:pt x="2" y="3"/>
                    </a:lnTo>
                    <a:lnTo>
                      <a:pt x="4" y="4"/>
                    </a:lnTo>
                    <a:lnTo>
                      <a:pt x="6" y="7"/>
                    </a:lnTo>
                    <a:lnTo>
                      <a:pt x="6" y="11"/>
                    </a:lnTo>
                    <a:lnTo>
                      <a:pt x="6" y="70"/>
                    </a:lnTo>
                    <a:lnTo>
                      <a:pt x="25" y="70"/>
                    </a:lnTo>
                    <a:lnTo>
                      <a:pt x="25" y="11"/>
                    </a:lnTo>
                    <a:lnTo>
                      <a:pt x="25" y="11"/>
                    </a:lnTo>
                    <a:lnTo>
                      <a:pt x="25" y="10"/>
                    </a:lnTo>
                    <a:lnTo>
                      <a:pt x="26" y="7"/>
                    </a:lnTo>
                    <a:lnTo>
                      <a:pt x="28" y="3"/>
                    </a:lnTo>
                    <a:lnTo>
                      <a:pt x="29" y="3"/>
                    </a:lnTo>
                    <a:lnTo>
                      <a:pt x="33" y="2"/>
                    </a:lnTo>
                    <a:lnTo>
                      <a:pt x="33" y="2"/>
                    </a:lnTo>
                    <a:lnTo>
                      <a:pt x="35" y="3"/>
                    </a:lnTo>
                    <a:lnTo>
                      <a:pt x="37" y="4"/>
                    </a:lnTo>
                    <a:lnTo>
                      <a:pt x="39" y="7"/>
                    </a:lnTo>
                    <a:lnTo>
                      <a:pt x="39" y="10"/>
                    </a:lnTo>
                    <a:lnTo>
                      <a:pt x="40" y="11"/>
                    </a:lnTo>
                    <a:lnTo>
                      <a:pt x="39" y="70"/>
                    </a:lnTo>
                    <a:lnTo>
                      <a:pt x="58" y="70"/>
                    </a:lnTo>
                    <a:lnTo>
                      <a:pt x="58" y="11"/>
                    </a:lnTo>
                    <a:lnTo>
                      <a:pt x="58" y="11"/>
                    </a:lnTo>
                    <a:lnTo>
                      <a:pt x="59" y="10"/>
                    </a:lnTo>
                    <a:lnTo>
                      <a:pt x="59" y="7"/>
                    </a:lnTo>
                    <a:lnTo>
                      <a:pt x="61" y="4"/>
                    </a:lnTo>
                    <a:lnTo>
                      <a:pt x="64" y="3"/>
                    </a:lnTo>
                    <a:lnTo>
                      <a:pt x="66" y="3"/>
                    </a:lnTo>
                    <a:lnTo>
                      <a:pt x="66" y="3"/>
                    </a:lnTo>
                    <a:lnTo>
                      <a:pt x="68" y="3"/>
                    </a:lnTo>
                    <a:lnTo>
                      <a:pt x="70" y="4"/>
                    </a:lnTo>
                    <a:lnTo>
                      <a:pt x="72" y="7"/>
                    </a:lnTo>
                    <a:lnTo>
                      <a:pt x="73" y="10"/>
                    </a:lnTo>
                    <a:lnTo>
                      <a:pt x="73" y="11"/>
                    </a:lnTo>
                    <a:lnTo>
                      <a:pt x="72" y="70"/>
                    </a:lnTo>
                    <a:lnTo>
                      <a:pt x="91" y="70"/>
                    </a:lnTo>
                    <a:lnTo>
                      <a:pt x="92" y="11"/>
                    </a:lnTo>
                    <a:lnTo>
                      <a:pt x="92" y="11"/>
                    </a:lnTo>
                    <a:lnTo>
                      <a:pt x="92" y="10"/>
                    </a:lnTo>
                    <a:lnTo>
                      <a:pt x="93" y="8"/>
                    </a:lnTo>
                    <a:lnTo>
                      <a:pt x="94" y="4"/>
                    </a:lnTo>
                    <a:lnTo>
                      <a:pt x="96" y="3"/>
                    </a:lnTo>
                    <a:lnTo>
                      <a:pt x="99" y="3"/>
                    </a:lnTo>
                    <a:lnTo>
                      <a:pt x="99" y="3"/>
                    </a:lnTo>
                    <a:lnTo>
                      <a:pt x="102" y="3"/>
                    </a:lnTo>
                    <a:lnTo>
                      <a:pt x="104" y="4"/>
                    </a:lnTo>
                    <a:lnTo>
                      <a:pt x="106" y="8"/>
                    </a:lnTo>
                    <a:lnTo>
                      <a:pt x="106" y="10"/>
                    </a:lnTo>
                    <a:lnTo>
                      <a:pt x="106" y="12"/>
                    </a:lnTo>
                    <a:lnTo>
                      <a:pt x="106" y="12"/>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2" name="Freeform 144"/>
              <p:cNvSpPr/>
              <p:nvPr/>
            </p:nvSpPr>
            <p:spPr bwMode="auto">
              <a:xfrm>
                <a:off x="3173413" y="2224088"/>
                <a:ext cx="31750" cy="180975"/>
              </a:xfrm>
              <a:custGeom>
                <a:avLst/>
                <a:gdLst/>
                <a:ahLst/>
                <a:cxnLst>
                  <a:cxn ang="0">
                    <a:pos x="15" y="114"/>
                  </a:cxn>
                  <a:cxn ang="0">
                    <a:pos x="17" y="78"/>
                  </a:cxn>
                  <a:cxn ang="0">
                    <a:pos x="17" y="78"/>
                  </a:cxn>
                  <a:cxn ang="0">
                    <a:pos x="19" y="75"/>
                  </a:cxn>
                  <a:cxn ang="0">
                    <a:pos x="20" y="72"/>
                  </a:cxn>
                  <a:cxn ang="0">
                    <a:pos x="20" y="72"/>
                  </a:cxn>
                  <a:cxn ang="0">
                    <a:pos x="19" y="70"/>
                  </a:cxn>
                  <a:cxn ang="0">
                    <a:pos x="18" y="68"/>
                  </a:cxn>
                  <a:cxn ang="0">
                    <a:pos x="15" y="67"/>
                  </a:cxn>
                  <a:cxn ang="0">
                    <a:pos x="13" y="67"/>
                  </a:cxn>
                  <a:cxn ang="0">
                    <a:pos x="12" y="67"/>
                  </a:cxn>
                  <a:cxn ang="0">
                    <a:pos x="12" y="67"/>
                  </a:cxn>
                  <a:cxn ang="0">
                    <a:pos x="9" y="62"/>
                  </a:cxn>
                  <a:cxn ang="0">
                    <a:pos x="3" y="60"/>
                  </a:cxn>
                  <a:cxn ang="0">
                    <a:pos x="4" y="0"/>
                  </a:cxn>
                  <a:cxn ang="0">
                    <a:pos x="1" y="0"/>
                  </a:cxn>
                  <a:cxn ang="0">
                    <a:pos x="0" y="0"/>
                  </a:cxn>
                  <a:cxn ang="0">
                    <a:pos x="0" y="114"/>
                  </a:cxn>
                  <a:cxn ang="0">
                    <a:pos x="15" y="114"/>
                  </a:cxn>
                </a:cxnLst>
                <a:rect l="0" t="0" r="r" b="b"/>
                <a:pathLst>
                  <a:path w="20" h="114">
                    <a:moveTo>
                      <a:pt x="15" y="114"/>
                    </a:moveTo>
                    <a:lnTo>
                      <a:pt x="17" y="78"/>
                    </a:lnTo>
                    <a:lnTo>
                      <a:pt x="17" y="78"/>
                    </a:lnTo>
                    <a:lnTo>
                      <a:pt x="19" y="75"/>
                    </a:lnTo>
                    <a:lnTo>
                      <a:pt x="20" y="72"/>
                    </a:lnTo>
                    <a:lnTo>
                      <a:pt x="20" y="72"/>
                    </a:lnTo>
                    <a:lnTo>
                      <a:pt x="19" y="70"/>
                    </a:lnTo>
                    <a:lnTo>
                      <a:pt x="18" y="68"/>
                    </a:lnTo>
                    <a:lnTo>
                      <a:pt x="15" y="67"/>
                    </a:lnTo>
                    <a:lnTo>
                      <a:pt x="13" y="67"/>
                    </a:lnTo>
                    <a:lnTo>
                      <a:pt x="12" y="67"/>
                    </a:lnTo>
                    <a:lnTo>
                      <a:pt x="12" y="67"/>
                    </a:lnTo>
                    <a:lnTo>
                      <a:pt x="9" y="62"/>
                    </a:lnTo>
                    <a:lnTo>
                      <a:pt x="3" y="60"/>
                    </a:lnTo>
                    <a:lnTo>
                      <a:pt x="4" y="0"/>
                    </a:lnTo>
                    <a:lnTo>
                      <a:pt x="1" y="0"/>
                    </a:lnTo>
                    <a:lnTo>
                      <a:pt x="0" y="0"/>
                    </a:lnTo>
                    <a:lnTo>
                      <a:pt x="0" y="114"/>
                    </a:lnTo>
                    <a:lnTo>
                      <a:pt x="15" y="114"/>
                    </a:lnTo>
                    <a:close/>
                  </a:path>
                </a:pathLst>
              </a:custGeom>
              <a:solidFill>
                <a:schemeClr val="tx2">
                  <a:lumMod val="75000"/>
                </a:schemeClr>
              </a:solidFill>
              <a:ln w="9525">
                <a:noFill/>
                <a:round/>
              </a:ln>
            </p:spPr>
            <p:txBody>
              <a:bodyPr vert="horz" wrap="square" lIns="91440" tIns="45720" rIns="91440" bIns="45720" numCol="1" anchor="t" anchorCtr="0" compatLnSpc="1"/>
              <a:lstStyle/>
              <a:p>
                <a:endParaRPr lang="en-US"/>
              </a:p>
            </p:txBody>
          </p:sp>
          <p:sp>
            <p:nvSpPr>
              <p:cNvPr id="23" name="Freeform 145"/>
              <p:cNvSpPr/>
              <p:nvPr/>
            </p:nvSpPr>
            <p:spPr bwMode="auto">
              <a:xfrm>
                <a:off x="3173413" y="2405063"/>
                <a:ext cx="42863" cy="33338"/>
              </a:xfrm>
              <a:custGeom>
                <a:avLst/>
                <a:gdLst/>
                <a:ahLst/>
                <a:cxnLst>
                  <a:cxn ang="0">
                    <a:pos x="27" y="16"/>
                  </a:cxn>
                  <a:cxn ang="0">
                    <a:pos x="27" y="16"/>
                  </a:cxn>
                  <a:cxn ang="0">
                    <a:pos x="27" y="14"/>
                  </a:cxn>
                  <a:cxn ang="0">
                    <a:pos x="26" y="11"/>
                  </a:cxn>
                  <a:cxn ang="0">
                    <a:pos x="24" y="10"/>
                  </a:cxn>
                  <a:cxn ang="0">
                    <a:pos x="22" y="9"/>
                  </a:cxn>
                  <a:cxn ang="0">
                    <a:pos x="22" y="1"/>
                  </a:cxn>
                  <a:cxn ang="0">
                    <a:pos x="15" y="1"/>
                  </a:cxn>
                  <a:cxn ang="0">
                    <a:pos x="15" y="0"/>
                  </a:cxn>
                  <a:cxn ang="0">
                    <a:pos x="0" y="0"/>
                  </a:cxn>
                  <a:cxn ang="0">
                    <a:pos x="0" y="21"/>
                  </a:cxn>
                  <a:cxn ang="0">
                    <a:pos x="26" y="21"/>
                  </a:cxn>
                  <a:cxn ang="0">
                    <a:pos x="26" y="21"/>
                  </a:cxn>
                  <a:cxn ang="0">
                    <a:pos x="27" y="18"/>
                  </a:cxn>
                  <a:cxn ang="0">
                    <a:pos x="27" y="16"/>
                  </a:cxn>
                  <a:cxn ang="0">
                    <a:pos x="27" y="16"/>
                  </a:cxn>
                </a:cxnLst>
                <a:rect l="0" t="0" r="r" b="b"/>
                <a:pathLst>
                  <a:path w="27" h="21">
                    <a:moveTo>
                      <a:pt x="27" y="16"/>
                    </a:moveTo>
                    <a:lnTo>
                      <a:pt x="27" y="16"/>
                    </a:lnTo>
                    <a:lnTo>
                      <a:pt x="27" y="14"/>
                    </a:lnTo>
                    <a:lnTo>
                      <a:pt x="26" y="11"/>
                    </a:lnTo>
                    <a:lnTo>
                      <a:pt x="24" y="10"/>
                    </a:lnTo>
                    <a:lnTo>
                      <a:pt x="22" y="9"/>
                    </a:lnTo>
                    <a:lnTo>
                      <a:pt x="22" y="1"/>
                    </a:lnTo>
                    <a:lnTo>
                      <a:pt x="15" y="1"/>
                    </a:lnTo>
                    <a:lnTo>
                      <a:pt x="15" y="0"/>
                    </a:lnTo>
                    <a:lnTo>
                      <a:pt x="0" y="0"/>
                    </a:lnTo>
                    <a:lnTo>
                      <a:pt x="0" y="21"/>
                    </a:lnTo>
                    <a:lnTo>
                      <a:pt x="26" y="21"/>
                    </a:lnTo>
                    <a:lnTo>
                      <a:pt x="26" y="21"/>
                    </a:lnTo>
                    <a:lnTo>
                      <a:pt x="27" y="18"/>
                    </a:lnTo>
                    <a:lnTo>
                      <a:pt x="27" y="16"/>
                    </a:lnTo>
                    <a:lnTo>
                      <a:pt x="27" y="16"/>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24" name="Freeform 146"/>
              <p:cNvSpPr>
                <a:spLocks noEditPoints="1"/>
              </p:cNvSpPr>
              <p:nvPr/>
            </p:nvSpPr>
            <p:spPr bwMode="auto">
              <a:xfrm>
                <a:off x="3171825" y="2438401"/>
                <a:ext cx="168275" cy="242888"/>
              </a:xfrm>
              <a:custGeom>
                <a:avLst/>
                <a:gdLst/>
                <a:ahLst/>
                <a:cxnLst>
                  <a:cxn ang="0">
                    <a:pos x="87" y="152"/>
                  </a:cxn>
                  <a:cxn ang="0">
                    <a:pos x="103" y="108"/>
                  </a:cxn>
                  <a:cxn ang="0">
                    <a:pos x="105" y="105"/>
                  </a:cxn>
                  <a:cxn ang="0">
                    <a:pos x="106" y="101"/>
                  </a:cxn>
                  <a:cxn ang="0">
                    <a:pos x="104" y="94"/>
                  </a:cxn>
                  <a:cxn ang="0">
                    <a:pos x="98" y="92"/>
                  </a:cxn>
                  <a:cxn ang="0">
                    <a:pos x="87" y="92"/>
                  </a:cxn>
                  <a:cxn ang="0">
                    <a:pos x="82" y="65"/>
                  </a:cxn>
                  <a:cxn ang="0">
                    <a:pos x="73" y="42"/>
                  </a:cxn>
                  <a:cxn ang="0">
                    <a:pos x="70" y="36"/>
                  </a:cxn>
                  <a:cxn ang="0">
                    <a:pos x="49" y="14"/>
                  </a:cxn>
                  <a:cxn ang="0">
                    <a:pos x="27" y="0"/>
                  </a:cxn>
                  <a:cxn ang="0">
                    <a:pos x="27" y="0"/>
                  </a:cxn>
                  <a:cxn ang="0">
                    <a:pos x="0" y="103"/>
                  </a:cxn>
                  <a:cxn ang="0">
                    <a:pos x="3" y="104"/>
                  </a:cxn>
                  <a:cxn ang="0">
                    <a:pos x="5" y="109"/>
                  </a:cxn>
                  <a:cxn ang="0">
                    <a:pos x="0" y="152"/>
                  </a:cxn>
                  <a:cxn ang="0">
                    <a:pos x="47" y="152"/>
                  </a:cxn>
                  <a:cxn ang="0">
                    <a:pos x="47" y="109"/>
                  </a:cxn>
                  <a:cxn ang="0">
                    <a:pos x="50" y="104"/>
                  </a:cxn>
                  <a:cxn ang="0">
                    <a:pos x="54" y="104"/>
                  </a:cxn>
                  <a:cxn ang="0">
                    <a:pos x="59" y="106"/>
                  </a:cxn>
                  <a:cxn ang="0">
                    <a:pos x="59" y="152"/>
                  </a:cxn>
                  <a:cxn ang="0">
                    <a:pos x="75" y="109"/>
                  </a:cxn>
                  <a:cxn ang="0">
                    <a:pos x="76" y="107"/>
                  </a:cxn>
                  <a:cxn ang="0">
                    <a:pos x="81" y="104"/>
                  </a:cxn>
                  <a:cxn ang="0">
                    <a:pos x="84" y="105"/>
                  </a:cxn>
                  <a:cxn ang="0">
                    <a:pos x="87" y="109"/>
                  </a:cxn>
                  <a:cxn ang="0">
                    <a:pos x="32" y="152"/>
                  </a:cxn>
                  <a:cxn ang="0">
                    <a:pos x="21" y="109"/>
                  </a:cxn>
                  <a:cxn ang="0">
                    <a:pos x="21" y="106"/>
                  </a:cxn>
                  <a:cxn ang="0">
                    <a:pos x="26" y="103"/>
                  </a:cxn>
                  <a:cxn ang="0">
                    <a:pos x="30" y="104"/>
                  </a:cxn>
                  <a:cxn ang="0">
                    <a:pos x="33" y="109"/>
                  </a:cxn>
                </a:cxnLst>
                <a:rect l="0" t="0" r="r" b="b"/>
                <a:pathLst>
                  <a:path w="106" h="153">
                    <a:moveTo>
                      <a:pt x="87" y="109"/>
                    </a:moveTo>
                    <a:lnTo>
                      <a:pt x="87" y="152"/>
                    </a:lnTo>
                    <a:lnTo>
                      <a:pt x="102" y="153"/>
                    </a:lnTo>
                    <a:lnTo>
                      <a:pt x="103" y="108"/>
                    </a:lnTo>
                    <a:lnTo>
                      <a:pt x="103" y="108"/>
                    </a:lnTo>
                    <a:lnTo>
                      <a:pt x="105" y="105"/>
                    </a:lnTo>
                    <a:lnTo>
                      <a:pt x="106" y="101"/>
                    </a:lnTo>
                    <a:lnTo>
                      <a:pt x="106" y="101"/>
                    </a:lnTo>
                    <a:lnTo>
                      <a:pt x="106" y="97"/>
                    </a:lnTo>
                    <a:lnTo>
                      <a:pt x="104" y="94"/>
                    </a:lnTo>
                    <a:lnTo>
                      <a:pt x="101" y="93"/>
                    </a:lnTo>
                    <a:lnTo>
                      <a:pt x="98" y="92"/>
                    </a:lnTo>
                    <a:lnTo>
                      <a:pt x="87" y="92"/>
                    </a:lnTo>
                    <a:lnTo>
                      <a:pt x="87" y="92"/>
                    </a:lnTo>
                    <a:lnTo>
                      <a:pt x="84" y="80"/>
                    </a:lnTo>
                    <a:lnTo>
                      <a:pt x="82" y="65"/>
                    </a:lnTo>
                    <a:lnTo>
                      <a:pt x="77" y="50"/>
                    </a:lnTo>
                    <a:lnTo>
                      <a:pt x="73" y="42"/>
                    </a:lnTo>
                    <a:lnTo>
                      <a:pt x="70" y="36"/>
                    </a:lnTo>
                    <a:lnTo>
                      <a:pt x="70" y="36"/>
                    </a:lnTo>
                    <a:lnTo>
                      <a:pt x="60" y="24"/>
                    </a:lnTo>
                    <a:lnTo>
                      <a:pt x="49" y="14"/>
                    </a:lnTo>
                    <a:lnTo>
                      <a:pt x="38" y="6"/>
                    </a:lnTo>
                    <a:lnTo>
                      <a:pt x="27" y="0"/>
                    </a:lnTo>
                    <a:lnTo>
                      <a:pt x="27" y="0"/>
                    </a:lnTo>
                    <a:lnTo>
                      <a:pt x="27" y="0"/>
                    </a:lnTo>
                    <a:lnTo>
                      <a:pt x="1" y="0"/>
                    </a:lnTo>
                    <a:lnTo>
                      <a:pt x="0" y="103"/>
                    </a:lnTo>
                    <a:lnTo>
                      <a:pt x="0" y="103"/>
                    </a:lnTo>
                    <a:lnTo>
                      <a:pt x="3" y="104"/>
                    </a:lnTo>
                    <a:lnTo>
                      <a:pt x="4" y="106"/>
                    </a:lnTo>
                    <a:lnTo>
                      <a:pt x="5" y="109"/>
                    </a:lnTo>
                    <a:lnTo>
                      <a:pt x="4" y="152"/>
                    </a:lnTo>
                    <a:lnTo>
                      <a:pt x="0" y="152"/>
                    </a:lnTo>
                    <a:lnTo>
                      <a:pt x="0" y="152"/>
                    </a:lnTo>
                    <a:lnTo>
                      <a:pt x="47" y="152"/>
                    </a:lnTo>
                    <a:lnTo>
                      <a:pt x="47" y="109"/>
                    </a:lnTo>
                    <a:lnTo>
                      <a:pt x="47" y="109"/>
                    </a:lnTo>
                    <a:lnTo>
                      <a:pt x="48" y="106"/>
                    </a:lnTo>
                    <a:lnTo>
                      <a:pt x="50" y="104"/>
                    </a:lnTo>
                    <a:lnTo>
                      <a:pt x="54" y="104"/>
                    </a:lnTo>
                    <a:lnTo>
                      <a:pt x="54" y="104"/>
                    </a:lnTo>
                    <a:lnTo>
                      <a:pt x="57" y="105"/>
                    </a:lnTo>
                    <a:lnTo>
                      <a:pt x="59" y="106"/>
                    </a:lnTo>
                    <a:lnTo>
                      <a:pt x="59" y="109"/>
                    </a:lnTo>
                    <a:lnTo>
                      <a:pt x="59" y="152"/>
                    </a:lnTo>
                    <a:lnTo>
                      <a:pt x="75" y="152"/>
                    </a:lnTo>
                    <a:lnTo>
                      <a:pt x="75" y="109"/>
                    </a:lnTo>
                    <a:lnTo>
                      <a:pt x="75" y="109"/>
                    </a:lnTo>
                    <a:lnTo>
                      <a:pt x="76" y="107"/>
                    </a:lnTo>
                    <a:lnTo>
                      <a:pt x="77" y="105"/>
                    </a:lnTo>
                    <a:lnTo>
                      <a:pt x="81" y="104"/>
                    </a:lnTo>
                    <a:lnTo>
                      <a:pt x="81" y="104"/>
                    </a:lnTo>
                    <a:lnTo>
                      <a:pt x="84" y="105"/>
                    </a:lnTo>
                    <a:lnTo>
                      <a:pt x="87" y="107"/>
                    </a:lnTo>
                    <a:lnTo>
                      <a:pt x="87" y="109"/>
                    </a:lnTo>
                    <a:lnTo>
                      <a:pt x="87" y="109"/>
                    </a:lnTo>
                    <a:close/>
                    <a:moveTo>
                      <a:pt x="32" y="152"/>
                    </a:moveTo>
                    <a:lnTo>
                      <a:pt x="20" y="152"/>
                    </a:lnTo>
                    <a:lnTo>
                      <a:pt x="21" y="109"/>
                    </a:lnTo>
                    <a:lnTo>
                      <a:pt x="21" y="109"/>
                    </a:lnTo>
                    <a:lnTo>
                      <a:pt x="21" y="106"/>
                    </a:lnTo>
                    <a:lnTo>
                      <a:pt x="23" y="104"/>
                    </a:lnTo>
                    <a:lnTo>
                      <a:pt x="26" y="103"/>
                    </a:lnTo>
                    <a:lnTo>
                      <a:pt x="26" y="103"/>
                    </a:lnTo>
                    <a:lnTo>
                      <a:pt x="30" y="104"/>
                    </a:lnTo>
                    <a:lnTo>
                      <a:pt x="32" y="106"/>
                    </a:lnTo>
                    <a:lnTo>
                      <a:pt x="33" y="109"/>
                    </a:lnTo>
                    <a:lnTo>
                      <a:pt x="32" y="152"/>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5" name="Freeform 147"/>
              <p:cNvSpPr>
                <a:spLocks noEditPoints="1"/>
              </p:cNvSpPr>
              <p:nvPr/>
            </p:nvSpPr>
            <p:spPr bwMode="auto">
              <a:xfrm>
                <a:off x="3167063" y="2900363"/>
                <a:ext cx="558800" cy="244475"/>
              </a:xfrm>
              <a:custGeom>
                <a:avLst/>
                <a:gdLst/>
                <a:ahLst/>
                <a:cxnLst>
                  <a:cxn ang="0">
                    <a:pos x="352" y="5"/>
                  </a:cxn>
                  <a:cxn ang="0">
                    <a:pos x="1" y="0"/>
                  </a:cxn>
                  <a:cxn ang="0">
                    <a:pos x="1" y="41"/>
                  </a:cxn>
                  <a:cxn ang="0">
                    <a:pos x="1" y="41"/>
                  </a:cxn>
                  <a:cxn ang="0">
                    <a:pos x="4" y="42"/>
                  </a:cxn>
                  <a:cxn ang="0">
                    <a:pos x="6" y="43"/>
                  </a:cxn>
                  <a:cxn ang="0">
                    <a:pos x="10" y="45"/>
                  </a:cxn>
                  <a:cxn ang="0">
                    <a:pos x="12" y="49"/>
                  </a:cxn>
                  <a:cxn ang="0">
                    <a:pos x="12" y="50"/>
                  </a:cxn>
                  <a:cxn ang="0">
                    <a:pos x="12" y="94"/>
                  </a:cxn>
                  <a:cxn ang="0">
                    <a:pos x="1" y="94"/>
                  </a:cxn>
                  <a:cxn ang="0">
                    <a:pos x="0" y="154"/>
                  </a:cxn>
                  <a:cxn ang="0">
                    <a:pos x="350" y="154"/>
                  </a:cxn>
                  <a:cxn ang="0">
                    <a:pos x="352" y="5"/>
                  </a:cxn>
                  <a:cxn ang="0">
                    <a:pos x="50" y="95"/>
                  </a:cxn>
                  <a:cxn ang="0">
                    <a:pos x="27" y="94"/>
                  </a:cxn>
                  <a:cxn ang="0">
                    <a:pos x="28" y="10"/>
                  </a:cxn>
                  <a:cxn ang="0">
                    <a:pos x="51" y="10"/>
                  </a:cxn>
                  <a:cxn ang="0">
                    <a:pos x="50" y="95"/>
                  </a:cxn>
                  <a:cxn ang="0">
                    <a:pos x="95" y="95"/>
                  </a:cxn>
                  <a:cxn ang="0">
                    <a:pos x="72" y="95"/>
                  </a:cxn>
                  <a:cxn ang="0">
                    <a:pos x="72" y="11"/>
                  </a:cxn>
                  <a:cxn ang="0">
                    <a:pos x="96" y="11"/>
                  </a:cxn>
                  <a:cxn ang="0">
                    <a:pos x="95" y="95"/>
                  </a:cxn>
                  <a:cxn ang="0">
                    <a:pos x="139" y="96"/>
                  </a:cxn>
                  <a:cxn ang="0">
                    <a:pos x="116" y="95"/>
                  </a:cxn>
                  <a:cxn ang="0">
                    <a:pos x="117" y="11"/>
                  </a:cxn>
                  <a:cxn ang="0">
                    <a:pos x="140" y="11"/>
                  </a:cxn>
                  <a:cxn ang="0">
                    <a:pos x="139" y="96"/>
                  </a:cxn>
                  <a:cxn ang="0">
                    <a:pos x="184" y="96"/>
                  </a:cxn>
                  <a:cxn ang="0">
                    <a:pos x="161" y="96"/>
                  </a:cxn>
                  <a:cxn ang="0">
                    <a:pos x="161" y="12"/>
                  </a:cxn>
                  <a:cxn ang="0">
                    <a:pos x="185" y="12"/>
                  </a:cxn>
                  <a:cxn ang="0">
                    <a:pos x="184" y="96"/>
                  </a:cxn>
                  <a:cxn ang="0">
                    <a:pos x="260" y="120"/>
                  </a:cxn>
                  <a:cxn ang="0">
                    <a:pos x="236" y="120"/>
                  </a:cxn>
                  <a:cxn ang="0">
                    <a:pos x="236" y="85"/>
                  </a:cxn>
                  <a:cxn ang="0">
                    <a:pos x="261" y="85"/>
                  </a:cxn>
                  <a:cxn ang="0">
                    <a:pos x="260" y="120"/>
                  </a:cxn>
                  <a:cxn ang="0">
                    <a:pos x="261" y="65"/>
                  </a:cxn>
                  <a:cxn ang="0">
                    <a:pos x="237" y="64"/>
                  </a:cxn>
                  <a:cxn ang="0">
                    <a:pos x="237" y="30"/>
                  </a:cxn>
                  <a:cxn ang="0">
                    <a:pos x="261" y="30"/>
                  </a:cxn>
                  <a:cxn ang="0">
                    <a:pos x="261" y="65"/>
                  </a:cxn>
                  <a:cxn ang="0">
                    <a:pos x="314" y="120"/>
                  </a:cxn>
                  <a:cxn ang="0">
                    <a:pos x="288" y="120"/>
                  </a:cxn>
                  <a:cxn ang="0">
                    <a:pos x="289" y="85"/>
                  </a:cxn>
                  <a:cxn ang="0">
                    <a:pos x="314" y="86"/>
                  </a:cxn>
                  <a:cxn ang="0">
                    <a:pos x="314" y="120"/>
                  </a:cxn>
                  <a:cxn ang="0">
                    <a:pos x="289" y="65"/>
                  </a:cxn>
                  <a:cxn ang="0">
                    <a:pos x="289" y="30"/>
                  </a:cxn>
                  <a:cxn ang="0">
                    <a:pos x="314" y="30"/>
                  </a:cxn>
                  <a:cxn ang="0">
                    <a:pos x="314" y="65"/>
                  </a:cxn>
                  <a:cxn ang="0">
                    <a:pos x="289" y="65"/>
                  </a:cxn>
                </a:cxnLst>
                <a:rect l="0" t="0" r="r" b="b"/>
                <a:pathLst>
                  <a:path w="352" h="154">
                    <a:moveTo>
                      <a:pt x="352" y="5"/>
                    </a:moveTo>
                    <a:lnTo>
                      <a:pt x="1" y="0"/>
                    </a:lnTo>
                    <a:lnTo>
                      <a:pt x="1" y="41"/>
                    </a:lnTo>
                    <a:lnTo>
                      <a:pt x="1" y="41"/>
                    </a:lnTo>
                    <a:lnTo>
                      <a:pt x="4" y="42"/>
                    </a:lnTo>
                    <a:lnTo>
                      <a:pt x="6" y="43"/>
                    </a:lnTo>
                    <a:lnTo>
                      <a:pt x="10" y="45"/>
                    </a:lnTo>
                    <a:lnTo>
                      <a:pt x="12" y="49"/>
                    </a:lnTo>
                    <a:lnTo>
                      <a:pt x="12" y="50"/>
                    </a:lnTo>
                    <a:lnTo>
                      <a:pt x="12" y="94"/>
                    </a:lnTo>
                    <a:lnTo>
                      <a:pt x="1" y="94"/>
                    </a:lnTo>
                    <a:lnTo>
                      <a:pt x="0" y="154"/>
                    </a:lnTo>
                    <a:lnTo>
                      <a:pt x="350" y="154"/>
                    </a:lnTo>
                    <a:lnTo>
                      <a:pt x="352" y="5"/>
                    </a:lnTo>
                    <a:close/>
                    <a:moveTo>
                      <a:pt x="50" y="95"/>
                    </a:moveTo>
                    <a:lnTo>
                      <a:pt x="27" y="94"/>
                    </a:lnTo>
                    <a:lnTo>
                      <a:pt x="28" y="10"/>
                    </a:lnTo>
                    <a:lnTo>
                      <a:pt x="51" y="10"/>
                    </a:lnTo>
                    <a:lnTo>
                      <a:pt x="50" y="95"/>
                    </a:lnTo>
                    <a:close/>
                    <a:moveTo>
                      <a:pt x="95" y="95"/>
                    </a:moveTo>
                    <a:lnTo>
                      <a:pt x="72" y="95"/>
                    </a:lnTo>
                    <a:lnTo>
                      <a:pt x="72" y="11"/>
                    </a:lnTo>
                    <a:lnTo>
                      <a:pt x="96" y="11"/>
                    </a:lnTo>
                    <a:lnTo>
                      <a:pt x="95" y="95"/>
                    </a:lnTo>
                    <a:close/>
                    <a:moveTo>
                      <a:pt x="139" y="96"/>
                    </a:moveTo>
                    <a:lnTo>
                      <a:pt x="116" y="95"/>
                    </a:lnTo>
                    <a:lnTo>
                      <a:pt x="117" y="11"/>
                    </a:lnTo>
                    <a:lnTo>
                      <a:pt x="140" y="11"/>
                    </a:lnTo>
                    <a:lnTo>
                      <a:pt x="139" y="96"/>
                    </a:lnTo>
                    <a:close/>
                    <a:moveTo>
                      <a:pt x="184" y="96"/>
                    </a:moveTo>
                    <a:lnTo>
                      <a:pt x="161" y="96"/>
                    </a:lnTo>
                    <a:lnTo>
                      <a:pt x="161" y="12"/>
                    </a:lnTo>
                    <a:lnTo>
                      <a:pt x="185" y="12"/>
                    </a:lnTo>
                    <a:lnTo>
                      <a:pt x="184" y="96"/>
                    </a:lnTo>
                    <a:close/>
                    <a:moveTo>
                      <a:pt x="260" y="120"/>
                    </a:moveTo>
                    <a:lnTo>
                      <a:pt x="236" y="120"/>
                    </a:lnTo>
                    <a:lnTo>
                      <a:pt x="236" y="85"/>
                    </a:lnTo>
                    <a:lnTo>
                      <a:pt x="261" y="85"/>
                    </a:lnTo>
                    <a:lnTo>
                      <a:pt x="260" y="120"/>
                    </a:lnTo>
                    <a:close/>
                    <a:moveTo>
                      <a:pt x="261" y="65"/>
                    </a:moveTo>
                    <a:lnTo>
                      <a:pt x="237" y="64"/>
                    </a:lnTo>
                    <a:lnTo>
                      <a:pt x="237" y="30"/>
                    </a:lnTo>
                    <a:lnTo>
                      <a:pt x="261" y="30"/>
                    </a:lnTo>
                    <a:lnTo>
                      <a:pt x="261" y="65"/>
                    </a:lnTo>
                    <a:close/>
                    <a:moveTo>
                      <a:pt x="314" y="120"/>
                    </a:moveTo>
                    <a:lnTo>
                      <a:pt x="288" y="120"/>
                    </a:lnTo>
                    <a:lnTo>
                      <a:pt x="289" y="85"/>
                    </a:lnTo>
                    <a:lnTo>
                      <a:pt x="314" y="86"/>
                    </a:lnTo>
                    <a:lnTo>
                      <a:pt x="314" y="120"/>
                    </a:lnTo>
                    <a:close/>
                    <a:moveTo>
                      <a:pt x="289" y="65"/>
                    </a:moveTo>
                    <a:lnTo>
                      <a:pt x="289" y="30"/>
                    </a:lnTo>
                    <a:lnTo>
                      <a:pt x="314" y="30"/>
                    </a:lnTo>
                    <a:lnTo>
                      <a:pt x="314" y="65"/>
                    </a:lnTo>
                    <a:lnTo>
                      <a:pt x="289" y="65"/>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26" name="Freeform 148"/>
              <p:cNvSpPr/>
              <p:nvPr/>
            </p:nvSpPr>
            <p:spPr bwMode="auto">
              <a:xfrm>
                <a:off x="3168650" y="2824163"/>
                <a:ext cx="557213" cy="84138"/>
              </a:xfrm>
              <a:custGeom>
                <a:avLst/>
                <a:gdLst/>
                <a:ahLst/>
                <a:cxnLst>
                  <a:cxn ang="0">
                    <a:pos x="351" y="52"/>
                  </a:cxn>
                  <a:cxn ang="0">
                    <a:pos x="208" y="51"/>
                  </a:cxn>
                  <a:cxn ang="0">
                    <a:pos x="209" y="21"/>
                  </a:cxn>
                  <a:cxn ang="0">
                    <a:pos x="142" y="20"/>
                  </a:cxn>
                  <a:cxn ang="0">
                    <a:pos x="144" y="1"/>
                  </a:cxn>
                  <a:cxn ang="0">
                    <a:pos x="120" y="1"/>
                  </a:cxn>
                  <a:cxn ang="0">
                    <a:pos x="120" y="0"/>
                  </a:cxn>
                  <a:cxn ang="0">
                    <a:pos x="107" y="0"/>
                  </a:cxn>
                  <a:cxn ang="0">
                    <a:pos x="107" y="1"/>
                  </a:cxn>
                  <a:cxn ang="0">
                    <a:pos x="92" y="0"/>
                  </a:cxn>
                  <a:cxn ang="0">
                    <a:pos x="92" y="0"/>
                  </a:cxn>
                  <a:cxn ang="0">
                    <a:pos x="73" y="0"/>
                  </a:cxn>
                  <a:cxn ang="0">
                    <a:pos x="73" y="0"/>
                  </a:cxn>
                  <a:cxn ang="0">
                    <a:pos x="59" y="0"/>
                  </a:cxn>
                  <a:cxn ang="0">
                    <a:pos x="59" y="0"/>
                  </a:cxn>
                  <a:cxn ang="0">
                    <a:pos x="40" y="0"/>
                  </a:cxn>
                  <a:cxn ang="0">
                    <a:pos x="40" y="0"/>
                  </a:cxn>
                  <a:cxn ang="0">
                    <a:pos x="26" y="0"/>
                  </a:cxn>
                  <a:cxn ang="0">
                    <a:pos x="26" y="0"/>
                  </a:cxn>
                  <a:cxn ang="0">
                    <a:pos x="7" y="0"/>
                  </a:cxn>
                  <a:cxn ang="0">
                    <a:pos x="7" y="0"/>
                  </a:cxn>
                  <a:cxn ang="0">
                    <a:pos x="1" y="0"/>
                  </a:cxn>
                  <a:cxn ang="0">
                    <a:pos x="0" y="48"/>
                  </a:cxn>
                  <a:cxn ang="0">
                    <a:pos x="351" y="53"/>
                  </a:cxn>
                  <a:cxn ang="0">
                    <a:pos x="351" y="52"/>
                  </a:cxn>
                </a:cxnLst>
                <a:rect l="0" t="0" r="r" b="b"/>
                <a:pathLst>
                  <a:path w="351" h="53">
                    <a:moveTo>
                      <a:pt x="351" y="52"/>
                    </a:moveTo>
                    <a:lnTo>
                      <a:pt x="208" y="51"/>
                    </a:lnTo>
                    <a:lnTo>
                      <a:pt x="209" y="21"/>
                    </a:lnTo>
                    <a:lnTo>
                      <a:pt x="142" y="20"/>
                    </a:lnTo>
                    <a:lnTo>
                      <a:pt x="144" y="1"/>
                    </a:lnTo>
                    <a:lnTo>
                      <a:pt x="120" y="1"/>
                    </a:lnTo>
                    <a:lnTo>
                      <a:pt x="120" y="0"/>
                    </a:lnTo>
                    <a:lnTo>
                      <a:pt x="107" y="0"/>
                    </a:lnTo>
                    <a:lnTo>
                      <a:pt x="107" y="1"/>
                    </a:lnTo>
                    <a:lnTo>
                      <a:pt x="92" y="0"/>
                    </a:lnTo>
                    <a:lnTo>
                      <a:pt x="92" y="0"/>
                    </a:lnTo>
                    <a:lnTo>
                      <a:pt x="73" y="0"/>
                    </a:lnTo>
                    <a:lnTo>
                      <a:pt x="73" y="0"/>
                    </a:lnTo>
                    <a:lnTo>
                      <a:pt x="59" y="0"/>
                    </a:lnTo>
                    <a:lnTo>
                      <a:pt x="59" y="0"/>
                    </a:lnTo>
                    <a:lnTo>
                      <a:pt x="40" y="0"/>
                    </a:lnTo>
                    <a:lnTo>
                      <a:pt x="40" y="0"/>
                    </a:lnTo>
                    <a:lnTo>
                      <a:pt x="26" y="0"/>
                    </a:lnTo>
                    <a:lnTo>
                      <a:pt x="26" y="0"/>
                    </a:lnTo>
                    <a:lnTo>
                      <a:pt x="7" y="0"/>
                    </a:lnTo>
                    <a:lnTo>
                      <a:pt x="7" y="0"/>
                    </a:lnTo>
                    <a:lnTo>
                      <a:pt x="1" y="0"/>
                    </a:lnTo>
                    <a:lnTo>
                      <a:pt x="0" y="48"/>
                    </a:lnTo>
                    <a:lnTo>
                      <a:pt x="351" y="53"/>
                    </a:lnTo>
                    <a:lnTo>
                      <a:pt x="351" y="52"/>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27" name="Freeform 149"/>
              <p:cNvSpPr/>
              <p:nvPr/>
            </p:nvSpPr>
            <p:spPr bwMode="auto">
              <a:xfrm>
                <a:off x="2835275" y="2820988"/>
                <a:ext cx="334963" cy="79375"/>
              </a:xfrm>
              <a:custGeom>
                <a:avLst/>
                <a:gdLst/>
                <a:ahLst/>
                <a:cxnLst>
                  <a:cxn ang="0">
                    <a:pos x="211" y="1"/>
                  </a:cxn>
                  <a:cxn ang="0">
                    <a:pos x="143" y="1"/>
                  </a:cxn>
                  <a:cxn ang="0">
                    <a:pos x="136" y="1"/>
                  </a:cxn>
                  <a:cxn ang="0">
                    <a:pos x="136" y="1"/>
                  </a:cxn>
                  <a:cxn ang="0">
                    <a:pos x="118" y="0"/>
                  </a:cxn>
                  <a:cxn ang="0">
                    <a:pos x="118" y="0"/>
                  </a:cxn>
                  <a:cxn ang="0">
                    <a:pos x="102" y="0"/>
                  </a:cxn>
                  <a:cxn ang="0">
                    <a:pos x="102" y="0"/>
                  </a:cxn>
                  <a:cxn ang="0">
                    <a:pos x="89" y="0"/>
                  </a:cxn>
                  <a:cxn ang="0">
                    <a:pos x="89" y="1"/>
                  </a:cxn>
                  <a:cxn ang="0">
                    <a:pos x="66" y="0"/>
                  </a:cxn>
                  <a:cxn ang="0">
                    <a:pos x="66" y="19"/>
                  </a:cxn>
                  <a:cxn ang="0">
                    <a:pos x="0" y="19"/>
                  </a:cxn>
                  <a:cxn ang="0">
                    <a:pos x="0" y="47"/>
                  </a:cxn>
                  <a:cxn ang="0">
                    <a:pos x="211" y="50"/>
                  </a:cxn>
                  <a:cxn ang="0">
                    <a:pos x="211" y="1"/>
                  </a:cxn>
                </a:cxnLst>
                <a:rect l="0" t="0" r="r" b="b"/>
                <a:pathLst>
                  <a:path w="211" h="50">
                    <a:moveTo>
                      <a:pt x="211" y="1"/>
                    </a:moveTo>
                    <a:lnTo>
                      <a:pt x="143" y="1"/>
                    </a:lnTo>
                    <a:lnTo>
                      <a:pt x="136" y="1"/>
                    </a:lnTo>
                    <a:lnTo>
                      <a:pt x="136" y="1"/>
                    </a:lnTo>
                    <a:lnTo>
                      <a:pt x="118" y="0"/>
                    </a:lnTo>
                    <a:lnTo>
                      <a:pt x="118" y="0"/>
                    </a:lnTo>
                    <a:lnTo>
                      <a:pt x="102" y="0"/>
                    </a:lnTo>
                    <a:lnTo>
                      <a:pt x="102" y="0"/>
                    </a:lnTo>
                    <a:lnTo>
                      <a:pt x="89" y="0"/>
                    </a:lnTo>
                    <a:lnTo>
                      <a:pt x="89" y="1"/>
                    </a:lnTo>
                    <a:lnTo>
                      <a:pt x="66" y="0"/>
                    </a:lnTo>
                    <a:lnTo>
                      <a:pt x="66" y="19"/>
                    </a:lnTo>
                    <a:lnTo>
                      <a:pt x="0" y="19"/>
                    </a:lnTo>
                    <a:lnTo>
                      <a:pt x="0" y="47"/>
                    </a:lnTo>
                    <a:lnTo>
                      <a:pt x="211" y="50"/>
                    </a:lnTo>
                    <a:lnTo>
                      <a:pt x="211"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8" name="Freeform 150"/>
              <p:cNvSpPr/>
              <p:nvPr/>
            </p:nvSpPr>
            <p:spPr bwMode="auto">
              <a:xfrm>
                <a:off x="2963863" y="2676526"/>
                <a:ext cx="207963" cy="36513"/>
              </a:xfrm>
              <a:custGeom>
                <a:avLst/>
                <a:gdLst/>
                <a:ahLst/>
                <a:cxnLst>
                  <a:cxn ang="0">
                    <a:pos x="131" y="1"/>
                  </a:cxn>
                  <a:cxn ang="0">
                    <a:pos x="9" y="0"/>
                  </a:cxn>
                  <a:cxn ang="0">
                    <a:pos x="9" y="0"/>
                  </a:cxn>
                  <a:cxn ang="0">
                    <a:pos x="6" y="1"/>
                  </a:cxn>
                  <a:cxn ang="0">
                    <a:pos x="3" y="4"/>
                  </a:cxn>
                  <a:cxn ang="0">
                    <a:pos x="1" y="8"/>
                  </a:cxn>
                  <a:cxn ang="0">
                    <a:pos x="0" y="11"/>
                  </a:cxn>
                  <a:cxn ang="0">
                    <a:pos x="0" y="11"/>
                  </a:cxn>
                  <a:cxn ang="0">
                    <a:pos x="0" y="15"/>
                  </a:cxn>
                  <a:cxn ang="0">
                    <a:pos x="3" y="17"/>
                  </a:cxn>
                  <a:cxn ang="0">
                    <a:pos x="5" y="21"/>
                  </a:cxn>
                  <a:cxn ang="0">
                    <a:pos x="8" y="22"/>
                  </a:cxn>
                  <a:cxn ang="0">
                    <a:pos x="8" y="22"/>
                  </a:cxn>
                  <a:cxn ang="0">
                    <a:pos x="130" y="23"/>
                  </a:cxn>
                  <a:cxn ang="0">
                    <a:pos x="131" y="1"/>
                  </a:cxn>
                </a:cxnLst>
                <a:rect l="0" t="0" r="r" b="b"/>
                <a:pathLst>
                  <a:path w="131" h="23">
                    <a:moveTo>
                      <a:pt x="131" y="1"/>
                    </a:moveTo>
                    <a:lnTo>
                      <a:pt x="9" y="0"/>
                    </a:lnTo>
                    <a:lnTo>
                      <a:pt x="9" y="0"/>
                    </a:lnTo>
                    <a:lnTo>
                      <a:pt x="6" y="1"/>
                    </a:lnTo>
                    <a:lnTo>
                      <a:pt x="3" y="4"/>
                    </a:lnTo>
                    <a:lnTo>
                      <a:pt x="1" y="8"/>
                    </a:lnTo>
                    <a:lnTo>
                      <a:pt x="0" y="11"/>
                    </a:lnTo>
                    <a:lnTo>
                      <a:pt x="0" y="11"/>
                    </a:lnTo>
                    <a:lnTo>
                      <a:pt x="0" y="15"/>
                    </a:lnTo>
                    <a:lnTo>
                      <a:pt x="3" y="17"/>
                    </a:lnTo>
                    <a:lnTo>
                      <a:pt x="5" y="21"/>
                    </a:lnTo>
                    <a:lnTo>
                      <a:pt x="8" y="22"/>
                    </a:lnTo>
                    <a:lnTo>
                      <a:pt x="8" y="22"/>
                    </a:lnTo>
                    <a:lnTo>
                      <a:pt x="130" y="23"/>
                    </a:lnTo>
                    <a:lnTo>
                      <a:pt x="131" y="1"/>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29" name="Freeform 151"/>
              <p:cNvSpPr/>
              <p:nvPr/>
            </p:nvSpPr>
            <p:spPr bwMode="auto">
              <a:xfrm>
                <a:off x="3170238" y="2678113"/>
                <a:ext cx="203200" cy="36513"/>
              </a:xfrm>
              <a:custGeom>
                <a:avLst/>
                <a:gdLst/>
                <a:ahLst/>
                <a:cxnLst>
                  <a:cxn ang="0">
                    <a:pos x="128" y="13"/>
                  </a:cxn>
                  <a:cxn ang="0">
                    <a:pos x="128" y="13"/>
                  </a:cxn>
                  <a:cxn ang="0">
                    <a:pos x="128" y="9"/>
                  </a:cxn>
                  <a:cxn ang="0">
                    <a:pos x="126" y="5"/>
                  </a:cxn>
                  <a:cxn ang="0">
                    <a:pos x="122" y="3"/>
                  </a:cxn>
                  <a:cxn ang="0">
                    <a:pos x="118" y="2"/>
                  </a:cxn>
                  <a:cxn ang="0">
                    <a:pos x="103" y="2"/>
                  </a:cxn>
                  <a:cxn ang="0">
                    <a:pos x="103" y="2"/>
                  </a:cxn>
                  <a:cxn ang="0">
                    <a:pos x="88" y="1"/>
                  </a:cxn>
                  <a:cxn ang="0">
                    <a:pos x="88" y="2"/>
                  </a:cxn>
                  <a:cxn ang="0">
                    <a:pos x="76" y="1"/>
                  </a:cxn>
                  <a:cxn ang="0">
                    <a:pos x="76" y="1"/>
                  </a:cxn>
                  <a:cxn ang="0">
                    <a:pos x="60" y="1"/>
                  </a:cxn>
                  <a:cxn ang="0">
                    <a:pos x="60" y="1"/>
                  </a:cxn>
                  <a:cxn ang="0">
                    <a:pos x="48" y="1"/>
                  </a:cxn>
                  <a:cxn ang="0">
                    <a:pos x="48" y="1"/>
                  </a:cxn>
                  <a:cxn ang="0">
                    <a:pos x="0" y="0"/>
                  </a:cxn>
                  <a:cxn ang="0">
                    <a:pos x="0" y="22"/>
                  </a:cxn>
                  <a:cxn ang="0">
                    <a:pos x="122" y="23"/>
                  </a:cxn>
                  <a:cxn ang="0">
                    <a:pos x="122" y="23"/>
                  </a:cxn>
                  <a:cxn ang="0">
                    <a:pos x="124" y="22"/>
                  </a:cxn>
                  <a:cxn ang="0">
                    <a:pos x="127" y="20"/>
                  </a:cxn>
                  <a:cxn ang="0">
                    <a:pos x="128" y="16"/>
                  </a:cxn>
                  <a:cxn ang="0">
                    <a:pos x="128" y="13"/>
                  </a:cxn>
                  <a:cxn ang="0">
                    <a:pos x="128" y="13"/>
                  </a:cxn>
                </a:cxnLst>
                <a:rect l="0" t="0" r="r" b="b"/>
                <a:pathLst>
                  <a:path w="128" h="23">
                    <a:moveTo>
                      <a:pt x="128" y="13"/>
                    </a:moveTo>
                    <a:lnTo>
                      <a:pt x="128" y="13"/>
                    </a:lnTo>
                    <a:lnTo>
                      <a:pt x="128" y="9"/>
                    </a:lnTo>
                    <a:lnTo>
                      <a:pt x="126" y="5"/>
                    </a:lnTo>
                    <a:lnTo>
                      <a:pt x="122" y="3"/>
                    </a:lnTo>
                    <a:lnTo>
                      <a:pt x="118" y="2"/>
                    </a:lnTo>
                    <a:lnTo>
                      <a:pt x="103" y="2"/>
                    </a:lnTo>
                    <a:lnTo>
                      <a:pt x="103" y="2"/>
                    </a:lnTo>
                    <a:lnTo>
                      <a:pt x="88" y="1"/>
                    </a:lnTo>
                    <a:lnTo>
                      <a:pt x="88" y="2"/>
                    </a:lnTo>
                    <a:lnTo>
                      <a:pt x="76" y="1"/>
                    </a:lnTo>
                    <a:lnTo>
                      <a:pt x="76" y="1"/>
                    </a:lnTo>
                    <a:lnTo>
                      <a:pt x="60" y="1"/>
                    </a:lnTo>
                    <a:lnTo>
                      <a:pt x="60" y="1"/>
                    </a:lnTo>
                    <a:lnTo>
                      <a:pt x="48" y="1"/>
                    </a:lnTo>
                    <a:lnTo>
                      <a:pt x="48" y="1"/>
                    </a:lnTo>
                    <a:lnTo>
                      <a:pt x="0" y="0"/>
                    </a:lnTo>
                    <a:lnTo>
                      <a:pt x="0" y="22"/>
                    </a:lnTo>
                    <a:lnTo>
                      <a:pt x="122" y="23"/>
                    </a:lnTo>
                    <a:lnTo>
                      <a:pt x="122" y="23"/>
                    </a:lnTo>
                    <a:lnTo>
                      <a:pt x="124" y="22"/>
                    </a:lnTo>
                    <a:lnTo>
                      <a:pt x="127" y="20"/>
                    </a:lnTo>
                    <a:lnTo>
                      <a:pt x="128" y="16"/>
                    </a:lnTo>
                    <a:lnTo>
                      <a:pt x="128" y="13"/>
                    </a:lnTo>
                    <a:lnTo>
                      <a:pt x="128" y="13"/>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30" name="Freeform 316"/>
              <p:cNvSpPr/>
              <p:nvPr/>
            </p:nvSpPr>
            <p:spPr bwMode="auto">
              <a:xfrm>
                <a:off x="2654300" y="2501901"/>
                <a:ext cx="141288" cy="68263"/>
              </a:xfrm>
              <a:custGeom>
                <a:avLst/>
                <a:gdLst/>
                <a:ahLst/>
                <a:cxnLst>
                  <a:cxn ang="0">
                    <a:pos x="89" y="30"/>
                  </a:cxn>
                  <a:cxn ang="0">
                    <a:pos x="89" y="30"/>
                  </a:cxn>
                  <a:cxn ang="0">
                    <a:pos x="88" y="25"/>
                  </a:cxn>
                  <a:cxn ang="0">
                    <a:pos x="85" y="21"/>
                  </a:cxn>
                  <a:cxn ang="0">
                    <a:pos x="80" y="18"/>
                  </a:cxn>
                  <a:cxn ang="0">
                    <a:pos x="75" y="17"/>
                  </a:cxn>
                  <a:cxn ang="0">
                    <a:pos x="75" y="17"/>
                  </a:cxn>
                  <a:cxn ang="0">
                    <a:pos x="72" y="12"/>
                  </a:cxn>
                  <a:cxn ang="0">
                    <a:pos x="69" y="8"/>
                  </a:cxn>
                  <a:cxn ang="0">
                    <a:pos x="64" y="6"/>
                  </a:cxn>
                  <a:cxn ang="0">
                    <a:pos x="57" y="5"/>
                  </a:cxn>
                  <a:cxn ang="0">
                    <a:pos x="57" y="5"/>
                  </a:cxn>
                  <a:cxn ang="0">
                    <a:pos x="52" y="6"/>
                  </a:cxn>
                  <a:cxn ang="0">
                    <a:pos x="46" y="8"/>
                  </a:cxn>
                  <a:cxn ang="0">
                    <a:pos x="46" y="8"/>
                  </a:cxn>
                  <a:cxn ang="0">
                    <a:pos x="44" y="5"/>
                  </a:cxn>
                  <a:cxn ang="0">
                    <a:pos x="41" y="2"/>
                  </a:cxn>
                  <a:cxn ang="0">
                    <a:pos x="36" y="1"/>
                  </a:cxn>
                  <a:cxn ang="0">
                    <a:pos x="32" y="0"/>
                  </a:cxn>
                  <a:cxn ang="0">
                    <a:pos x="32" y="0"/>
                  </a:cxn>
                  <a:cxn ang="0">
                    <a:pos x="25" y="1"/>
                  </a:cxn>
                  <a:cxn ang="0">
                    <a:pos x="20" y="5"/>
                  </a:cxn>
                  <a:cxn ang="0">
                    <a:pos x="15" y="8"/>
                  </a:cxn>
                  <a:cxn ang="0">
                    <a:pos x="14" y="11"/>
                  </a:cxn>
                  <a:cxn ang="0">
                    <a:pos x="14" y="13"/>
                  </a:cxn>
                  <a:cxn ang="0">
                    <a:pos x="14" y="13"/>
                  </a:cxn>
                  <a:cxn ang="0">
                    <a:pos x="15" y="17"/>
                  </a:cxn>
                  <a:cxn ang="0">
                    <a:pos x="15" y="17"/>
                  </a:cxn>
                  <a:cxn ang="0">
                    <a:pos x="9" y="18"/>
                  </a:cxn>
                  <a:cxn ang="0">
                    <a:pos x="4" y="21"/>
                  </a:cxn>
                  <a:cxn ang="0">
                    <a:pos x="1" y="25"/>
                  </a:cxn>
                  <a:cxn ang="0">
                    <a:pos x="0" y="30"/>
                  </a:cxn>
                  <a:cxn ang="0">
                    <a:pos x="0" y="30"/>
                  </a:cxn>
                  <a:cxn ang="0">
                    <a:pos x="1" y="35"/>
                  </a:cxn>
                  <a:cxn ang="0">
                    <a:pos x="3" y="39"/>
                  </a:cxn>
                  <a:cxn ang="0">
                    <a:pos x="9" y="42"/>
                  </a:cxn>
                  <a:cxn ang="0">
                    <a:pos x="14" y="43"/>
                  </a:cxn>
                  <a:cxn ang="0">
                    <a:pos x="14" y="43"/>
                  </a:cxn>
                  <a:cxn ang="0">
                    <a:pos x="15" y="43"/>
                  </a:cxn>
                  <a:cxn ang="0">
                    <a:pos x="15" y="43"/>
                  </a:cxn>
                  <a:cxn ang="0">
                    <a:pos x="17" y="43"/>
                  </a:cxn>
                  <a:cxn ang="0">
                    <a:pos x="17" y="43"/>
                  </a:cxn>
                  <a:cxn ang="0">
                    <a:pos x="18" y="43"/>
                  </a:cxn>
                  <a:cxn ang="0">
                    <a:pos x="74" y="43"/>
                  </a:cxn>
                  <a:cxn ang="0">
                    <a:pos x="74" y="43"/>
                  </a:cxn>
                  <a:cxn ang="0">
                    <a:pos x="74" y="43"/>
                  </a:cxn>
                  <a:cxn ang="0">
                    <a:pos x="80" y="42"/>
                  </a:cxn>
                  <a:cxn ang="0">
                    <a:pos x="85" y="39"/>
                  </a:cxn>
                  <a:cxn ang="0">
                    <a:pos x="88" y="35"/>
                  </a:cxn>
                  <a:cxn ang="0">
                    <a:pos x="89" y="30"/>
                  </a:cxn>
                  <a:cxn ang="0">
                    <a:pos x="89" y="30"/>
                  </a:cxn>
                </a:cxnLst>
                <a:rect l="0" t="0" r="r" b="b"/>
                <a:pathLst>
                  <a:path w="89" h="43">
                    <a:moveTo>
                      <a:pt x="89" y="30"/>
                    </a:moveTo>
                    <a:lnTo>
                      <a:pt x="89" y="30"/>
                    </a:lnTo>
                    <a:lnTo>
                      <a:pt x="88" y="25"/>
                    </a:lnTo>
                    <a:lnTo>
                      <a:pt x="85" y="21"/>
                    </a:lnTo>
                    <a:lnTo>
                      <a:pt x="80" y="18"/>
                    </a:lnTo>
                    <a:lnTo>
                      <a:pt x="75" y="17"/>
                    </a:lnTo>
                    <a:lnTo>
                      <a:pt x="75" y="17"/>
                    </a:lnTo>
                    <a:lnTo>
                      <a:pt x="72" y="12"/>
                    </a:lnTo>
                    <a:lnTo>
                      <a:pt x="69" y="8"/>
                    </a:lnTo>
                    <a:lnTo>
                      <a:pt x="64" y="6"/>
                    </a:lnTo>
                    <a:lnTo>
                      <a:pt x="57" y="5"/>
                    </a:lnTo>
                    <a:lnTo>
                      <a:pt x="57" y="5"/>
                    </a:lnTo>
                    <a:lnTo>
                      <a:pt x="52" y="6"/>
                    </a:lnTo>
                    <a:lnTo>
                      <a:pt x="46" y="8"/>
                    </a:lnTo>
                    <a:lnTo>
                      <a:pt x="46" y="8"/>
                    </a:lnTo>
                    <a:lnTo>
                      <a:pt x="44" y="5"/>
                    </a:lnTo>
                    <a:lnTo>
                      <a:pt x="41" y="2"/>
                    </a:lnTo>
                    <a:lnTo>
                      <a:pt x="36" y="1"/>
                    </a:lnTo>
                    <a:lnTo>
                      <a:pt x="32" y="0"/>
                    </a:lnTo>
                    <a:lnTo>
                      <a:pt x="32" y="0"/>
                    </a:lnTo>
                    <a:lnTo>
                      <a:pt x="25" y="1"/>
                    </a:lnTo>
                    <a:lnTo>
                      <a:pt x="20" y="5"/>
                    </a:lnTo>
                    <a:lnTo>
                      <a:pt x="15" y="8"/>
                    </a:lnTo>
                    <a:lnTo>
                      <a:pt x="14" y="11"/>
                    </a:lnTo>
                    <a:lnTo>
                      <a:pt x="14" y="13"/>
                    </a:lnTo>
                    <a:lnTo>
                      <a:pt x="14" y="13"/>
                    </a:lnTo>
                    <a:lnTo>
                      <a:pt x="15" y="17"/>
                    </a:lnTo>
                    <a:lnTo>
                      <a:pt x="15" y="17"/>
                    </a:lnTo>
                    <a:lnTo>
                      <a:pt x="9" y="18"/>
                    </a:lnTo>
                    <a:lnTo>
                      <a:pt x="4" y="21"/>
                    </a:lnTo>
                    <a:lnTo>
                      <a:pt x="1" y="25"/>
                    </a:lnTo>
                    <a:lnTo>
                      <a:pt x="0" y="30"/>
                    </a:lnTo>
                    <a:lnTo>
                      <a:pt x="0" y="30"/>
                    </a:lnTo>
                    <a:lnTo>
                      <a:pt x="1" y="35"/>
                    </a:lnTo>
                    <a:lnTo>
                      <a:pt x="3" y="39"/>
                    </a:lnTo>
                    <a:lnTo>
                      <a:pt x="9" y="42"/>
                    </a:lnTo>
                    <a:lnTo>
                      <a:pt x="14" y="43"/>
                    </a:lnTo>
                    <a:lnTo>
                      <a:pt x="14" y="43"/>
                    </a:lnTo>
                    <a:lnTo>
                      <a:pt x="15" y="43"/>
                    </a:lnTo>
                    <a:lnTo>
                      <a:pt x="15" y="43"/>
                    </a:lnTo>
                    <a:lnTo>
                      <a:pt x="17" y="43"/>
                    </a:lnTo>
                    <a:lnTo>
                      <a:pt x="17" y="43"/>
                    </a:lnTo>
                    <a:lnTo>
                      <a:pt x="18" y="43"/>
                    </a:lnTo>
                    <a:lnTo>
                      <a:pt x="74" y="43"/>
                    </a:lnTo>
                    <a:lnTo>
                      <a:pt x="74" y="43"/>
                    </a:lnTo>
                    <a:lnTo>
                      <a:pt x="74" y="43"/>
                    </a:lnTo>
                    <a:lnTo>
                      <a:pt x="80" y="42"/>
                    </a:lnTo>
                    <a:lnTo>
                      <a:pt x="85" y="39"/>
                    </a:lnTo>
                    <a:lnTo>
                      <a:pt x="88" y="35"/>
                    </a:lnTo>
                    <a:lnTo>
                      <a:pt x="89" y="30"/>
                    </a:lnTo>
                    <a:lnTo>
                      <a:pt x="89" y="3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31" name="Freeform 317"/>
              <p:cNvSpPr/>
              <p:nvPr/>
            </p:nvSpPr>
            <p:spPr bwMode="auto">
              <a:xfrm>
                <a:off x="3459163" y="2374901"/>
                <a:ext cx="284163" cy="136525"/>
              </a:xfrm>
              <a:custGeom>
                <a:avLst/>
                <a:gdLst/>
                <a:ahLst/>
                <a:cxnLst>
                  <a:cxn ang="0">
                    <a:pos x="179" y="59"/>
                  </a:cxn>
                  <a:cxn ang="0">
                    <a:pos x="177" y="49"/>
                  </a:cxn>
                  <a:cxn ang="0">
                    <a:pos x="170" y="42"/>
                  </a:cxn>
                  <a:cxn ang="0">
                    <a:pos x="160" y="36"/>
                  </a:cxn>
                  <a:cxn ang="0">
                    <a:pos x="148" y="33"/>
                  </a:cxn>
                  <a:cxn ang="0">
                    <a:pos x="147" y="29"/>
                  </a:cxn>
                  <a:cxn ang="0">
                    <a:pos x="143" y="20"/>
                  </a:cxn>
                  <a:cxn ang="0">
                    <a:pos x="133" y="13"/>
                  </a:cxn>
                  <a:cxn ang="0">
                    <a:pos x="122" y="9"/>
                  </a:cxn>
                  <a:cxn ang="0">
                    <a:pos x="115" y="9"/>
                  </a:cxn>
                  <a:cxn ang="0">
                    <a:pos x="103" y="10"/>
                  </a:cxn>
                  <a:cxn ang="0">
                    <a:pos x="93" y="14"/>
                  </a:cxn>
                  <a:cxn ang="0">
                    <a:pos x="88" y="9"/>
                  </a:cxn>
                  <a:cxn ang="0">
                    <a:pos x="72" y="1"/>
                  </a:cxn>
                  <a:cxn ang="0">
                    <a:pos x="64" y="0"/>
                  </a:cxn>
                  <a:cxn ang="0">
                    <a:pos x="51" y="2"/>
                  </a:cxn>
                  <a:cxn ang="0">
                    <a:pos x="40" y="8"/>
                  </a:cxn>
                  <a:cxn ang="0">
                    <a:pos x="33" y="17"/>
                  </a:cxn>
                  <a:cxn ang="0">
                    <a:pos x="30" y="26"/>
                  </a:cxn>
                  <a:cxn ang="0">
                    <a:pos x="31" y="33"/>
                  </a:cxn>
                  <a:cxn ang="0">
                    <a:pos x="24" y="34"/>
                  </a:cxn>
                  <a:cxn ang="0">
                    <a:pos x="13" y="39"/>
                  </a:cxn>
                  <a:cxn ang="0">
                    <a:pos x="6" y="45"/>
                  </a:cxn>
                  <a:cxn ang="0">
                    <a:pos x="1" y="54"/>
                  </a:cxn>
                  <a:cxn ang="0">
                    <a:pos x="0" y="59"/>
                  </a:cxn>
                  <a:cxn ang="0">
                    <a:pos x="2" y="69"/>
                  </a:cxn>
                  <a:cxn ang="0">
                    <a:pos x="9" y="77"/>
                  </a:cxn>
                  <a:cxn ang="0">
                    <a:pos x="19" y="82"/>
                  </a:cxn>
                  <a:cxn ang="0">
                    <a:pos x="30" y="86"/>
                  </a:cxn>
                  <a:cxn ang="0">
                    <a:pos x="32" y="86"/>
                  </a:cxn>
                  <a:cxn ang="0">
                    <a:pos x="34" y="86"/>
                  </a:cxn>
                  <a:cxn ang="0">
                    <a:pos x="35" y="86"/>
                  </a:cxn>
                  <a:cxn ang="0">
                    <a:pos x="147" y="86"/>
                  </a:cxn>
                  <a:cxn ang="0">
                    <a:pos x="154" y="85"/>
                  </a:cxn>
                  <a:cxn ang="0">
                    <a:pos x="165" y="80"/>
                  </a:cxn>
                  <a:cxn ang="0">
                    <a:pos x="173" y="74"/>
                  </a:cxn>
                  <a:cxn ang="0">
                    <a:pos x="178" y="65"/>
                  </a:cxn>
                  <a:cxn ang="0">
                    <a:pos x="179" y="59"/>
                  </a:cxn>
                </a:cxnLst>
                <a:rect l="0" t="0" r="r" b="b"/>
                <a:pathLst>
                  <a:path w="179" h="86">
                    <a:moveTo>
                      <a:pt x="179" y="59"/>
                    </a:moveTo>
                    <a:lnTo>
                      <a:pt x="179" y="59"/>
                    </a:lnTo>
                    <a:lnTo>
                      <a:pt x="178" y="54"/>
                    </a:lnTo>
                    <a:lnTo>
                      <a:pt x="177" y="49"/>
                    </a:lnTo>
                    <a:lnTo>
                      <a:pt x="173" y="45"/>
                    </a:lnTo>
                    <a:lnTo>
                      <a:pt x="170" y="42"/>
                    </a:lnTo>
                    <a:lnTo>
                      <a:pt x="166" y="39"/>
                    </a:lnTo>
                    <a:lnTo>
                      <a:pt x="160" y="36"/>
                    </a:lnTo>
                    <a:lnTo>
                      <a:pt x="155" y="34"/>
                    </a:lnTo>
                    <a:lnTo>
                      <a:pt x="148" y="33"/>
                    </a:lnTo>
                    <a:lnTo>
                      <a:pt x="148" y="33"/>
                    </a:lnTo>
                    <a:lnTo>
                      <a:pt x="147" y="29"/>
                    </a:lnTo>
                    <a:lnTo>
                      <a:pt x="145" y="23"/>
                    </a:lnTo>
                    <a:lnTo>
                      <a:pt x="143" y="20"/>
                    </a:lnTo>
                    <a:lnTo>
                      <a:pt x="138" y="15"/>
                    </a:lnTo>
                    <a:lnTo>
                      <a:pt x="133" y="13"/>
                    </a:lnTo>
                    <a:lnTo>
                      <a:pt x="127" y="10"/>
                    </a:lnTo>
                    <a:lnTo>
                      <a:pt x="122" y="9"/>
                    </a:lnTo>
                    <a:lnTo>
                      <a:pt x="115" y="9"/>
                    </a:lnTo>
                    <a:lnTo>
                      <a:pt x="115" y="9"/>
                    </a:lnTo>
                    <a:lnTo>
                      <a:pt x="109" y="9"/>
                    </a:lnTo>
                    <a:lnTo>
                      <a:pt x="103" y="10"/>
                    </a:lnTo>
                    <a:lnTo>
                      <a:pt x="98" y="12"/>
                    </a:lnTo>
                    <a:lnTo>
                      <a:pt x="93" y="14"/>
                    </a:lnTo>
                    <a:lnTo>
                      <a:pt x="93" y="14"/>
                    </a:lnTo>
                    <a:lnTo>
                      <a:pt x="88" y="9"/>
                    </a:lnTo>
                    <a:lnTo>
                      <a:pt x="81" y="5"/>
                    </a:lnTo>
                    <a:lnTo>
                      <a:pt x="72" y="1"/>
                    </a:lnTo>
                    <a:lnTo>
                      <a:pt x="64" y="0"/>
                    </a:lnTo>
                    <a:lnTo>
                      <a:pt x="64" y="0"/>
                    </a:lnTo>
                    <a:lnTo>
                      <a:pt x="57" y="1"/>
                    </a:lnTo>
                    <a:lnTo>
                      <a:pt x="51" y="2"/>
                    </a:lnTo>
                    <a:lnTo>
                      <a:pt x="45" y="5"/>
                    </a:lnTo>
                    <a:lnTo>
                      <a:pt x="40" y="8"/>
                    </a:lnTo>
                    <a:lnTo>
                      <a:pt x="35" y="12"/>
                    </a:lnTo>
                    <a:lnTo>
                      <a:pt x="33" y="17"/>
                    </a:lnTo>
                    <a:lnTo>
                      <a:pt x="31" y="21"/>
                    </a:lnTo>
                    <a:lnTo>
                      <a:pt x="30" y="26"/>
                    </a:lnTo>
                    <a:lnTo>
                      <a:pt x="30" y="26"/>
                    </a:lnTo>
                    <a:lnTo>
                      <a:pt x="31" y="33"/>
                    </a:lnTo>
                    <a:lnTo>
                      <a:pt x="31" y="33"/>
                    </a:lnTo>
                    <a:lnTo>
                      <a:pt x="24" y="34"/>
                    </a:lnTo>
                    <a:lnTo>
                      <a:pt x="19" y="36"/>
                    </a:lnTo>
                    <a:lnTo>
                      <a:pt x="13" y="39"/>
                    </a:lnTo>
                    <a:lnTo>
                      <a:pt x="9" y="42"/>
                    </a:lnTo>
                    <a:lnTo>
                      <a:pt x="6" y="45"/>
                    </a:lnTo>
                    <a:lnTo>
                      <a:pt x="2" y="49"/>
                    </a:lnTo>
                    <a:lnTo>
                      <a:pt x="1" y="54"/>
                    </a:lnTo>
                    <a:lnTo>
                      <a:pt x="0" y="59"/>
                    </a:lnTo>
                    <a:lnTo>
                      <a:pt x="0" y="59"/>
                    </a:lnTo>
                    <a:lnTo>
                      <a:pt x="1" y="65"/>
                    </a:lnTo>
                    <a:lnTo>
                      <a:pt x="2" y="69"/>
                    </a:lnTo>
                    <a:lnTo>
                      <a:pt x="6" y="74"/>
                    </a:lnTo>
                    <a:lnTo>
                      <a:pt x="9" y="77"/>
                    </a:lnTo>
                    <a:lnTo>
                      <a:pt x="13" y="80"/>
                    </a:lnTo>
                    <a:lnTo>
                      <a:pt x="19" y="82"/>
                    </a:lnTo>
                    <a:lnTo>
                      <a:pt x="24"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60" y="82"/>
                    </a:lnTo>
                    <a:lnTo>
                      <a:pt x="165" y="80"/>
                    </a:lnTo>
                    <a:lnTo>
                      <a:pt x="170" y="77"/>
                    </a:lnTo>
                    <a:lnTo>
                      <a:pt x="173" y="74"/>
                    </a:lnTo>
                    <a:lnTo>
                      <a:pt x="177" y="69"/>
                    </a:lnTo>
                    <a:lnTo>
                      <a:pt x="178" y="65"/>
                    </a:lnTo>
                    <a:lnTo>
                      <a:pt x="179" y="59"/>
                    </a:lnTo>
                    <a:lnTo>
                      <a:pt x="179" y="59"/>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32" name="Freeform 318"/>
              <p:cNvSpPr/>
              <p:nvPr/>
            </p:nvSpPr>
            <p:spPr bwMode="auto">
              <a:xfrm>
                <a:off x="3227388" y="2208213"/>
                <a:ext cx="157163" cy="74613"/>
              </a:xfrm>
              <a:custGeom>
                <a:avLst/>
                <a:gdLst/>
                <a:ahLst/>
                <a:cxnLst>
                  <a:cxn ang="0">
                    <a:pos x="99" y="33"/>
                  </a:cxn>
                  <a:cxn ang="0">
                    <a:pos x="99" y="33"/>
                  </a:cxn>
                  <a:cxn ang="0">
                    <a:pos x="99" y="29"/>
                  </a:cxn>
                  <a:cxn ang="0">
                    <a:pos x="98" y="27"/>
                  </a:cxn>
                  <a:cxn ang="0">
                    <a:pos x="93" y="23"/>
                  </a:cxn>
                  <a:cxn ang="0">
                    <a:pos x="89" y="20"/>
                  </a:cxn>
                  <a:cxn ang="0">
                    <a:pos x="82" y="18"/>
                  </a:cxn>
                  <a:cxn ang="0">
                    <a:pos x="82" y="18"/>
                  </a:cxn>
                  <a:cxn ang="0">
                    <a:pos x="81" y="15"/>
                  </a:cxn>
                  <a:cxn ang="0">
                    <a:pos x="80" y="13"/>
                  </a:cxn>
                  <a:cxn ang="0">
                    <a:pos x="76" y="9"/>
                  </a:cxn>
                  <a:cxn ang="0">
                    <a:pos x="70" y="5"/>
                  </a:cxn>
                  <a:cxn ang="0">
                    <a:pos x="64" y="4"/>
                  </a:cxn>
                  <a:cxn ang="0">
                    <a:pos x="64" y="4"/>
                  </a:cxn>
                  <a:cxn ang="0">
                    <a:pos x="57" y="5"/>
                  </a:cxn>
                  <a:cxn ang="0">
                    <a:pos x="52" y="7"/>
                  </a:cxn>
                  <a:cxn ang="0">
                    <a:pos x="52" y="7"/>
                  </a:cxn>
                  <a:cxn ang="0">
                    <a:pos x="48" y="4"/>
                  </a:cxn>
                  <a:cxn ang="0">
                    <a:pos x="45" y="2"/>
                  </a:cxn>
                  <a:cxn ang="0">
                    <a:pos x="40" y="1"/>
                  </a:cxn>
                  <a:cxn ang="0">
                    <a:pos x="35" y="0"/>
                  </a:cxn>
                  <a:cxn ang="0">
                    <a:pos x="35" y="0"/>
                  </a:cxn>
                  <a:cxn ang="0">
                    <a:pos x="28" y="1"/>
                  </a:cxn>
                  <a:cxn ang="0">
                    <a:pos x="22" y="4"/>
                  </a:cxn>
                  <a:cxn ang="0">
                    <a:pos x="18" y="9"/>
                  </a:cxn>
                  <a:cxn ang="0">
                    <a:pos x="17" y="12"/>
                  </a:cxn>
                  <a:cxn ang="0">
                    <a:pos x="17" y="14"/>
                  </a:cxn>
                  <a:cxn ang="0">
                    <a:pos x="17" y="14"/>
                  </a:cxn>
                  <a:cxn ang="0">
                    <a:pos x="17" y="18"/>
                  </a:cxn>
                  <a:cxn ang="0">
                    <a:pos x="17" y="18"/>
                  </a:cxn>
                  <a:cxn ang="0">
                    <a:pos x="10" y="20"/>
                  </a:cxn>
                  <a:cxn ang="0">
                    <a:pos x="4" y="23"/>
                  </a:cxn>
                  <a:cxn ang="0">
                    <a:pos x="1" y="27"/>
                  </a:cxn>
                  <a:cxn ang="0">
                    <a:pos x="0" y="29"/>
                  </a:cxn>
                  <a:cxn ang="0">
                    <a:pos x="0" y="33"/>
                  </a:cxn>
                  <a:cxn ang="0">
                    <a:pos x="0" y="33"/>
                  </a:cxn>
                  <a:cxn ang="0">
                    <a:pos x="1" y="38"/>
                  </a:cxn>
                  <a:cxn ang="0">
                    <a:pos x="4" y="43"/>
                  </a:cxn>
                  <a:cxn ang="0">
                    <a:pos x="10" y="46"/>
                  </a:cxn>
                  <a:cxn ang="0">
                    <a:pos x="17" y="47"/>
                  </a:cxn>
                  <a:cxn ang="0">
                    <a:pos x="17" y="47"/>
                  </a:cxn>
                  <a:cxn ang="0">
                    <a:pos x="18" y="47"/>
                  </a:cxn>
                  <a:cxn ang="0">
                    <a:pos x="18" y="47"/>
                  </a:cxn>
                  <a:cxn ang="0">
                    <a:pos x="19" y="47"/>
                  </a:cxn>
                  <a:cxn ang="0">
                    <a:pos x="19" y="47"/>
                  </a:cxn>
                  <a:cxn ang="0">
                    <a:pos x="20" y="47"/>
                  </a:cxn>
                  <a:cxn ang="0">
                    <a:pos x="81" y="47"/>
                  </a:cxn>
                  <a:cxn ang="0">
                    <a:pos x="81" y="47"/>
                  </a:cxn>
                  <a:cxn ang="0">
                    <a:pos x="81" y="47"/>
                  </a:cxn>
                  <a:cxn ang="0">
                    <a:pos x="88" y="46"/>
                  </a:cxn>
                  <a:cxn ang="0">
                    <a:pos x="93" y="43"/>
                  </a:cxn>
                  <a:cxn ang="0">
                    <a:pos x="98" y="38"/>
                  </a:cxn>
                  <a:cxn ang="0">
                    <a:pos x="98" y="35"/>
                  </a:cxn>
                  <a:cxn ang="0">
                    <a:pos x="99" y="33"/>
                  </a:cxn>
                  <a:cxn ang="0">
                    <a:pos x="99" y="33"/>
                  </a:cxn>
                </a:cxnLst>
                <a:rect l="0" t="0" r="r" b="b"/>
                <a:pathLst>
                  <a:path w="99" h="47">
                    <a:moveTo>
                      <a:pt x="99" y="33"/>
                    </a:moveTo>
                    <a:lnTo>
                      <a:pt x="99" y="33"/>
                    </a:lnTo>
                    <a:lnTo>
                      <a:pt x="99" y="29"/>
                    </a:lnTo>
                    <a:lnTo>
                      <a:pt x="98" y="27"/>
                    </a:lnTo>
                    <a:lnTo>
                      <a:pt x="93" y="23"/>
                    </a:lnTo>
                    <a:lnTo>
                      <a:pt x="89" y="20"/>
                    </a:lnTo>
                    <a:lnTo>
                      <a:pt x="82" y="18"/>
                    </a:lnTo>
                    <a:lnTo>
                      <a:pt x="82" y="18"/>
                    </a:lnTo>
                    <a:lnTo>
                      <a:pt x="81" y="15"/>
                    </a:lnTo>
                    <a:lnTo>
                      <a:pt x="80" y="13"/>
                    </a:lnTo>
                    <a:lnTo>
                      <a:pt x="76" y="9"/>
                    </a:lnTo>
                    <a:lnTo>
                      <a:pt x="70" y="5"/>
                    </a:lnTo>
                    <a:lnTo>
                      <a:pt x="64" y="4"/>
                    </a:lnTo>
                    <a:lnTo>
                      <a:pt x="64" y="4"/>
                    </a:lnTo>
                    <a:lnTo>
                      <a:pt x="57" y="5"/>
                    </a:lnTo>
                    <a:lnTo>
                      <a:pt x="52" y="7"/>
                    </a:lnTo>
                    <a:lnTo>
                      <a:pt x="52" y="7"/>
                    </a:lnTo>
                    <a:lnTo>
                      <a:pt x="48" y="4"/>
                    </a:lnTo>
                    <a:lnTo>
                      <a:pt x="45" y="2"/>
                    </a:lnTo>
                    <a:lnTo>
                      <a:pt x="40" y="1"/>
                    </a:lnTo>
                    <a:lnTo>
                      <a:pt x="35" y="0"/>
                    </a:lnTo>
                    <a:lnTo>
                      <a:pt x="35" y="0"/>
                    </a:lnTo>
                    <a:lnTo>
                      <a:pt x="28" y="1"/>
                    </a:lnTo>
                    <a:lnTo>
                      <a:pt x="22" y="4"/>
                    </a:lnTo>
                    <a:lnTo>
                      <a:pt x="18" y="9"/>
                    </a:lnTo>
                    <a:lnTo>
                      <a:pt x="17" y="12"/>
                    </a:lnTo>
                    <a:lnTo>
                      <a:pt x="17" y="14"/>
                    </a:lnTo>
                    <a:lnTo>
                      <a:pt x="17" y="14"/>
                    </a:lnTo>
                    <a:lnTo>
                      <a:pt x="17" y="18"/>
                    </a:lnTo>
                    <a:lnTo>
                      <a:pt x="17" y="18"/>
                    </a:lnTo>
                    <a:lnTo>
                      <a:pt x="10" y="20"/>
                    </a:lnTo>
                    <a:lnTo>
                      <a:pt x="4" y="23"/>
                    </a:lnTo>
                    <a:lnTo>
                      <a:pt x="1" y="27"/>
                    </a:lnTo>
                    <a:lnTo>
                      <a:pt x="0" y="29"/>
                    </a:lnTo>
                    <a:lnTo>
                      <a:pt x="0" y="33"/>
                    </a:lnTo>
                    <a:lnTo>
                      <a:pt x="0" y="33"/>
                    </a:lnTo>
                    <a:lnTo>
                      <a:pt x="1" y="38"/>
                    </a:lnTo>
                    <a:lnTo>
                      <a:pt x="4" y="43"/>
                    </a:lnTo>
                    <a:lnTo>
                      <a:pt x="10" y="46"/>
                    </a:lnTo>
                    <a:lnTo>
                      <a:pt x="17" y="47"/>
                    </a:lnTo>
                    <a:lnTo>
                      <a:pt x="17" y="47"/>
                    </a:lnTo>
                    <a:lnTo>
                      <a:pt x="18" y="47"/>
                    </a:lnTo>
                    <a:lnTo>
                      <a:pt x="18" y="47"/>
                    </a:lnTo>
                    <a:lnTo>
                      <a:pt x="19" y="47"/>
                    </a:lnTo>
                    <a:lnTo>
                      <a:pt x="19" y="47"/>
                    </a:lnTo>
                    <a:lnTo>
                      <a:pt x="20" y="47"/>
                    </a:lnTo>
                    <a:lnTo>
                      <a:pt x="81" y="47"/>
                    </a:lnTo>
                    <a:lnTo>
                      <a:pt x="81" y="47"/>
                    </a:lnTo>
                    <a:lnTo>
                      <a:pt x="81" y="47"/>
                    </a:lnTo>
                    <a:lnTo>
                      <a:pt x="88" y="46"/>
                    </a:lnTo>
                    <a:lnTo>
                      <a:pt x="93" y="43"/>
                    </a:lnTo>
                    <a:lnTo>
                      <a:pt x="98" y="38"/>
                    </a:lnTo>
                    <a:lnTo>
                      <a:pt x="98" y="35"/>
                    </a:lnTo>
                    <a:lnTo>
                      <a:pt x="99" y="33"/>
                    </a:lnTo>
                    <a:lnTo>
                      <a:pt x="99" y="3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grpSp>
          <p:nvGrpSpPr>
            <p:cNvPr id="4" name="Group 97"/>
            <p:cNvGrpSpPr/>
            <p:nvPr/>
          </p:nvGrpSpPr>
          <p:grpSpPr>
            <a:xfrm>
              <a:off x="2857488" y="1285866"/>
              <a:ext cx="1500188" cy="439738"/>
              <a:chOff x="3000364" y="1000114"/>
              <a:chExt cx="1500188" cy="439738"/>
            </a:xfrm>
            <a:solidFill>
              <a:schemeClr val="accent4"/>
            </a:solidFill>
          </p:grpSpPr>
          <p:sp>
            <p:nvSpPr>
              <p:cNvPr id="54" name="Freeform 298"/>
              <p:cNvSpPr/>
              <p:nvPr/>
            </p:nvSpPr>
            <p:spPr bwMode="auto">
              <a:xfrm>
                <a:off x="4200514" y="1000114"/>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5" name="Freeform 299"/>
              <p:cNvSpPr/>
              <p:nvPr/>
            </p:nvSpPr>
            <p:spPr bwMode="auto">
              <a:xfrm>
                <a:off x="3376602" y="1177914"/>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6" name="Freeform 300"/>
              <p:cNvSpPr/>
              <p:nvPr/>
            </p:nvSpPr>
            <p:spPr bwMode="auto">
              <a:xfrm>
                <a:off x="3276589" y="1220776"/>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7" name="Freeform 301"/>
              <p:cNvSpPr/>
              <p:nvPr/>
            </p:nvSpPr>
            <p:spPr bwMode="auto">
              <a:xfrm>
                <a:off x="3178164" y="1269989"/>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8" name="Freeform 302"/>
              <p:cNvSpPr/>
              <p:nvPr/>
            </p:nvSpPr>
            <p:spPr bwMode="auto">
              <a:xfrm>
                <a:off x="3000364" y="1393814"/>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59" name="Freeform 303"/>
              <p:cNvSpPr/>
              <p:nvPr/>
            </p:nvSpPr>
            <p:spPr bwMode="auto">
              <a:xfrm>
                <a:off x="3086089" y="1328726"/>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0" name="Freeform 304"/>
              <p:cNvSpPr/>
              <p:nvPr/>
            </p:nvSpPr>
            <p:spPr bwMode="auto">
              <a:xfrm>
                <a:off x="3805227" y="1087426"/>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1" name="Freeform 305"/>
              <p:cNvSpPr/>
              <p:nvPr/>
            </p:nvSpPr>
            <p:spPr bwMode="auto">
              <a:xfrm>
                <a:off x="4027477" y="1084251"/>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2" name="Freeform 306"/>
              <p:cNvSpPr/>
              <p:nvPr/>
            </p:nvSpPr>
            <p:spPr bwMode="auto">
              <a:xfrm>
                <a:off x="3914764" y="1084251"/>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3" name="Freeform 307"/>
              <p:cNvSpPr/>
              <p:nvPr/>
            </p:nvSpPr>
            <p:spPr bwMode="auto">
              <a:xfrm>
                <a:off x="4137014" y="1092189"/>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4" name="Freeform 308"/>
              <p:cNvSpPr/>
              <p:nvPr/>
            </p:nvSpPr>
            <p:spPr bwMode="auto">
              <a:xfrm>
                <a:off x="3695689" y="1098539"/>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5" name="Freeform 309"/>
              <p:cNvSpPr/>
              <p:nvPr/>
            </p:nvSpPr>
            <p:spPr bwMode="auto">
              <a:xfrm>
                <a:off x="3587739" y="1117589"/>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6" name="Freeform 310"/>
              <p:cNvSpPr/>
              <p:nvPr/>
            </p:nvSpPr>
            <p:spPr bwMode="auto">
              <a:xfrm>
                <a:off x="3479789" y="1142989"/>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sp>
        <p:nvSpPr>
          <p:cNvPr id="33" name="Rectangle 32"/>
          <p:cNvSpPr/>
          <p:nvPr/>
        </p:nvSpPr>
        <p:spPr>
          <a:xfrm>
            <a:off x="0" y="3071816"/>
            <a:ext cx="9144000" cy="20716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81"/>
          <p:cNvGrpSpPr/>
          <p:nvPr/>
        </p:nvGrpSpPr>
        <p:grpSpPr>
          <a:xfrm>
            <a:off x="857224" y="142876"/>
            <a:ext cx="7429552" cy="492443"/>
            <a:chOff x="857224" y="142876"/>
            <a:chExt cx="7429552" cy="492443"/>
          </a:xfrm>
        </p:grpSpPr>
        <p:sp>
          <p:nvSpPr>
            <p:cNvPr id="83" name="Rectangle 8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BUSINESS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4" name="Straight Connector 83"/>
            <p:cNvCxnSpPr/>
            <p:nvPr/>
          </p:nvCxnSpPr>
          <p:spPr>
            <a:xfrm rot="5400000">
              <a:off x="27147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a:off x="61437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2"/>
          <p:cNvGrpSpPr/>
          <p:nvPr/>
        </p:nvGrpSpPr>
        <p:grpSpPr>
          <a:xfrm>
            <a:off x="4572000" y="1357304"/>
            <a:ext cx="3143272" cy="1444291"/>
            <a:chOff x="4572000" y="1357304"/>
            <a:chExt cx="3143272" cy="1444291"/>
          </a:xfrm>
        </p:grpSpPr>
        <p:sp>
          <p:nvSpPr>
            <p:cNvPr id="87" name="Rectangle 86"/>
            <p:cNvSpPr/>
            <p:nvPr/>
          </p:nvSpPr>
          <p:spPr>
            <a:xfrm>
              <a:off x="4572000" y="1357304"/>
              <a:ext cx="3143272" cy="400110"/>
            </a:xfrm>
            <a:prstGeom prst="rect">
              <a:avLst/>
            </a:prstGeom>
          </p:spPr>
          <p:txBody>
            <a:bodyPr wrap="square">
              <a:spAutoFit/>
            </a:bodyPr>
            <a:lstStyle/>
            <a:p>
              <a:r>
                <a:rPr lang="en-US" sz="2000" dirty="0" smtClean="0">
                  <a:solidFill>
                    <a:schemeClr val="bg1">
                      <a:lumMod val="65000"/>
                    </a:schemeClr>
                  </a:solidFill>
                  <a:latin typeface="Open Sans" pitchFamily="34" charset="0"/>
                  <a:ea typeface="Open Sans" pitchFamily="34" charset="0"/>
                  <a:cs typeface="Open Sans" pitchFamily="34" charset="0"/>
                </a:rPr>
                <a:t>Teamwork Strategy</a:t>
              </a:r>
              <a:endParaRPr lang="en-US" sz="2000" dirty="0">
                <a:solidFill>
                  <a:schemeClr val="bg1">
                    <a:lumMod val="65000"/>
                  </a:schemeClr>
                </a:solidFill>
                <a:latin typeface="Open Sans" pitchFamily="34" charset="0"/>
                <a:ea typeface="Open Sans" pitchFamily="34" charset="0"/>
                <a:cs typeface="Open Sans" pitchFamily="34" charset="0"/>
              </a:endParaRPr>
            </a:p>
          </p:txBody>
        </p:sp>
        <p:sp>
          <p:nvSpPr>
            <p:cNvPr id="88" name="Rectangle 87"/>
            <p:cNvSpPr/>
            <p:nvPr/>
          </p:nvSpPr>
          <p:spPr>
            <a:xfrm>
              <a:off x="4643438" y="1785932"/>
              <a:ext cx="3000396" cy="1015663"/>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7" name="Group 67"/>
          <p:cNvGrpSpPr/>
          <p:nvPr/>
        </p:nvGrpSpPr>
        <p:grpSpPr>
          <a:xfrm>
            <a:off x="285720" y="3214692"/>
            <a:ext cx="3500462" cy="1507057"/>
            <a:chOff x="285720" y="3214692"/>
            <a:chExt cx="3500462" cy="1507057"/>
          </a:xfrm>
        </p:grpSpPr>
        <p:sp>
          <p:nvSpPr>
            <p:cNvPr id="44" name="Rectangle 43"/>
            <p:cNvSpPr/>
            <p:nvPr/>
          </p:nvSpPr>
          <p:spPr>
            <a:xfrm>
              <a:off x="285720" y="3214692"/>
              <a:ext cx="178593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Teamwork Strategy</a:t>
              </a:r>
              <a:endParaRPr lang="en-US" sz="1400" dirty="0">
                <a:solidFill>
                  <a:schemeClr val="bg1"/>
                </a:solidFill>
                <a:latin typeface="Open Sans" pitchFamily="34" charset="0"/>
                <a:ea typeface="Open Sans" pitchFamily="34" charset="0"/>
                <a:cs typeface="Open Sans" pitchFamily="34" charset="0"/>
              </a:endParaRPr>
            </a:p>
          </p:txBody>
        </p:sp>
        <p:sp>
          <p:nvSpPr>
            <p:cNvPr id="45" name="Rectangle 44"/>
            <p:cNvSpPr/>
            <p:nvPr/>
          </p:nvSpPr>
          <p:spPr>
            <a:xfrm>
              <a:off x="285720" y="3571882"/>
              <a:ext cx="3500462" cy="1149867"/>
            </a:xfrm>
            <a:prstGeom prst="rect">
              <a:avLst/>
            </a:prstGeom>
          </p:spPr>
          <p:txBody>
            <a:bodyPr wrap="square">
              <a:spAutoFit/>
            </a:bodyPr>
            <a:lstStyle/>
            <a:p>
              <a:pPr marL="356870" indent="-356870">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a:t>
              </a:r>
              <a:endParaRPr lang="ms-MY" sz="800" dirty="0" smtClean="0">
                <a:solidFill>
                  <a:schemeClr val="bg1"/>
                </a:solidFill>
                <a:latin typeface="Open Sans Light" pitchFamily="34" charset="0"/>
                <a:ea typeface="Open Sans Light" pitchFamily="34" charset="0"/>
                <a:cs typeface="Open Sans Light" pitchFamily="34" charset="0"/>
              </a:endParaRPr>
            </a:p>
            <a:p>
              <a:pPr marL="356870" indent="-356870">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Praesent sodales odio sit amet odio tristique quis tempus odio </a:t>
              </a:r>
              <a:endParaRPr lang="ms-MY" sz="800" dirty="0" smtClean="0">
                <a:solidFill>
                  <a:schemeClr val="bg1"/>
                </a:solidFill>
                <a:latin typeface="Open Sans Light" pitchFamily="34" charset="0"/>
                <a:ea typeface="Open Sans Light" pitchFamily="34" charset="0"/>
                <a:cs typeface="Open Sans Light" pitchFamily="34" charset="0"/>
              </a:endParaRPr>
            </a:p>
            <a:p>
              <a:pPr marL="356870" indent="-356870">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Lorem ipsum dolor sit amet Lorem ipsum dolor sit </a:t>
              </a:r>
              <a:endParaRPr lang="ms-MY" sz="800" dirty="0" smtClean="0">
                <a:solidFill>
                  <a:schemeClr val="bg1"/>
                </a:solidFill>
                <a:latin typeface="Open Sans Light" pitchFamily="34" charset="0"/>
                <a:ea typeface="Open Sans Light" pitchFamily="34" charset="0"/>
                <a:cs typeface="Open Sans Light" pitchFamily="34" charset="0"/>
              </a:endParaRPr>
            </a:p>
            <a:p>
              <a:pPr marL="356870" indent="-356870">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amet, consectetur adipiscing elit. Praesent sodales odio sit amet </a:t>
              </a:r>
              <a:endParaRPr lang="ms-MY" sz="800" dirty="0" smtClean="0">
                <a:solidFill>
                  <a:schemeClr val="bg1"/>
                </a:solidFill>
                <a:latin typeface="Open Sans Light" pitchFamily="34" charset="0"/>
                <a:ea typeface="Open Sans Light" pitchFamily="34" charset="0"/>
                <a:cs typeface="Open Sans Light" pitchFamily="34" charset="0"/>
              </a:endParaRPr>
            </a:p>
            <a:p>
              <a:pPr marL="356870" indent="-356870">
                <a:lnSpc>
                  <a:spcPct val="150000"/>
                </a:lnSpc>
                <a:spcBef>
                  <a:spcPts val="250"/>
                </a:spcBef>
                <a:buFont typeface="+mj-lt"/>
                <a:buAutoNum type="arabicPeriod"/>
              </a:pPr>
              <a:r>
                <a:rPr lang="ms-MY" sz="800" dirty="0" smtClean="0">
                  <a:solidFill>
                    <a:schemeClr val="bg1"/>
                  </a:solidFill>
                  <a:latin typeface="Open Sans Light" pitchFamily="34" charset="0"/>
                  <a:ea typeface="Open Sans Light" pitchFamily="34" charset="0"/>
                  <a:cs typeface="Open Sans Light" pitchFamily="34" charset="0"/>
                </a:rPr>
                <a:t>odio tristique quis tempus odio Lorem ipsum dolor sit amet</a:t>
              </a:r>
              <a:endParaRPr lang="ms-MY" sz="800" dirty="0" smtClean="0">
                <a:solidFill>
                  <a:schemeClr val="bg1"/>
                </a:solidFill>
                <a:latin typeface="Open Sans Light" pitchFamily="34" charset="0"/>
                <a:ea typeface="Open Sans Light" pitchFamily="34" charset="0"/>
                <a:cs typeface="Open Sans Light" pitchFamily="34" charset="0"/>
              </a:endParaRPr>
            </a:p>
          </p:txBody>
        </p:sp>
      </p:grpSp>
      <p:grpSp>
        <p:nvGrpSpPr>
          <p:cNvPr id="8" name="Group 51"/>
          <p:cNvGrpSpPr/>
          <p:nvPr/>
        </p:nvGrpSpPr>
        <p:grpSpPr>
          <a:xfrm>
            <a:off x="4500562" y="3214692"/>
            <a:ext cx="3571900" cy="911188"/>
            <a:chOff x="4500562" y="3214692"/>
            <a:chExt cx="3571900" cy="911188"/>
          </a:xfrm>
        </p:grpSpPr>
        <p:sp>
          <p:nvSpPr>
            <p:cNvPr id="104" name="Rectangle 103"/>
            <p:cNvSpPr/>
            <p:nvPr/>
          </p:nvSpPr>
          <p:spPr>
            <a:xfrm>
              <a:off x="4500562" y="3571882"/>
              <a:ext cx="3571900" cy="553998"/>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smtClean="0">
                <a:solidFill>
                  <a:schemeClr val="bg1"/>
                </a:solidFill>
                <a:latin typeface="Open Sans Light" pitchFamily="34" charset="0"/>
                <a:ea typeface="Open Sans Light" pitchFamily="34" charset="0"/>
                <a:cs typeface="Open Sans Light" pitchFamily="34" charset="0"/>
              </a:endParaRPr>
            </a:p>
          </p:txBody>
        </p:sp>
        <p:sp>
          <p:nvSpPr>
            <p:cNvPr id="106" name="Rectangle 105"/>
            <p:cNvSpPr/>
            <p:nvPr/>
          </p:nvSpPr>
          <p:spPr>
            <a:xfrm>
              <a:off x="4500562" y="3214692"/>
              <a:ext cx="178593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Teamwork Strategy</a:t>
              </a:r>
              <a:endParaRPr lang="en-US" sz="1400" dirty="0">
                <a:solidFill>
                  <a:schemeClr val="bg1"/>
                </a:solidFill>
                <a:latin typeface="Open Sans" pitchFamily="34" charset="0"/>
                <a:ea typeface="Open Sans" pitchFamily="34" charset="0"/>
                <a:cs typeface="Open Sans" pitchFamily="34" charset="0"/>
              </a:endParaRPr>
            </a:p>
          </p:txBody>
        </p:sp>
      </p:grpSp>
      <p:sp>
        <p:nvSpPr>
          <p:cNvPr id="69" name="Rectangle 6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40</a:t>
            </a:r>
            <a:endParaRPr lang="en-US" sz="1100" dirty="0">
              <a:latin typeface="Open Sans" pitchFamily="34" charset="0"/>
              <a:ea typeface="Open Sans" pitchFamily="34" charset="0"/>
              <a:cs typeface="Open Sans" pitchFamily="34" charset="0"/>
            </a:endParaRPr>
          </a:p>
        </p:txBody>
      </p:sp>
      <p:grpSp>
        <p:nvGrpSpPr>
          <p:cNvPr id="9" name="Group 76"/>
          <p:cNvGrpSpPr/>
          <p:nvPr/>
        </p:nvGrpSpPr>
        <p:grpSpPr>
          <a:xfrm>
            <a:off x="4357686" y="4143386"/>
            <a:ext cx="1167022" cy="904870"/>
            <a:chOff x="4357686" y="4143386"/>
            <a:chExt cx="1167022" cy="904870"/>
          </a:xfrm>
        </p:grpSpPr>
        <p:graphicFrame>
          <p:nvGraphicFramePr>
            <p:cNvPr id="212" name="Chart 211"/>
            <p:cNvGraphicFramePr/>
            <p:nvPr/>
          </p:nvGraphicFramePr>
          <p:xfrm>
            <a:off x="4357686" y="4143386"/>
            <a:ext cx="1167022" cy="904870"/>
          </p:xfrm>
          <a:graphic>
            <a:graphicData uri="http://schemas.openxmlformats.org/drawingml/2006/chart">
              <c:chart xmlns:c="http://schemas.openxmlformats.org/drawingml/2006/chart" xmlns:r="http://schemas.openxmlformats.org/officeDocument/2006/relationships" r:id="rId1"/>
            </a:graphicData>
          </a:graphic>
        </p:graphicFrame>
        <p:sp>
          <p:nvSpPr>
            <p:cNvPr id="70" name="Rectangle 69"/>
            <p:cNvSpPr/>
            <p:nvPr/>
          </p:nvSpPr>
          <p:spPr>
            <a:xfrm>
              <a:off x="4673308"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80%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0" name="Group 75"/>
          <p:cNvGrpSpPr/>
          <p:nvPr/>
        </p:nvGrpSpPr>
        <p:grpSpPr>
          <a:xfrm>
            <a:off x="5357818" y="4143386"/>
            <a:ext cx="1167022" cy="904870"/>
            <a:chOff x="5357818" y="4143386"/>
            <a:chExt cx="1167022" cy="904870"/>
          </a:xfrm>
        </p:grpSpPr>
        <p:graphicFrame>
          <p:nvGraphicFramePr>
            <p:cNvPr id="213" name="Chart 212"/>
            <p:cNvGraphicFramePr/>
            <p:nvPr/>
          </p:nvGraphicFramePr>
          <p:xfrm>
            <a:off x="5357818" y="4143386"/>
            <a:ext cx="1167022" cy="904870"/>
          </p:xfrm>
          <a:graphic>
            <a:graphicData uri="http://schemas.openxmlformats.org/drawingml/2006/chart">
              <c:chart xmlns:c="http://schemas.openxmlformats.org/drawingml/2006/chart" xmlns:r="http://schemas.openxmlformats.org/officeDocument/2006/relationships" r:id="rId2"/>
            </a:graphicData>
          </a:graphic>
        </p:graphicFrame>
        <p:sp>
          <p:nvSpPr>
            <p:cNvPr id="71" name="Rectangle 70"/>
            <p:cNvSpPr/>
            <p:nvPr/>
          </p:nvSpPr>
          <p:spPr>
            <a:xfrm>
              <a:off x="5669533"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60%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1" name="Group 74"/>
          <p:cNvGrpSpPr/>
          <p:nvPr/>
        </p:nvGrpSpPr>
        <p:grpSpPr>
          <a:xfrm>
            <a:off x="6357950" y="4143386"/>
            <a:ext cx="1167022" cy="904870"/>
            <a:chOff x="6357950" y="4143386"/>
            <a:chExt cx="1167022" cy="904870"/>
          </a:xfrm>
        </p:grpSpPr>
        <p:graphicFrame>
          <p:nvGraphicFramePr>
            <p:cNvPr id="214" name="Chart 213"/>
            <p:cNvGraphicFramePr/>
            <p:nvPr/>
          </p:nvGraphicFramePr>
          <p:xfrm>
            <a:off x="6357950" y="4143386"/>
            <a:ext cx="1167022" cy="904870"/>
          </p:xfrm>
          <a:graphic>
            <a:graphicData uri="http://schemas.openxmlformats.org/drawingml/2006/chart">
              <c:chart xmlns:c="http://schemas.openxmlformats.org/drawingml/2006/chart" xmlns:r="http://schemas.openxmlformats.org/officeDocument/2006/relationships" r:id="rId3"/>
            </a:graphicData>
          </a:graphic>
        </p:graphicFrame>
        <p:sp>
          <p:nvSpPr>
            <p:cNvPr id="72" name="Rectangle 71"/>
            <p:cNvSpPr/>
            <p:nvPr/>
          </p:nvSpPr>
          <p:spPr>
            <a:xfrm>
              <a:off x="6673544"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90%</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12" name="Group 73"/>
          <p:cNvGrpSpPr/>
          <p:nvPr/>
        </p:nvGrpSpPr>
        <p:grpSpPr>
          <a:xfrm>
            <a:off x="7286644" y="4143386"/>
            <a:ext cx="1167022" cy="904870"/>
            <a:chOff x="7286644" y="4143386"/>
            <a:chExt cx="1167022" cy="904870"/>
          </a:xfrm>
        </p:grpSpPr>
        <p:graphicFrame>
          <p:nvGraphicFramePr>
            <p:cNvPr id="215" name="Chart 214"/>
            <p:cNvGraphicFramePr/>
            <p:nvPr/>
          </p:nvGraphicFramePr>
          <p:xfrm>
            <a:off x="7286644" y="4143386"/>
            <a:ext cx="1167022" cy="904870"/>
          </p:xfrm>
          <a:graphic>
            <a:graphicData uri="http://schemas.openxmlformats.org/drawingml/2006/chart">
              <c:chart xmlns:c="http://schemas.openxmlformats.org/drawingml/2006/chart" xmlns:r="http://schemas.openxmlformats.org/officeDocument/2006/relationships" r:id="rId4"/>
            </a:graphicData>
          </a:graphic>
        </p:graphicFrame>
        <p:sp>
          <p:nvSpPr>
            <p:cNvPr id="73" name="Rectangle 72"/>
            <p:cNvSpPr/>
            <p:nvPr/>
          </p:nvSpPr>
          <p:spPr>
            <a:xfrm>
              <a:off x="7591823" y="4429138"/>
              <a:ext cx="537327" cy="307777"/>
            </a:xfrm>
            <a:prstGeom prst="rect">
              <a:avLst/>
            </a:prstGeom>
          </p:spPr>
          <p:txBody>
            <a:bodyPr wrap="none">
              <a:spAutoFit/>
            </a:bodyPr>
            <a:lstStyle/>
            <a:p>
              <a:pPr algn="ctr"/>
              <a:r>
                <a:rPr lang="en-US" sz="1400" dirty="0" smtClean="0">
                  <a:solidFill>
                    <a:schemeClr val="bg1"/>
                  </a:solidFill>
                  <a:latin typeface="Open Sans" pitchFamily="34" charset="0"/>
                  <a:ea typeface="Open Sans" pitchFamily="34" charset="0"/>
                  <a:cs typeface="Open Sans" pitchFamily="34" charset="0"/>
                </a:rPr>
                <a:t>70%</a:t>
              </a:r>
              <a:endParaRPr lang="en-US" sz="1400" dirty="0">
                <a:solidFill>
                  <a:schemeClr val="bg1"/>
                </a:solidFill>
                <a:latin typeface="Open Sans" pitchFamily="34" charset="0"/>
                <a:ea typeface="Open Sans" pitchFamily="34" charset="0"/>
                <a:cs typeface="Open Sans"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Top)">
                                      <p:cBhvr>
                                        <p:cTn id="10" dur="500"/>
                                        <p:tgtEl>
                                          <p:spTgt spid="81"/>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slide(fromBottom)">
                                      <p:cBhvr>
                                        <p:cTn id="14" dur="500"/>
                                        <p:tgtEl>
                                          <p:spTgt spid="33"/>
                                        </p:tgtEl>
                                      </p:cBhvr>
                                    </p:animEffect>
                                  </p:childTnLst>
                                </p:cTn>
                              </p:par>
                              <p:par>
                                <p:cTn id="15" presetID="1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slide(fromBottom)">
                                      <p:cBhvr>
                                        <p:cTn id="17" dur="500"/>
                                        <p:tgtEl>
                                          <p:spTgt spid="2"/>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lide(fromLeft)">
                                      <p:cBhvr>
                                        <p:cTn id="21" dur="500"/>
                                        <p:tgtEl>
                                          <p:spTgt spid="6"/>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Bottom)">
                                      <p:cBhvr>
                                        <p:cTn id="25" dur="500"/>
                                        <p:tgtEl>
                                          <p:spTgt spid="7"/>
                                        </p:tgtEl>
                                      </p:cBhvr>
                                    </p:animEffect>
                                  </p:childTnLst>
                                </p:cTn>
                              </p:par>
                            </p:childTnLst>
                          </p:cTn>
                        </p:par>
                        <p:par>
                          <p:cTn id="26" fill="hold">
                            <p:stCondLst>
                              <p:cond delay="2000"/>
                            </p:stCondLst>
                            <p:childTnLst>
                              <p:par>
                                <p:cTn id="27" presetID="12" presetClass="entr" presetSubtype="4"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slide(fromBottom)">
                                      <p:cBhvr>
                                        <p:cTn id="29" dur="500"/>
                                        <p:tgtEl>
                                          <p:spTgt spid="8"/>
                                        </p:tgtEl>
                                      </p:cBhvr>
                                    </p:animEffect>
                                  </p:childTnLst>
                                </p:cTn>
                              </p:par>
                            </p:childTnLst>
                          </p:cTn>
                        </p:par>
                        <p:par>
                          <p:cTn id="30" fill="hold">
                            <p:stCondLst>
                              <p:cond delay="2500"/>
                            </p:stCondLst>
                            <p:childTnLst>
                              <p:par>
                                <p:cTn id="31" presetID="12" presetClass="entr" presetSubtype="4"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slide(fromBottom)">
                                      <p:cBhvr>
                                        <p:cTn id="33" dur="500"/>
                                        <p:tgtEl>
                                          <p:spTgt spid="9"/>
                                        </p:tgtEl>
                                      </p:cBhvr>
                                    </p:animEffect>
                                  </p:childTnLst>
                                </p:cTn>
                              </p:par>
                              <p:par>
                                <p:cTn id="34" presetID="12" presetClass="entr" presetSubtype="4"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slide(fromBottom)">
                                      <p:cBhvr>
                                        <p:cTn id="36" dur="500"/>
                                        <p:tgtEl>
                                          <p:spTgt spid="10"/>
                                        </p:tgtEl>
                                      </p:cBhvr>
                                    </p:animEffect>
                                  </p:childTnLst>
                                </p:cTn>
                              </p:par>
                              <p:par>
                                <p:cTn id="37" presetID="12" presetClass="entr" presetSubtype="4"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slide(fromBottom)">
                                      <p:cBhvr>
                                        <p:cTn id="39" dur="500"/>
                                        <p:tgtEl>
                                          <p:spTgt spid="11"/>
                                        </p:tgtEl>
                                      </p:cBhvr>
                                    </p:animEffect>
                                  </p:childTnLst>
                                </p:cTn>
                              </p:par>
                              <p:par>
                                <p:cTn id="40" presetID="12" presetClass="entr" presetSubtype="4"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slide(fromBottom)">
                                      <p:cBhvr>
                                        <p:cTn id="4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8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2"/>
          <p:cNvGrpSpPr/>
          <p:nvPr/>
        </p:nvGrpSpPr>
        <p:grpSpPr>
          <a:xfrm>
            <a:off x="857224" y="142876"/>
            <a:ext cx="7429552" cy="492443"/>
            <a:chOff x="857224" y="142876"/>
            <a:chExt cx="7429552" cy="492443"/>
          </a:xfrm>
        </p:grpSpPr>
        <p:sp>
          <p:nvSpPr>
            <p:cNvPr id="14" name="Rectangle 1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ANALYSIS SWOT</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5" name="Straight Connector 14"/>
            <p:cNvCxnSpPr/>
            <p:nvPr/>
          </p:nvCxnSpPr>
          <p:spPr>
            <a:xfrm rot="5400000">
              <a:off x="2857622"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6000894"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21"/>
          <p:cNvGrpSpPr/>
          <p:nvPr/>
        </p:nvGrpSpPr>
        <p:grpSpPr>
          <a:xfrm>
            <a:off x="642910" y="1785932"/>
            <a:ext cx="2286016" cy="993638"/>
            <a:chOff x="642910" y="1785932"/>
            <a:chExt cx="2286016" cy="993638"/>
          </a:xfrm>
        </p:grpSpPr>
        <p:sp>
          <p:nvSpPr>
            <p:cNvPr id="89" name="Rectangle 88"/>
            <p:cNvSpPr/>
            <p:nvPr/>
          </p:nvSpPr>
          <p:spPr>
            <a:xfrm>
              <a:off x="642910" y="2071684"/>
              <a:ext cx="228601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0" name="Rectangle 89"/>
            <p:cNvSpPr/>
            <p:nvPr/>
          </p:nvSpPr>
          <p:spPr>
            <a:xfrm>
              <a:off x="642910" y="1785932"/>
              <a:ext cx="192882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Strength</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4" name="Group 22"/>
          <p:cNvGrpSpPr/>
          <p:nvPr/>
        </p:nvGrpSpPr>
        <p:grpSpPr>
          <a:xfrm>
            <a:off x="642910" y="3214692"/>
            <a:ext cx="2286016" cy="993638"/>
            <a:chOff x="642910" y="3214692"/>
            <a:chExt cx="2286016" cy="993638"/>
          </a:xfrm>
        </p:grpSpPr>
        <p:sp>
          <p:nvSpPr>
            <p:cNvPr id="91" name="Rectangle 90"/>
            <p:cNvSpPr/>
            <p:nvPr/>
          </p:nvSpPr>
          <p:spPr>
            <a:xfrm>
              <a:off x="642910" y="3500444"/>
              <a:ext cx="2286016"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2" name="Rectangle 91"/>
            <p:cNvSpPr/>
            <p:nvPr/>
          </p:nvSpPr>
          <p:spPr>
            <a:xfrm>
              <a:off x="642910" y="3214692"/>
              <a:ext cx="192882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Opportunity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23"/>
          <p:cNvGrpSpPr/>
          <p:nvPr/>
        </p:nvGrpSpPr>
        <p:grpSpPr>
          <a:xfrm>
            <a:off x="6215074" y="3214692"/>
            <a:ext cx="2286016" cy="993638"/>
            <a:chOff x="6215074" y="3214692"/>
            <a:chExt cx="2286016" cy="993638"/>
          </a:xfrm>
        </p:grpSpPr>
        <p:sp>
          <p:nvSpPr>
            <p:cNvPr id="93" name="Rectangle 92"/>
            <p:cNvSpPr/>
            <p:nvPr/>
          </p:nvSpPr>
          <p:spPr>
            <a:xfrm>
              <a:off x="6215074" y="3500444"/>
              <a:ext cx="2286016" cy="707886"/>
            </a:xfrm>
            <a:prstGeom prst="rect">
              <a:avLst/>
            </a:prstGeom>
          </p:spPr>
          <p:txBody>
            <a:bodyPr wrap="square">
              <a:spAutoFit/>
            </a:bodyPr>
            <a:lstStyle/>
            <a:p>
              <a:pPr algn="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4" name="Rectangle 93"/>
            <p:cNvSpPr/>
            <p:nvPr/>
          </p:nvSpPr>
          <p:spPr>
            <a:xfrm>
              <a:off x="6572264" y="3214692"/>
              <a:ext cx="1928826" cy="307777"/>
            </a:xfrm>
            <a:prstGeom prst="rect">
              <a:avLst/>
            </a:prstGeom>
          </p:spPr>
          <p:txBody>
            <a:bodyPr wrap="square">
              <a:spAutoFit/>
            </a:bodyPr>
            <a:lstStyle/>
            <a:p>
              <a:pPr algn="r"/>
              <a:r>
                <a:rPr lang="en-US" sz="1400" dirty="0" smtClean="0">
                  <a:solidFill>
                    <a:schemeClr val="bg1">
                      <a:lumMod val="65000"/>
                    </a:schemeClr>
                  </a:solidFill>
                  <a:latin typeface="Open Sans" pitchFamily="34" charset="0"/>
                  <a:ea typeface="Open Sans" pitchFamily="34" charset="0"/>
                  <a:cs typeface="Open Sans" pitchFamily="34" charset="0"/>
                </a:rPr>
                <a:t>Threats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6" name="Group 24"/>
          <p:cNvGrpSpPr/>
          <p:nvPr/>
        </p:nvGrpSpPr>
        <p:grpSpPr>
          <a:xfrm>
            <a:off x="6215074" y="1785932"/>
            <a:ext cx="2286016" cy="993638"/>
            <a:chOff x="6215074" y="1785932"/>
            <a:chExt cx="2286016" cy="993638"/>
          </a:xfrm>
        </p:grpSpPr>
        <p:sp>
          <p:nvSpPr>
            <p:cNvPr id="95" name="Rectangle 94"/>
            <p:cNvSpPr/>
            <p:nvPr/>
          </p:nvSpPr>
          <p:spPr>
            <a:xfrm>
              <a:off x="6215074" y="2071684"/>
              <a:ext cx="2286016" cy="707886"/>
            </a:xfrm>
            <a:prstGeom prst="rect">
              <a:avLst/>
            </a:prstGeom>
          </p:spPr>
          <p:txBody>
            <a:bodyPr wrap="square">
              <a:spAutoFit/>
            </a:bodyPr>
            <a:lstStyle/>
            <a:p>
              <a:pPr algn="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6572264" y="1785932"/>
              <a:ext cx="1928826" cy="307777"/>
            </a:xfrm>
            <a:prstGeom prst="rect">
              <a:avLst/>
            </a:prstGeom>
          </p:spPr>
          <p:txBody>
            <a:bodyPr wrap="square">
              <a:spAutoFit/>
            </a:bodyPr>
            <a:lstStyle/>
            <a:p>
              <a:pPr algn="r"/>
              <a:r>
                <a:rPr lang="en-US" sz="1400" dirty="0" smtClean="0">
                  <a:solidFill>
                    <a:schemeClr val="bg1">
                      <a:lumMod val="65000"/>
                    </a:schemeClr>
                  </a:solidFill>
                  <a:latin typeface="Open Sans" pitchFamily="34" charset="0"/>
                  <a:ea typeface="Open Sans" pitchFamily="34" charset="0"/>
                  <a:cs typeface="Open Sans" pitchFamily="34" charset="0"/>
                </a:rPr>
                <a:t>Weakness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5" name="Group 24"/>
          <p:cNvGrpSpPr/>
          <p:nvPr/>
        </p:nvGrpSpPr>
        <p:grpSpPr>
          <a:xfrm>
            <a:off x="2357422" y="1500180"/>
            <a:ext cx="4582274" cy="3054850"/>
            <a:chOff x="2357422" y="1500180"/>
            <a:chExt cx="4582274" cy="3054850"/>
          </a:xfrm>
        </p:grpSpPr>
        <p:graphicFrame>
          <p:nvGraphicFramePr>
            <p:cNvPr id="88" name="Diagram 87"/>
            <p:cNvGraphicFramePr/>
            <p:nvPr/>
          </p:nvGraphicFramePr>
          <p:xfrm>
            <a:off x="2357422" y="1500180"/>
            <a:ext cx="4582274" cy="3054850"/>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8" name="Rectangle 17"/>
            <p:cNvSpPr/>
            <p:nvPr/>
          </p:nvSpPr>
          <p:spPr>
            <a:xfrm>
              <a:off x="3428992" y="178593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S</a:t>
              </a:r>
              <a:endParaRPr lang="en-US" sz="6000" dirty="0">
                <a:solidFill>
                  <a:schemeClr val="bg1"/>
                </a:solidFill>
                <a:latin typeface="Open Sans" pitchFamily="34" charset="0"/>
                <a:ea typeface="Open Sans" pitchFamily="34" charset="0"/>
                <a:cs typeface="Open Sans" pitchFamily="34" charset="0"/>
              </a:endParaRPr>
            </a:p>
          </p:txBody>
        </p:sp>
        <p:sp>
          <p:nvSpPr>
            <p:cNvPr id="19" name="Rectangle 18"/>
            <p:cNvSpPr/>
            <p:nvPr/>
          </p:nvSpPr>
          <p:spPr>
            <a:xfrm>
              <a:off x="4929190" y="178593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W</a:t>
              </a:r>
              <a:endParaRPr lang="en-US" sz="6000" dirty="0">
                <a:solidFill>
                  <a:schemeClr val="bg1"/>
                </a:solidFill>
                <a:latin typeface="Open Sans" pitchFamily="34" charset="0"/>
                <a:ea typeface="Open Sans" pitchFamily="34" charset="0"/>
                <a:cs typeface="Open Sans" pitchFamily="34" charset="0"/>
              </a:endParaRPr>
            </a:p>
          </p:txBody>
        </p:sp>
        <p:sp>
          <p:nvSpPr>
            <p:cNvPr id="20" name="Rectangle 19"/>
            <p:cNvSpPr/>
            <p:nvPr/>
          </p:nvSpPr>
          <p:spPr>
            <a:xfrm>
              <a:off x="3428992" y="3214692"/>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O</a:t>
              </a:r>
              <a:endParaRPr lang="en-US" sz="6000" dirty="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4929190" y="3286130"/>
              <a:ext cx="928694" cy="1015663"/>
            </a:xfrm>
            <a:prstGeom prst="rect">
              <a:avLst/>
            </a:prstGeom>
          </p:spPr>
          <p:txBody>
            <a:bodyPr wrap="square" anchor="ctr">
              <a:spAutoFit/>
            </a:bodyPr>
            <a:lstStyle/>
            <a:p>
              <a:pPr algn="ctr"/>
              <a:r>
                <a:rPr lang="en-US" sz="6000" dirty="0" smtClean="0">
                  <a:solidFill>
                    <a:schemeClr val="bg1"/>
                  </a:solidFill>
                  <a:latin typeface="Open Sans" pitchFamily="34" charset="0"/>
                  <a:ea typeface="Open Sans" pitchFamily="34" charset="0"/>
                  <a:cs typeface="Open Sans" pitchFamily="34" charset="0"/>
                </a:rPr>
                <a:t>T</a:t>
              </a:r>
              <a:endParaRPr lang="en-US" sz="6000" dirty="0">
                <a:solidFill>
                  <a:schemeClr val="bg1"/>
                </a:solidFill>
                <a:latin typeface="Open Sans" pitchFamily="34" charset="0"/>
                <a:ea typeface="Open Sans" pitchFamily="34" charset="0"/>
                <a:cs typeface="Open Sans" pitchFamily="34" charset="0"/>
              </a:endParaRPr>
            </a:p>
          </p:txBody>
        </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slide(fromTop)">
                                      <p:cBhvr>
                                        <p:cTn id="10" dur="500"/>
                                        <p:tgtEl>
                                          <p:spTgt spid="1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slide(fromBottom)">
                                      <p:cBhvr>
                                        <p:cTn id="14" dur="500"/>
                                        <p:tgtEl>
                                          <p:spTgt spid="25"/>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par>
                                <p:cTn id="19" presetID="12" presetClass="entr" presetSubtype="8"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slide(fromLeft)">
                                      <p:cBhvr>
                                        <p:cTn id="21" dur="500"/>
                                        <p:tgtEl>
                                          <p:spTgt spid="6"/>
                                        </p:tgtEl>
                                      </p:cBhvr>
                                    </p:animEffect>
                                  </p:childTnLst>
                                </p:cTn>
                              </p:par>
                              <p:par>
                                <p:cTn id="22" presetID="1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slide(fromRight)">
                                      <p:cBhvr>
                                        <p:cTn id="24" dur="500"/>
                                        <p:tgtEl>
                                          <p:spTgt spid="4"/>
                                        </p:tgtEl>
                                      </p:cBhvr>
                                    </p:animEffect>
                                  </p:childTnLst>
                                </p:cTn>
                              </p:par>
                              <p:par>
                                <p:cTn id="25" presetID="1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slide(fromLeft)">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7"/>
          <p:cNvGrpSpPr/>
          <p:nvPr/>
        </p:nvGrpSpPr>
        <p:grpSpPr>
          <a:xfrm>
            <a:off x="5572132" y="1714494"/>
            <a:ext cx="2286016" cy="1708018"/>
            <a:chOff x="5572132" y="1571618"/>
            <a:chExt cx="2286016" cy="1708018"/>
          </a:xfrm>
        </p:grpSpPr>
        <p:sp>
          <p:nvSpPr>
            <p:cNvPr id="5" name="Rectangle 4"/>
            <p:cNvSpPr/>
            <p:nvPr/>
          </p:nvSpPr>
          <p:spPr>
            <a:xfrm>
              <a:off x="5572132" y="1571618"/>
              <a:ext cx="1928826"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Time </a:t>
              </a:r>
              <a:r>
                <a:rPr lang="en-US" sz="2400" dirty="0" err="1" smtClean="0">
                  <a:solidFill>
                    <a:schemeClr val="bg1"/>
                  </a:solidFill>
                  <a:latin typeface="Open Sans" pitchFamily="34" charset="0"/>
                  <a:ea typeface="Open Sans" pitchFamily="34" charset="0"/>
                  <a:cs typeface="Open Sans" pitchFamily="34" charset="0"/>
                </a:rPr>
                <a:t>Coffe</a:t>
              </a:r>
              <a:r>
                <a:rPr lang="en-US" sz="2400" dirty="0" smtClean="0">
                  <a:solidFill>
                    <a:schemeClr val="bg1"/>
                  </a:solidFill>
                  <a:latin typeface="Open Sans" pitchFamily="34" charset="0"/>
                  <a:ea typeface="Open Sans" pitchFamily="34" charset="0"/>
                  <a:cs typeface="Open Sans" pitchFamily="34" charset="0"/>
                </a:rPr>
                <a:t> </a:t>
              </a:r>
              <a:endParaRPr lang="en-US" sz="2400" dirty="0" smtClean="0">
                <a:solidFill>
                  <a:schemeClr val="bg1"/>
                </a:solidFill>
                <a:latin typeface="Open Sans" pitchFamily="34" charset="0"/>
                <a:ea typeface="Open Sans" pitchFamily="34" charset="0"/>
                <a:cs typeface="Open Sans" pitchFamily="34" charset="0"/>
              </a:endParaRPr>
            </a:p>
            <a:p>
              <a:r>
                <a:rPr lang="en-US" sz="2400" dirty="0" smtClean="0">
                  <a:solidFill>
                    <a:schemeClr val="bg1"/>
                  </a:solidFill>
                  <a:latin typeface="Open Sans" pitchFamily="34" charset="0"/>
                  <a:ea typeface="Open Sans" pitchFamily="34" charset="0"/>
                  <a:cs typeface="Open Sans" pitchFamily="34" charset="0"/>
                </a:rPr>
                <a:t>Break’s</a:t>
              </a:r>
              <a:endParaRPr lang="en-US" sz="2400" dirty="0">
                <a:solidFill>
                  <a:schemeClr val="bg1"/>
                </a:solidFill>
                <a:latin typeface="Open Sans" pitchFamily="34" charset="0"/>
                <a:ea typeface="Open Sans" pitchFamily="34" charset="0"/>
                <a:cs typeface="Open Sans" pitchFamily="34" charset="0"/>
              </a:endParaRPr>
            </a:p>
          </p:txBody>
        </p:sp>
        <p:cxnSp>
          <p:nvCxnSpPr>
            <p:cNvPr id="7" name="Straight Connector 6"/>
            <p:cNvCxnSpPr/>
            <p:nvPr/>
          </p:nvCxnSpPr>
          <p:spPr>
            <a:xfrm>
              <a:off x="5643570" y="2428874"/>
              <a:ext cx="1714512"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strVal val="#ppt_w*0.70"/>
                                          </p:val>
                                        </p:tav>
                                        <p:tav tm="100000">
                                          <p:val>
                                            <p:strVal val="#ppt_w"/>
                                          </p:val>
                                        </p:tav>
                                      </p:tavLst>
                                    </p:anim>
                                    <p:anim calcmode="lin" valueType="num">
                                      <p:cBhvr>
                                        <p:cTn id="12" dur="500" fill="hold"/>
                                        <p:tgtEl>
                                          <p:spTgt spid="4"/>
                                        </p:tgtEl>
                                        <p:attrNameLst>
                                          <p:attrName>ppt_h</p:attrName>
                                        </p:attrNameLst>
                                      </p:cBhvr>
                                      <p:tavLst>
                                        <p:tav tm="0">
                                          <p:val>
                                            <p:strVal val="#ppt_h"/>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strVal val="#ppt_w*0.70"/>
                                          </p:val>
                                        </p:tav>
                                        <p:tav tm="100000">
                                          <p:val>
                                            <p:strVal val="#ppt_w"/>
                                          </p:val>
                                        </p:tav>
                                      </p:tavLst>
                                    </p:anim>
                                    <p:anim calcmode="lin" valueType="num">
                                      <p:cBhvr>
                                        <p:cTn id="18" dur="500" fill="hold"/>
                                        <p:tgtEl>
                                          <p:spTgt spid="3"/>
                                        </p:tgtEl>
                                        <p:attrNameLst>
                                          <p:attrName>ppt_h</p:attrName>
                                        </p:attrNameLst>
                                      </p:cBhvr>
                                      <p:tavLst>
                                        <p:tav tm="0">
                                          <p:val>
                                            <p:strVal val="#ppt_h"/>
                                          </p:val>
                                        </p:tav>
                                        <p:tav tm="100000">
                                          <p:val>
                                            <p:strVal val="#ppt_h"/>
                                          </p:val>
                                        </p:tav>
                                      </p:tavLst>
                                    </p:anim>
                                    <p:animEffect transition="in" filter="fade">
                                      <p:cBhvr>
                                        <p:cTn id="19" dur="500"/>
                                        <p:tgtEl>
                                          <p:spTgt spid="3"/>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lide(fromBottom)">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74"/>
          <p:cNvGrpSpPr/>
          <p:nvPr/>
        </p:nvGrpSpPr>
        <p:grpSpPr>
          <a:xfrm>
            <a:off x="285720" y="1214428"/>
            <a:ext cx="1500198" cy="3422530"/>
            <a:chOff x="285720" y="1214428"/>
            <a:chExt cx="1500198" cy="3422530"/>
          </a:xfrm>
        </p:grpSpPr>
        <p:sp>
          <p:nvSpPr>
            <p:cNvPr id="64" name="Rectangle 63"/>
            <p:cNvSpPr/>
            <p:nvPr/>
          </p:nvSpPr>
          <p:spPr>
            <a:xfrm>
              <a:off x="28572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Rectangle 64"/>
            <p:cNvSpPr/>
            <p:nvPr/>
          </p:nvSpPr>
          <p:spPr>
            <a:xfrm>
              <a:off x="57147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70%</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173"/>
            <p:cNvGrpSpPr/>
            <p:nvPr/>
          </p:nvGrpSpPr>
          <p:grpSpPr>
            <a:xfrm>
              <a:off x="571472" y="1214428"/>
              <a:ext cx="928694" cy="2071702"/>
              <a:chOff x="571472" y="1214428"/>
              <a:chExt cx="928694" cy="2071702"/>
            </a:xfrm>
          </p:grpSpPr>
          <p:sp>
            <p:nvSpPr>
              <p:cNvPr id="14" name="Rectangle 13"/>
              <p:cNvSpPr/>
              <p:nvPr/>
            </p:nvSpPr>
            <p:spPr>
              <a:xfrm>
                <a:off x="571472"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71472"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71472"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71472"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71472"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7147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7147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a:off x="1071538" y="314325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1071538" y="292894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1071538" y="2714626"/>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a:off x="1071538" y="2500312"/>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p:cNvSpPr/>
              <p:nvPr/>
            </p:nvSpPr>
            <p:spPr>
              <a:xfrm>
                <a:off x="1071538" y="2285998"/>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Rectangle 123"/>
              <p:cNvSpPr/>
              <p:nvPr/>
            </p:nvSpPr>
            <p:spPr>
              <a:xfrm>
                <a:off x="1071538" y="2071684"/>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p:cNvSpPr/>
              <p:nvPr/>
            </p:nvSpPr>
            <p:spPr>
              <a:xfrm>
                <a:off x="1071538" y="1857370"/>
                <a:ext cx="428628" cy="14287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Rectangle 125"/>
              <p:cNvSpPr/>
              <p:nvPr/>
            </p:nvSpPr>
            <p:spPr>
              <a:xfrm>
                <a:off x="107153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p:cNvSpPr/>
              <p:nvPr/>
            </p:nvSpPr>
            <p:spPr>
              <a:xfrm>
                <a:off x="10715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p:cNvSpPr/>
              <p:nvPr/>
            </p:nvSpPr>
            <p:spPr>
              <a:xfrm>
                <a:off x="5714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Rectangle 168"/>
              <p:cNvSpPr/>
              <p:nvPr/>
            </p:nvSpPr>
            <p:spPr>
              <a:xfrm>
                <a:off x="10715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176"/>
          <p:cNvGrpSpPr/>
          <p:nvPr/>
        </p:nvGrpSpPr>
        <p:grpSpPr>
          <a:xfrm>
            <a:off x="2071670" y="1214428"/>
            <a:ext cx="1500198" cy="3422530"/>
            <a:chOff x="2071670" y="1214428"/>
            <a:chExt cx="1500198" cy="3422530"/>
          </a:xfrm>
        </p:grpSpPr>
        <p:sp>
          <p:nvSpPr>
            <p:cNvPr id="66" name="Rectangle 65"/>
            <p:cNvSpPr/>
            <p:nvPr/>
          </p:nvSpPr>
          <p:spPr>
            <a:xfrm>
              <a:off x="207167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7" name="Rectangle 66"/>
            <p:cNvSpPr/>
            <p:nvPr/>
          </p:nvSpPr>
          <p:spPr>
            <a:xfrm>
              <a:off x="235742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60%</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175"/>
            <p:cNvGrpSpPr/>
            <p:nvPr/>
          </p:nvGrpSpPr>
          <p:grpSpPr>
            <a:xfrm>
              <a:off x="2357422" y="1214428"/>
              <a:ext cx="928694" cy="2071702"/>
              <a:chOff x="2357422" y="1214428"/>
              <a:chExt cx="928694" cy="2071702"/>
            </a:xfrm>
          </p:grpSpPr>
          <p:sp>
            <p:nvSpPr>
              <p:cNvPr id="24" name="Rectangle 23"/>
              <p:cNvSpPr/>
              <p:nvPr/>
            </p:nvSpPr>
            <p:spPr>
              <a:xfrm>
                <a:off x="2357422"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2357422"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2357422"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2357422"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2357422"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357422"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357422"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357422"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357422"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p:cNvSpPr/>
              <p:nvPr/>
            </p:nvSpPr>
            <p:spPr>
              <a:xfrm>
                <a:off x="2857488" y="314325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Rectangle 128"/>
              <p:cNvSpPr/>
              <p:nvPr/>
            </p:nvSpPr>
            <p:spPr>
              <a:xfrm>
                <a:off x="2857488" y="2928940"/>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Rectangle 129"/>
              <p:cNvSpPr/>
              <p:nvPr/>
            </p:nvSpPr>
            <p:spPr>
              <a:xfrm>
                <a:off x="2857488" y="2714626"/>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Rectangle 130"/>
              <p:cNvSpPr/>
              <p:nvPr/>
            </p:nvSpPr>
            <p:spPr>
              <a:xfrm>
                <a:off x="2857488" y="2500312"/>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Rectangle 131"/>
              <p:cNvSpPr/>
              <p:nvPr/>
            </p:nvSpPr>
            <p:spPr>
              <a:xfrm>
                <a:off x="2857488" y="2285998"/>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p:cNvSpPr/>
              <p:nvPr/>
            </p:nvSpPr>
            <p:spPr>
              <a:xfrm>
                <a:off x="2857488" y="2071684"/>
                <a:ext cx="428628" cy="14287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133"/>
              <p:cNvSpPr/>
              <p:nvPr/>
            </p:nvSpPr>
            <p:spPr>
              <a:xfrm>
                <a:off x="2857488" y="1857370"/>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134"/>
              <p:cNvSpPr/>
              <p:nvPr/>
            </p:nvSpPr>
            <p:spPr>
              <a:xfrm>
                <a:off x="2857488"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135"/>
              <p:cNvSpPr/>
              <p:nvPr/>
            </p:nvSpPr>
            <p:spPr>
              <a:xfrm>
                <a:off x="285748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p:cNvSpPr/>
              <p:nvPr/>
            </p:nvSpPr>
            <p:spPr>
              <a:xfrm>
                <a:off x="235742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p:cNvSpPr/>
              <p:nvPr/>
            </p:nvSpPr>
            <p:spPr>
              <a:xfrm>
                <a:off x="28574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178"/>
          <p:cNvGrpSpPr/>
          <p:nvPr/>
        </p:nvGrpSpPr>
        <p:grpSpPr>
          <a:xfrm>
            <a:off x="3857620" y="1214428"/>
            <a:ext cx="1500198" cy="3422530"/>
            <a:chOff x="3857620" y="1214428"/>
            <a:chExt cx="1500198" cy="3422530"/>
          </a:xfrm>
        </p:grpSpPr>
        <p:sp>
          <p:nvSpPr>
            <p:cNvPr id="68" name="Rectangle 67"/>
            <p:cNvSpPr/>
            <p:nvPr/>
          </p:nvSpPr>
          <p:spPr>
            <a:xfrm>
              <a:off x="385762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14337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85%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9" name="Group 177"/>
            <p:cNvGrpSpPr/>
            <p:nvPr/>
          </p:nvGrpSpPr>
          <p:grpSpPr>
            <a:xfrm>
              <a:off x="4143372" y="1214428"/>
              <a:ext cx="928694" cy="2071702"/>
              <a:chOff x="4143372" y="1214428"/>
              <a:chExt cx="928694" cy="2071702"/>
            </a:xfrm>
          </p:grpSpPr>
          <p:sp>
            <p:nvSpPr>
              <p:cNvPr id="34" name="Rectangle 33"/>
              <p:cNvSpPr/>
              <p:nvPr/>
            </p:nvSpPr>
            <p:spPr>
              <a:xfrm>
                <a:off x="4143372"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143372"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4143372"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143372"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4143372"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4143372"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4143372"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143372"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4143372" y="142874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4643438" y="314325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p:cNvSpPr/>
              <p:nvPr/>
            </p:nvSpPr>
            <p:spPr>
              <a:xfrm>
                <a:off x="4643438" y="292894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p:cNvSpPr/>
              <p:nvPr/>
            </p:nvSpPr>
            <p:spPr>
              <a:xfrm>
                <a:off x="4643438" y="271462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p:cNvSpPr/>
              <p:nvPr/>
            </p:nvSpPr>
            <p:spPr>
              <a:xfrm>
                <a:off x="4643438" y="2500312"/>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p:cNvSpPr/>
              <p:nvPr/>
            </p:nvSpPr>
            <p:spPr>
              <a:xfrm>
                <a:off x="4643438" y="2285998"/>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p:cNvSpPr/>
              <p:nvPr/>
            </p:nvSpPr>
            <p:spPr>
              <a:xfrm>
                <a:off x="4643438" y="2071684"/>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p:cNvSpPr/>
              <p:nvPr/>
            </p:nvSpPr>
            <p:spPr>
              <a:xfrm>
                <a:off x="4643438" y="1857370"/>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p:cNvSpPr/>
              <p:nvPr/>
            </p:nvSpPr>
            <p:spPr>
              <a:xfrm>
                <a:off x="4643438" y="1643056"/>
                <a:ext cx="428628" cy="142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p:cNvSpPr/>
              <p:nvPr/>
            </p:nvSpPr>
            <p:spPr>
              <a:xfrm>
                <a:off x="4643438"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Rectangle 165"/>
              <p:cNvSpPr/>
              <p:nvPr/>
            </p:nvSpPr>
            <p:spPr>
              <a:xfrm>
                <a:off x="4143372"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p:cNvSpPr/>
              <p:nvPr/>
            </p:nvSpPr>
            <p:spPr>
              <a:xfrm>
                <a:off x="464343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 name="Group 180"/>
          <p:cNvGrpSpPr/>
          <p:nvPr/>
        </p:nvGrpSpPr>
        <p:grpSpPr>
          <a:xfrm>
            <a:off x="5643570" y="1214428"/>
            <a:ext cx="1500198" cy="3422530"/>
            <a:chOff x="5643570" y="1214428"/>
            <a:chExt cx="1500198" cy="3422530"/>
          </a:xfrm>
        </p:grpSpPr>
        <p:sp>
          <p:nvSpPr>
            <p:cNvPr id="70" name="Rectangle 69"/>
            <p:cNvSpPr/>
            <p:nvPr/>
          </p:nvSpPr>
          <p:spPr>
            <a:xfrm>
              <a:off x="5643570"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71" name="Rectangle 70"/>
            <p:cNvSpPr/>
            <p:nvPr/>
          </p:nvSpPr>
          <p:spPr>
            <a:xfrm>
              <a:off x="5929322"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95%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23" name="Group 179"/>
            <p:cNvGrpSpPr/>
            <p:nvPr/>
          </p:nvGrpSpPr>
          <p:grpSpPr>
            <a:xfrm>
              <a:off x="5929322" y="1214428"/>
              <a:ext cx="928694" cy="2071702"/>
              <a:chOff x="5929322" y="1214428"/>
              <a:chExt cx="928694" cy="2071702"/>
            </a:xfrm>
          </p:grpSpPr>
          <p:sp>
            <p:nvSpPr>
              <p:cNvPr id="44" name="Rectangle 43"/>
              <p:cNvSpPr/>
              <p:nvPr/>
            </p:nvSpPr>
            <p:spPr>
              <a:xfrm>
                <a:off x="5929322"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5929322"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5929322"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929322"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5929322"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929322"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5929322"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9322"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5929322"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Rectangle 145"/>
              <p:cNvSpPr/>
              <p:nvPr/>
            </p:nvSpPr>
            <p:spPr>
              <a:xfrm>
                <a:off x="6429388" y="314325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p:cNvSpPr/>
              <p:nvPr/>
            </p:nvSpPr>
            <p:spPr>
              <a:xfrm>
                <a:off x="6429388" y="292894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p:cNvSpPr/>
              <p:nvPr/>
            </p:nvSpPr>
            <p:spPr>
              <a:xfrm>
                <a:off x="6429388" y="271462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6429388" y="250031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p:cNvSpPr/>
              <p:nvPr/>
            </p:nvSpPr>
            <p:spPr>
              <a:xfrm>
                <a:off x="6429388" y="228599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p:cNvSpPr/>
              <p:nvPr/>
            </p:nvSpPr>
            <p:spPr>
              <a:xfrm>
                <a:off x="6429388" y="2071684"/>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p:cNvSpPr/>
              <p:nvPr/>
            </p:nvSpPr>
            <p:spPr>
              <a:xfrm>
                <a:off x="6429388" y="1857370"/>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p:cNvSpPr/>
              <p:nvPr/>
            </p:nvSpPr>
            <p:spPr>
              <a:xfrm>
                <a:off x="6429388" y="1643056"/>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153"/>
              <p:cNvSpPr/>
              <p:nvPr/>
            </p:nvSpPr>
            <p:spPr>
              <a:xfrm>
                <a:off x="6429388" y="1428742"/>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Rectangle 166"/>
              <p:cNvSpPr/>
              <p:nvPr/>
            </p:nvSpPr>
            <p:spPr>
              <a:xfrm>
                <a:off x="5929322" y="1214428"/>
                <a:ext cx="428628" cy="14287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p:cNvSpPr/>
              <p:nvPr/>
            </p:nvSpPr>
            <p:spPr>
              <a:xfrm>
                <a:off x="6429388"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3" name="Group 182"/>
          <p:cNvGrpSpPr/>
          <p:nvPr/>
        </p:nvGrpSpPr>
        <p:grpSpPr>
          <a:xfrm>
            <a:off x="7358082" y="1214428"/>
            <a:ext cx="1500198" cy="3422530"/>
            <a:chOff x="7358082" y="1214428"/>
            <a:chExt cx="1500198" cy="3422530"/>
          </a:xfrm>
        </p:grpSpPr>
        <p:sp>
          <p:nvSpPr>
            <p:cNvPr id="72" name="Rectangle 71"/>
            <p:cNvSpPr/>
            <p:nvPr/>
          </p:nvSpPr>
          <p:spPr>
            <a:xfrm>
              <a:off x="7358082" y="3929072"/>
              <a:ext cx="1500198" cy="707886"/>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8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73" name="Rectangle 72"/>
            <p:cNvSpPr/>
            <p:nvPr/>
          </p:nvSpPr>
          <p:spPr>
            <a:xfrm>
              <a:off x="7643834" y="3429006"/>
              <a:ext cx="889988" cy="523220"/>
            </a:xfrm>
            <a:prstGeom prst="rect">
              <a:avLst/>
            </a:prstGeom>
          </p:spPr>
          <p:txBody>
            <a:bodyPr wrap="none">
              <a:spAutoFit/>
            </a:bodyPr>
            <a:lstStyle/>
            <a:p>
              <a:pPr algn="ctr"/>
              <a:r>
                <a:rPr lang="en-US" sz="2800" dirty="0" smtClean="0">
                  <a:solidFill>
                    <a:schemeClr val="bg1">
                      <a:lumMod val="65000"/>
                    </a:schemeClr>
                  </a:solidFill>
                  <a:latin typeface="Open Sans" pitchFamily="34" charset="0"/>
                  <a:ea typeface="Open Sans" pitchFamily="34" charset="0"/>
                  <a:cs typeface="Open Sans" pitchFamily="34" charset="0"/>
                </a:rPr>
                <a:t>75%</a:t>
              </a:r>
              <a:endParaRPr lang="en-US" sz="2800" dirty="0">
                <a:solidFill>
                  <a:schemeClr val="bg1">
                    <a:lumMod val="65000"/>
                  </a:schemeClr>
                </a:solidFill>
                <a:latin typeface="Open Sans" pitchFamily="34" charset="0"/>
                <a:ea typeface="Open Sans" pitchFamily="34" charset="0"/>
                <a:cs typeface="Open Sans" pitchFamily="34" charset="0"/>
              </a:endParaRPr>
            </a:p>
          </p:txBody>
        </p:sp>
        <p:grpSp>
          <p:nvGrpSpPr>
            <p:cNvPr id="43" name="Group 181"/>
            <p:cNvGrpSpPr/>
            <p:nvPr/>
          </p:nvGrpSpPr>
          <p:grpSpPr>
            <a:xfrm>
              <a:off x="7643834" y="1214428"/>
              <a:ext cx="928694" cy="2071702"/>
              <a:chOff x="7643834" y="1214428"/>
              <a:chExt cx="928694" cy="2071702"/>
            </a:xfrm>
          </p:grpSpPr>
          <p:sp>
            <p:nvSpPr>
              <p:cNvPr id="54" name="Rectangle 53"/>
              <p:cNvSpPr/>
              <p:nvPr/>
            </p:nvSpPr>
            <p:spPr>
              <a:xfrm>
                <a:off x="7643834"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p:cNvSpPr/>
              <p:nvPr/>
            </p:nvSpPr>
            <p:spPr>
              <a:xfrm>
                <a:off x="7643834"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7643834"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7643834"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7643834"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7643834"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p:cNvSpPr/>
              <p:nvPr/>
            </p:nvSpPr>
            <p:spPr>
              <a:xfrm>
                <a:off x="7643834"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7643834" y="164305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7643834"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Rectangle 154"/>
              <p:cNvSpPr/>
              <p:nvPr/>
            </p:nvSpPr>
            <p:spPr>
              <a:xfrm>
                <a:off x="8143900" y="314325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ectangle 155"/>
              <p:cNvSpPr/>
              <p:nvPr/>
            </p:nvSpPr>
            <p:spPr>
              <a:xfrm>
                <a:off x="8143900" y="292894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p:cNvSpPr/>
              <p:nvPr/>
            </p:nvSpPr>
            <p:spPr>
              <a:xfrm>
                <a:off x="8143900" y="2714626"/>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p:cNvSpPr/>
              <p:nvPr/>
            </p:nvSpPr>
            <p:spPr>
              <a:xfrm>
                <a:off x="8143900" y="2500312"/>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Rectangle 158"/>
              <p:cNvSpPr/>
              <p:nvPr/>
            </p:nvSpPr>
            <p:spPr>
              <a:xfrm>
                <a:off x="8143900" y="2285998"/>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p:cNvSpPr/>
              <p:nvPr/>
            </p:nvSpPr>
            <p:spPr>
              <a:xfrm>
                <a:off x="8143900" y="2071684"/>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p:cNvSpPr/>
              <p:nvPr/>
            </p:nvSpPr>
            <p:spPr>
              <a:xfrm>
                <a:off x="8143900" y="1857370"/>
                <a:ext cx="428628" cy="14287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p:cNvSpPr/>
              <p:nvPr/>
            </p:nvSpPr>
            <p:spPr>
              <a:xfrm>
                <a:off x="8143900" y="1643056"/>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p:cNvSpPr/>
              <p:nvPr/>
            </p:nvSpPr>
            <p:spPr>
              <a:xfrm>
                <a:off x="8143900" y="1428742"/>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p:cNvSpPr/>
              <p:nvPr/>
            </p:nvSpPr>
            <p:spPr>
              <a:xfrm>
                <a:off x="7643834"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p:cNvSpPr/>
              <p:nvPr/>
            </p:nvSpPr>
            <p:spPr>
              <a:xfrm>
                <a:off x="8143900" y="1214428"/>
                <a:ext cx="428628" cy="1428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4" name="Rectangle 1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slide(fromTop)">
                                      <p:cBhvr>
                                        <p:cTn id="10" dur="500"/>
                                        <p:tgtEl>
                                          <p:spTgt spid="7"/>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slide(fromTop)">
                                      <p:cBhvr>
                                        <p:cTn id="18" dur="500"/>
                                        <p:tgtEl>
                                          <p:spTgt spid="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lide(fromTop)">
                                      <p:cBhvr>
                                        <p:cTn id="22" dur="500"/>
                                        <p:tgtEl>
                                          <p:spTgt spid="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slide(fromTop)">
                                      <p:cBhvr>
                                        <p:cTn id="26" dur="500"/>
                                        <p:tgtEl>
                                          <p:spTgt spid="1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lide(fromTop)">
                                      <p:cBhvr>
                                        <p:cTn id="3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76"/>
          <p:cNvGrpSpPr/>
          <p:nvPr/>
        </p:nvGrpSpPr>
        <p:grpSpPr>
          <a:xfrm>
            <a:off x="857224" y="142876"/>
            <a:ext cx="7429552" cy="492443"/>
            <a:chOff x="857224" y="142876"/>
            <a:chExt cx="7429552" cy="492443"/>
          </a:xfrm>
        </p:grpSpPr>
        <p:sp>
          <p:nvSpPr>
            <p:cNvPr id="78" name="Rectangle 7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76"/>
          <p:cNvGrpSpPr/>
          <p:nvPr/>
        </p:nvGrpSpPr>
        <p:grpSpPr>
          <a:xfrm>
            <a:off x="639683" y="4052902"/>
            <a:ext cx="2000264" cy="766463"/>
            <a:chOff x="639683" y="4052902"/>
            <a:chExt cx="2000264" cy="766463"/>
          </a:xfrm>
        </p:grpSpPr>
        <p:sp>
          <p:nvSpPr>
            <p:cNvPr id="138" name="Rectangle 137"/>
            <p:cNvSpPr/>
            <p:nvPr/>
          </p:nvSpPr>
          <p:spPr>
            <a:xfrm>
              <a:off x="639683"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39" name="Rectangle 138"/>
            <p:cNvSpPr/>
            <p:nvPr/>
          </p:nvSpPr>
          <p:spPr>
            <a:xfrm>
              <a:off x="642910" y="4052902"/>
              <a:ext cx="1500198"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1</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159" name="Group 158"/>
          <p:cNvGrpSpPr/>
          <p:nvPr/>
        </p:nvGrpSpPr>
        <p:grpSpPr>
          <a:xfrm>
            <a:off x="548050" y="1357260"/>
            <a:ext cx="2261422" cy="2430066"/>
            <a:chOff x="548050" y="1357260"/>
            <a:chExt cx="2261422" cy="2430066"/>
          </a:xfrm>
        </p:grpSpPr>
        <p:sp>
          <p:nvSpPr>
            <p:cNvPr id="102" name="Rectangle 1082"/>
            <p:cNvSpPr>
              <a:spLocks noChangeArrowheads="1"/>
            </p:cNvSpPr>
            <p:nvPr/>
          </p:nvSpPr>
          <p:spPr bwMode="auto">
            <a:xfrm>
              <a:off x="2013215"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03" name="Rectangle 1083"/>
            <p:cNvSpPr>
              <a:spLocks noChangeArrowheads="1"/>
            </p:cNvSpPr>
            <p:nvPr/>
          </p:nvSpPr>
          <p:spPr bwMode="auto">
            <a:xfrm>
              <a:off x="2213985"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05" name="Rectangle 1088"/>
            <p:cNvSpPr>
              <a:spLocks noChangeArrowheads="1"/>
            </p:cNvSpPr>
            <p:nvPr/>
          </p:nvSpPr>
          <p:spPr bwMode="auto">
            <a:xfrm>
              <a:off x="2412241"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06" name="Rectangle 1089"/>
            <p:cNvSpPr>
              <a:spLocks noChangeArrowheads="1"/>
            </p:cNvSpPr>
            <p:nvPr/>
          </p:nvSpPr>
          <p:spPr bwMode="auto">
            <a:xfrm>
              <a:off x="2618915"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10" name="Rectangle 1137"/>
            <p:cNvSpPr>
              <a:spLocks noChangeArrowheads="1"/>
            </p:cNvSpPr>
            <p:nvPr/>
          </p:nvSpPr>
          <p:spPr bwMode="auto">
            <a:xfrm>
              <a:off x="1590100"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111" name="Rectangle 1139"/>
            <p:cNvSpPr>
              <a:spLocks noChangeArrowheads="1"/>
            </p:cNvSpPr>
            <p:nvPr/>
          </p:nvSpPr>
          <p:spPr bwMode="auto">
            <a:xfrm>
              <a:off x="1796777"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4" name="Group 171"/>
            <p:cNvGrpSpPr/>
            <p:nvPr/>
          </p:nvGrpSpPr>
          <p:grpSpPr>
            <a:xfrm>
              <a:off x="548050" y="1357303"/>
              <a:ext cx="523488" cy="2430023"/>
              <a:chOff x="548050" y="1357303"/>
              <a:chExt cx="523488" cy="2430023"/>
            </a:xfrm>
          </p:grpSpPr>
          <p:grpSp>
            <p:nvGrpSpPr>
              <p:cNvPr id="5" name="Group 107"/>
              <p:cNvGrpSpPr/>
              <p:nvPr/>
            </p:nvGrpSpPr>
            <p:grpSpPr>
              <a:xfrm>
                <a:off x="714348" y="1357303"/>
                <a:ext cx="277537" cy="2090375"/>
                <a:chOff x="586786" y="1600045"/>
                <a:chExt cx="347814" cy="2619692"/>
              </a:xfrm>
            </p:grpSpPr>
            <p:grpSp>
              <p:nvGrpSpPr>
                <p:cNvPr id="6" name="Group 122"/>
                <p:cNvGrpSpPr/>
                <p:nvPr/>
              </p:nvGrpSpPr>
              <p:grpSpPr>
                <a:xfrm>
                  <a:off x="631188" y="2636081"/>
                  <a:ext cx="266409" cy="1539254"/>
                  <a:chOff x="2071151" y="2526007"/>
                  <a:chExt cx="266409" cy="1539254"/>
                </a:xfrm>
              </p:grpSpPr>
              <p:sp>
                <p:nvSpPr>
                  <p:cNvPr id="125"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26"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27"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128"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124"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140"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7" name="Group 172"/>
            <p:cNvGrpSpPr/>
            <p:nvPr/>
          </p:nvGrpSpPr>
          <p:grpSpPr>
            <a:xfrm>
              <a:off x="1000100" y="1357260"/>
              <a:ext cx="523488" cy="2430066"/>
              <a:chOff x="1000100" y="1357260"/>
              <a:chExt cx="523488" cy="2430066"/>
            </a:xfrm>
          </p:grpSpPr>
          <p:grpSp>
            <p:nvGrpSpPr>
              <p:cNvPr id="8" name="Group 108"/>
              <p:cNvGrpSpPr/>
              <p:nvPr/>
            </p:nvGrpSpPr>
            <p:grpSpPr>
              <a:xfrm>
                <a:off x="1131528" y="1357260"/>
                <a:ext cx="283431" cy="2090304"/>
                <a:chOff x="1109637" y="1600045"/>
                <a:chExt cx="355212" cy="2619692"/>
              </a:xfrm>
            </p:grpSpPr>
            <p:sp>
              <p:nvSpPr>
                <p:cNvPr id="117"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9" name="Group 117"/>
                <p:cNvGrpSpPr/>
                <p:nvPr/>
              </p:nvGrpSpPr>
              <p:grpSpPr>
                <a:xfrm>
                  <a:off x="1161441" y="2798887"/>
                  <a:ext cx="259011" cy="1376449"/>
                  <a:chOff x="2529966" y="2688813"/>
                  <a:chExt cx="259011" cy="1376449"/>
                </a:xfrm>
              </p:grpSpPr>
              <p:sp>
                <p:nvSpPr>
                  <p:cNvPr id="121"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22"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19"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120"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1"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0" name="Group 173"/>
            <p:cNvGrpSpPr/>
            <p:nvPr/>
          </p:nvGrpSpPr>
          <p:grpSpPr>
            <a:xfrm>
              <a:off x="1428728" y="1357304"/>
              <a:ext cx="523488" cy="2430022"/>
              <a:chOff x="1428728" y="1357304"/>
              <a:chExt cx="523488" cy="2430022"/>
            </a:xfrm>
          </p:grpSpPr>
          <p:grpSp>
            <p:nvGrpSpPr>
              <p:cNvPr id="11" name="Group 111"/>
              <p:cNvGrpSpPr/>
              <p:nvPr/>
            </p:nvGrpSpPr>
            <p:grpSpPr>
              <a:xfrm>
                <a:off x="1554670" y="1357304"/>
                <a:ext cx="277537" cy="2090376"/>
                <a:chOff x="1639891" y="1600045"/>
                <a:chExt cx="347814" cy="2619692"/>
              </a:xfrm>
            </p:grpSpPr>
            <p:grpSp>
              <p:nvGrpSpPr>
                <p:cNvPr id="12" name="Group 112"/>
                <p:cNvGrpSpPr/>
                <p:nvPr/>
              </p:nvGrpSpPr>
              <p:grpSpPr>
                <a:xfrm>
                  <a:off x="1684292" y="3020895"/>
                  <a:ext cx="259011" cy="1154440"/>
                  <a:chOff x="2981379" y="2910821"/>
                  <a:chExt cx="259011" cy="1154440"/>
                </a:xfrm>
              </p:grpSpPr>
              <p:sp>
                <p:nvSpPr>
                  <p:cNvPr id="115"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16"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14"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2"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3" name="Group 174"/>
            <p:cNvGrpSpPr/>
            <p:nvPr/>
          </p:nvGrpSpPr>
          <p:grpSpPr>
            <a:xfrm>
              <a:off x="1857356" y="1357304"/>
              <a:ext cx="523488" cy="2430022"/>
              <a:chOff x="1857356" y="1357304"/>
              <a:chExt cx="523488" cy="2430022"/>
            </a:xfrm>
          </p:grpSpPr>
          <p:grpSp>
            <p:nvGrpSpPr>
              <p:cNvPr id="14" name="Group 103"/>
              <p:cNvGrpSpPr/>
              <p:nvPr/>
            </p:nvGrpSpPr>
            <p:grpSpPr>
              <a:xfrm>
                <a:off x="1971875" y="1357304"/>
                <a:ext cx="283439" cy="2090377"/>
                <a:chOff x="2162746" y="1600045"/>
                <a:chExt cx="355212" cy="2619692"/>
              </a:xfrm>
            </p:grpSpPr>
            <p:grpSp>
              <p:nvGrpSpPr>
                <p:cNvPr id="15" name="Group 132"/>
                <p:cNvGrpSpPr/>
                <p:nvPr/>
              </p:nvGrpSpPr>
              <p:grpSpPr>
                <a:xfrm>
                  <a:off x="2214546" y="2347474"/>
                  <a:ext cx="251609" cy="1827861"/>
                  <a:chOff x="3440195" y="2237400"/>
                  <a:chExt cx="251609" cy="1827861"/>
                </a:xfrm>
              </p:grpSpPr>
              <p:sp>
                <p:nvSpPr>
                  <p:cNvPr id="135"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36"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34"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3"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16" name="Group 175"/>
            <p:cNvGrpSpPr/>
            <p:nvPr/>
          </p:nvGrpSpPr>
          <p:grpSpPr>
            <a:xfrm>
              <a:off x="2285984" y="1357303"/>
              <a:ext cx="523488" cy="2430023"/>
              <a:chOff x="2285984" y="1357303"/>
              <a:chExt cx="523488" cy="2430023"/>
            </a:xfrm>
          </p:grpSpPr>
          <p:grpSp>
            <p:nvGrpSpPr>
              <p:cNvPr id="17" name="Group 106"/>
              <p:cNvGrpSpPr/>
              <p:nvPr/>
            </p:nvGrpSpPr>
            <p:grpSpPr>
              <a:xfrm>
                <a:off x="2376812" y="1357303"/>
                <a:ext cx="283440" cy="2090375"/>
                <a:chOff x="2670211" y="1600045"/>
                <a:chExt cx="355212" cy="2619692"/>
              </a:xfrm>
            </p:grpSpPr>
            <p:grpSp>
              <p:nvGrpSpPr>
                <p:cNvPr id="18" name="Group 128"/>
                <p:cNvGrpSpPr/>
                <p:nvPr/>
              </p:nvGrpSpPr>
              <p:grpSpPr>
                <a:xfrm>
                  <a:off x="2714612" y="2843289"/>
                  <a:ext cx="259011" cy="1332046"/>
                  <a:chOff x="3891612" y="2733215"/>
                  <a:chExt cx="259011" cy="1332046"/>
                </a:xfrm>
              </p:grpSpPr>
              <p:sp>
                <p:nvSpPr>
                  <p:cNvPr id="131"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32"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130"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44"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grpSp>
        <p:nvGrpSpPr>
          <p:cNvPr id="19" name="Group 158"/>
          <p:cNvGrpSpPr/>
          <p:nvPr/>
        </p:nvGrpSpPr>
        <p:grpSpPr>
          <a:xfrm>
            <a:off x="3571868" y="4052902"/>
            <a:ext cx="2000264" cy="766463"/>
            <a:chOff x="3571868" y="4052902"/>
            <a:chExt cx="2000264" cy="766463"/>
          </a:xfrm>
        </p:grpSpPr>
        <p:sp>
          <p:nvSpPr>
            <p:cNvPr id="155" name="Rectangle 154"/>
            <p:cNvSpPr/>
            <p:nvPr/>
          </p:nvSpPr>
          <p:spPr>
            <a:xfrm>
              <a:off x="3571868"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6" name="Rectangle 155"/>
            <p:cNvSpPr/>
            <p:nvPr/>
          </p:nvSpPr>
          <p:spPr>
            <a:xfrm>
              <a:off x="3575095" y="4052902"/>
              <a:ext cx="1568410"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2</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20" name="Group 177"/>
          <p:cNvGrpSpPr/>
          <p:nvPr/>
        </p:nvGrpSpPr>
        <p:grpSpPr>
          <a:xfrm>
            <a:off x="6500826" y="4052902"/>
            <a:ext cx="2000264" cy="766463"/>
            <a:chOff x="6500826" y="4052902"/>
            <a:chExt cx="2000264" cy="766463"/>
          </a:xfrm>
        </p:grpSpPr>
        <p:sp>
          <p:nvSpPr>
            <p:cNvPr id="157" name="Rectangle 156"/>
            <p:cNvSpPr/>
            <p:nvPr/>
          </p:nvSpPr>
          <p:spPr>
            <a:xfrm>
              <a:off x="6500826" y="4357700"/>
              <a:ext cx="2000264"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8" name="Rectangle 157"/>
            <p:cNvSpPr/>
            <p:nvPr/>
          </p:nvSpPr>
          <p:spPr>
            <a:xfrm>
              <a:off x="6504053" y="4052902"/>
              <a:ext cx="1568410"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Chart Sample 3</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cxnSp>
        <p:nvCxnSpPr>
          <p:cNvPr id="161" name="Straight Connector 160"/>
          <p:cNvCxnSpPr/>
          <p:nvPr/>
        </p:nvCxnSpPr>
        <p:spPr>
          <a:xfrm rot="5400000">
            <a:off x="1429522" y="3071816"/>
            <a:ext cx="3428230"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rot="5400000">
            <a:off x="4287439" y="3071419"/>
            <a:ext cx="342823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43</a:t>
            </a:r>
            <a:endParaRPr lang="en-US" sz="1100" dirty="0">
              <a:latin typeface="Open Sans" pitchFamily="34" charset="0"/>
              <a:ea typeface="Open Sans" pitchFamily="34" charset="0"/>
              <a:cs typeface="Open Sans" pitchFamily="34" charset="0"/>
            </a:endParaRPr>
          </a:p>
        </p:txBody>
      </p:sp>
      <p:cxnSp>
        <p:nvCxnSpPr>
          <p:cNvPr id="181" name="Straight Connector 180"/>
          <p:cNvCxnSpPr/>
          <p:nvPr/>
        </p:nvCxnSpPr>
        <p:spPr>
          <a:xfrm rot="10800000">
            <a:off x="71434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0800000">
            <a:off x="6286512"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0" name="Group 159"/>
          <p:cNvGrpSpPr/>
          <p:nvPr/>
        </p:nvGrpSpPr>
        <p:grpSpPr>
          <a:xfrm>
            <a:off x="3464025" y="1357260"/>
            <a:ext cx="2261422" cy="2430066"/>
            <a:chOff x="3464025" y="1357260"/>
            <a:chExt cx="2261422" cy="2430066"/>
          </a:xfrm>
        </p:grpSpPr>
        <p:sp>
          <p:nvSpPr>
            <p:cNvPr id="2816" name="Rectangle 1089"/>
            <p:cNvSpPr>
              <a:spLocks noChangeArrowheads="1"/>
            </p:cNvSpPr>
            <p:nvPr/>
          </p:nvSpPr>
          <p:spPr bwMode="auto">
            <a:xfrm>
              <a:off x="5476435"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3" name="Rectangle 1082"/>
            <p:cNvSpPr>
              <a:spLocks noChangeArrowheads="1"/>
            </p:cNvSpPr>
            <p:nvPr/>
          </p:nvSpPr>
          <p:spPr bwMode="auto">
            <a:xfrm>
              <a:off x="4929190"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84" name="Rectangle 1083"/>
            <p:cNvSpPr>
              <a:spLocks noChangeArrowheads="1"/>
            </p:cNvSpPr>
            <p:nvPr/>
          </p:nvSpPr>
          <p:spPr bwMode="auto">
            <a:xfrm>
              <a:off x="5129960"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185" name="Rectangle 1088"/>
            <p:cNvSpPr>
              <a:spLocks noChangeArrowheads="1"/>
            </p:cNvSpPr>
            <p:nvPr/>
          </p:nvSpPr>
          <p:spPr bwMode="auto">
            <a:xfrm>
              <a:off x="5328216"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6" name="Rectangle 1089"/>
            <p:cNvSpPr>
              <a:spLocks noChangeArrowheads="1"/>
            </p:cNvSpPr>
            <p:nvPr/>
          </p:nvSpPr>
          <p:spPr bwMode="auto">
            <a:xfrm>
              <a:off x="5534890"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187" name="Rectangle 1137"/>
            <p:cNvSpPr>
              <a:spLocks noChangeArrowheads="1"/>
            </p:cNvSpPr>
            <p:nvPr/>
          </p:nvSpPr>
          <p:spPr bwMode="auto">
            <a:xfrm>
              <a:off x="4506075"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188" name="Rectangle 1139"/>
            <p:cNvSpPr>
              <a:spLocks noChangeArrowheads="1"/>
            </p:cNvSpPr>
            <p:nvPr/>
          </p:nvSpPr>
          <p:spPr bwMode="auto">
            <a:xfrm>
              <a:off x="4712752"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21" name="Group 188"/>
            <p:cNvGrpSpPr/>
            <p:nvPr/>
          </p:nvGrpSpPr>
          <p:grpSpPr>
            <a:xfrm>
              <a:off x="3464025" y="1357303"/>
              <a:ext cx="523488" cy="2430023"/>
              <a:chOff x="548050" y="1357303"/>
              <a:chExt cx="523488" cy="2430023"/>
            </a:xfrm>
          </p:grpSpPr>
          <p:grpSp>
            <p:nvGrpSpPr>
              <p:cNvPr id="22" name="Group 189"/>
              <p:cNvGrpSpPr/>
              <p:nvPr/>
            </p:nvGrpSpPr>
            <p:grpSpPr>
              <a:xfrm>
                <a:off x="714348" y="1357303"/>
                <a:ext cx="277537" cy="2090375"/>
                <a:chOff x="586786" y="1600045"/>
                <a:chExt cx="347814" cy="2619692"/>
              </a:xfrm>
            </p:grpSpPr>
            <p:grpSp>
              <p:nvGrpSpPr>
                <p:cNvPr id="23" name="Group 191"/>
                <p:cNvGrpSpPr/>
                <p:nvPr/>
              </p:nvGrpSpPr>
              <p:grpSpPr>
                <a:xfrm>
                  <a:off x="631188" y="2636081"/>
                  <a:ext cx="266409" cy="1539254"/>
                  <a:chOff x="2071151" y="2526007"/>
                  <a:chExt cx="266409" cy="1539254"/>
                </a:xfrm>
              </p:grpSpPr>
              <p:sp>
                <p:nvSpPr>
                  <p:cNvPr id="194"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195"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96"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197"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19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191"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4" name="Group 197"/>
            <p:cNvGrpSpPr/>
            <p:nvPr/>
          </p:nvGrpSpPr>
          <p:grpSpPr>
            <a:xfrm>
              <a:off x="3916075" y="1357260"/>
              <a:ext cx="523488" cy="2430066"/>
              <a:chOff x="1000100" y="1357260"/>
              <a:chExt cx="523488" cy="2430066"/>
            </a:xfrm>
          </p:grpSpPr>
          <p:grpSp>
            <p:nvGrpSpPr>
              <p:cNvPr id="25" name="Group 198"/>
              <p:cNvGrpSpPr/>
              <p:nvPr/>
            </p:nvGrpSpPr>
            <p:grpSpPr>
              <a:xfrm>
                <a:off x="1131528" y="1357260"/>
                <a:ext cx="283431" cy="2090304"/>
                <a:chOff x="1109637" y="1600045"/>
                <a:chExt cx="355212" cy="2619692"/>
              </a:xfrm>
            </p:grpSpPr>
            <p:sp>
              <p:nvSpPr>
                <p:cNvPr id="201"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26" name="Group 201"/>
                <p:cNvGrpSpPr/>
                <p:nvPr/>
              </p:nvGrpSpPr>
              <p:grpSpPr>
                <a:xfrm>
                  <a:off x="1161441" y="2798887"/>
                  <a:ext cx="259011" cy="1376449"/>
                  <a:chOff x="2529966" y="2688813"/>
                  <a:chExt cx="259011" cy="1376449"/>
                </a:xfrm>
              </p:grpSpPr>
              <p:sp>
                <p:nvSpPr>
                  <p:cNvPr id="205"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06"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3"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20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0"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7" name="Group 206"/>
            <p:cNvGrpSpPr/>
            <p:nvPr/>
          </p:nvGrpSpPr>
          <p:grpSpPr>
            <a:xfrm>
              <a:off x="4344703" y="1357304"/>
              <a:ext cx="523488" cy="2430022"/>
              <a:chOff x="1428728" y="1357304"/>
              <a:chExt cx="523488" cy="2430022"/>
            </a:xfrm>
          </p:grpSpPr>
          <p:grpSp>
            <p:nvGrpSpPr>
              <p:cNvPr id="28" name="Group 207"/>
              <p:cNvGrpSpPr/>
              <p:nvPr/>
            </p:nvGrpSpPr>
            <p:grpSpPr>
              <a:xfrm>
                <a:off x="1554670" y="1357304"/>
                <a:ext cx="277537" cy="2090376"/>
                <a:chOff x="1639891" y="1600045"/>
                <a:chExt cx="347814" cy="2619692"/>
              </a:xfrm>
            </p:grpSpPr>
            <p:grpSp>
              <p:nvGrpSpPr>
                <p:cNvPr id="29" name="Group 209"/>
                <p:cNvGrpSpPr/>
                <p:nvPr/>
              </p:nvGrpSpPr>
              <p:grpSpPr>
                <a:xfrm>
                  <a:off x="1684292" y="3020895"/>
                  <a:ext cx="259011" cy="1154440"/>
                  <a:chOff x="2981379" y="2910821"/>
                  <a:chExt cx="259011" cy="1154440"/>
                </a:xfrm>
              </p:grpSpPr>
              <p:sp>
                <p:nvSpPr>
                  <p:cNvPr id="212"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13"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09"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0" name="Group 213"/>
            <p:cNvGrpSpPr/>
            <p:nvPr/>
          </p:nvGrpSpPr>
          <p:grpSpPr>
            <a:xfrm>
              <a:off x="4773331" y="1357304"/>
              <a:ext cx="523488" cy="2430022"/>
              <a:chOff x="1857356" y="1357304"/>
              <a:chExt cx="523488" cy="2430022"/>
            </a:xfrm>
          </p:grpSpPr>
          <p:grpSp>
            <p:nvGrpSpPr>
              <p:cNvPr id="31" name="Group 214"/>
              <p:cNvGrpSpPr/>
              <p:nvPr/>
            </p:nvGrpSpPr>
            <p:grpSpPr>
              <a:xfrm>
                <a:off x="1971875" y="1357304"/>
                <a:ext cx="283439" cy="2090377"/>
                <a:chOff x="2162746" y="1600045"/>
                <a:chExt cx="355212" cy="2619692"/>
              </a:xfrm>
            </p:grpSpPr>
            <p:grpSp>
              <p:nvGrpSpPr>
                <p:cNvPr id="224" name="Group 216"/>
                <p:cNvGrpSpPr/>
                <p:nvPr/>
              </p:nvGrpSpPr>
              <p:grpSpPr>
                <a:xfrm>
                  <a:off x="2214546" y="2347474"/>
                  <a:ext cx="251609" cy="1827861"/>
                  <a:chOff x="3440195" y="2237400"/>
                  <a:chExt cx="251609" cy="1827861"/>
                </a:xfrm>
              </p:grpSpPr>
              <p:sp>
                <p:nvSpPr>
                  <p:cNvPr id="219"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20"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16"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29" name="Group 220"/>
            <p:cNvGrpSpPr/>
            <p:nvPr/>
          </p:nvGrpSpPr>
          <p:grpSpPr>
            <a:xfrm>
              <a:off x="5201959" y="1357303"/>
              <a:ext cx="523488" cy="2430023"/>
              <a:chOff x="2285984" y="1357303"/>
              <a:chExt cx="523488" cy="2430023"/>
            </a:xfrm>
          </p:grpSpPr>
          <p:grpSp>
            <p:nvGrpSpPr>
              <p:cNvPr id="230" name="Group 221"/>
              <p:cNvGrpSpPr/>
              <p:nvPr/>
            </p:nvGrpSpPr>
            <p:grpSpPr>
              <a:xfrm>
                <a:off x="2376812" y="1357303"/>
                <a:ext cx="283440" cy="2090375"/>
                <a:chOff x="2670211" y="1600045"/>
                <a:chExt cx="355212" cy="2619692"/>
              </a:xfrm>
            </p:grpSpPr>
            <p:grpSp>
              <p:nvGrpSpPr>
                <p:cNvPr id="232" name="Group 223"/>
                <p:cNvGrpSpPr/>
                <p:nvPr/>
              </p:nvGrpSpPr>
              <p:grpSpPr>
                <a:xfrm>
                  <a:off x="2714612" y="2843289"/>
                  <a:ext cx="259011" cy="1332046"/>
                  <a:chOff x="3891612" y="2733215"/>
                  <a:chExt cx="259011" cy="1332046"/>
                </a:xfrm>
              </p:grpSpPr>
              <p:sp>
                <p:nvSpPr>
                  <p:cNvPr id="226"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27"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22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23"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cxnSp>
        <p:nvCxnSpPr>
          <p:cNvPr id="228" name="Straight Connector 227"/>
          <p:cNvCxnSpPr/>
          <p:nvPr/>
        </p:nvCxnSpPr>
        <p:spPr>
          <a:xfrm rot="10800000">
            <a:off x="3571868" y="3929072"/>
            <a:ext cx="214314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3" name="Group 162"/>
          <p:cNvGrpSpPr/>
          <p:nvPr/>
        </p:nvGrpSpPr>
        <p:grpSpPr>
          <a:xfrm>
            <a:off x="6286512" y="1357260"/>
            <a:ext cx="2261422" cy="2430066"/>
            <a:chOff x="6286512" y="1357260"/>
            <a:chExt cx="2261422" cy="2430066"/>
          </a:xfrm>
        </p:grpSpPr>
        <p:sp>
          <p:nvSpPr>
            <p:cNvPr id="60" name="Rectangle 1082"/>
            <p:cNvSpPr>
              <a:spLocks noChangeArrowheads="1"/>
            </p:cNvSpPr>
            <p:nvPr/>
          </p:nvSpPr>
          <p:spPr bwMode="auto">
            <a:xfrm>
              <a:off x="7799693"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61" name="Rectangle 1083"/>
            <p:cNvSpPr>
              <a:spLocks noChangeArrowheads="1"/>
            </p:cNvSpPr>
            <p:nvPr/>
          </p:nvSpPr>
          <p:spPr bwMode="auto">
            <a:xfrm>
              <a:off x="8000463" y="2018666"/>
              <a:ext cx="5907" cy="5907"/>
            </a:xfrm>
            <a:prstGeom prst="rect">
              <a:avLst/>
            </a:prstGeom>
            <a:solidFill>
              <a:srgbClr val="F7B81E"/>
            </a:solidFill>
            <a:ln w="9525">
              <a:noFill/>
              <a:miter lim="800000"/>
            </a:ln>
          </p:spPr>
          <p:txBody>
            <a:bodyPr vert="horz" wrap="square" lIns="91440" tIns="45720" rIns="91440" bIns="45720" numCol="1" anchor="t" anchorCtr="0" compatLnSpc="1"/>
            <a:lstStyle/>
            <a:p>
              <a:endParaRPr lang="en-US"/>
            </a:p>
          </p:txBody>
        </p:sp>
        <p:sp>
          <p:nvSpPr>
            <p:cNvPr id="63" name="Rectangle 1088"/>
            <p:cNvSpPr>
              <a:spLocks noChangeArrowheads="1"/>
            </p:cNvSpPr>
            <p:nvPr/>
          </p:nvSpPr>
          <p:spPr bwMode="auto">
            <a:xfrm>
              <a:off x="8198719"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64" name="Rectangle 1089"/>
            <p:cNvSpPr>
              <a:spLocks noChangeArrowheads="1"/>
            </p:cNvSpPr>
            <p:nvPr/>
          </p:nvSpPr>
          <p:spPr bwMode="auto">
            <a:xfrm>
              <a:off x="8405393" y="2408397"/>
              <a:ext cx="5907" cy="5907"/>
            </a:xfrm>
            <a:prstGeom prst="rect">
              <a:avLst/>
            </a:prstGeom>
            <a:solidFill>
              <a:srgbClr val="8DB33F"/>
            </a:solidFill>
            <a:ln w="9525">
              <a:noFill/>
              <a:miter lim="800000"/>
            </a:ln>
          </p:spPr>
          <p:txBody>
            <a:bodyPr vert="horz" wrap="square" lIns="91440" tIns="45720" rIns="91440" bIns="45720" numCol="1" anchor="t" anchorCtr="0" compatLnSpc="1"/>
            <a:lstStyle/>
            <a:p>
              <a:endParaRPr lang="en-US"/>
            </a:p>
          </p:txBody>
        </p:sp>
        <p:sp>
          <p:nvSpPr>
            <p:cNvPr id="68" name="Rectangle 1137"/>
            <p:cNvSpPr>
              <a:spLocks noChangeArrowheads="1"/>
            </p:cNvSpPr>
            <p:nvPr/>
          </p:nvSpPr>
          <p:spPr bwMode="auto">
            <a:xfrm>
              <a:off x="7376578"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sp>
          <p:nvSpPr>
            <p:cNvPr id="69" name="Rectangle 1139"/>
            <p:cNvSpPr>
              <a:spLocks noChangeArrowheads="1"/>
            </p:cNvSpPr>
            <p:nvPr/>
          </p:nvSpPr>
          <p:spPr bwMode="auto">
            <a:xfrm>
              <a:off x="7583255" y="2550117"/>
              <a:ext cx="5907" cy="5907"/>
            </a:xfrm>
            <a:prstGeom prst="rect">
              <a:avLst/>
            </a:prstGeom>
            <a:solidFill>
              <a:srgbClr val="F7791E"/>
            </a:solidFill>
            <a:ln w="9525">
              <a:noFill/>
              <a:miter lim="800000"/>
            </a:ln>
          </p:spPr>
          <p:txBody>
            <a:bodyPr vert="horz" wrap="square" lIns="91440" tIns="45720" rIns="91440" bIns="45720" numCol="1" anchor="t" anchorCtr="0" compatLnSpc="1"/>
            <a:lstStyle/>
            <a:p>
              <a:endParaRPr lang="en-US"/>
            </a:p>
          </p:txBody>
        </p:sp>
        <p:grpSp>
          <p:nvGrpSpPr>
            <p:cNvPr id="238" name="Group 228"/>
            <p:cNvGrpSpPr/>
            <p:nvPr/>
          </p:nvGrpSpPr>
          <p:grpSpPr>
            <a:xfrm>
              <a:off x="6286512" y="1357303"/>
              <a:ext cx="523488" cy="2430023"/>
              <a:chOff x="548050" y="1357303"/>
              <a:chExt cx="523488" cy="2430023"/>
            </a:xfrm>
          </p:grpSpPr>
          <p:grpSp>
            <p:nvGrpSpPr>
              <p:cNvPr id="239" name="Group 229"/>
              <p:cNvGrpSpPr/>
              <p:nvPr/>
            </p:nvGrpSpPr>
            <p:grpSpPr>
              <a:xfrm>
                <a:off x="714348" y="1357303"/>
                <a:ext cx="277537" cy="2090375"/>
                <a:chOff x="586786" y="1600045"/>
                <a:chExt cx="347814" cy="2619692"/>
              </a:xfrm>
            </p:grpSpPr>
            <p:grpSp>
              <p:nvGrpSpPr>
                <p:cNvPr id="242" name="Group 231"/>
                <p:cNvGrpSpPr/>
                <p:nvPr/>
              </p:nvGrpSpPr>
              <p:grpSpPr>
                <a:xfrm>
                  <a:off x="631188" y="2636081"/>
                  <a:ext cx="266409" cy="1539254"/>
                  <a:chOff x="2071151" y="2526007"/>
                  <a:chExt cx="266409" cy="1539254"/>
                </a:xfrm>
              </p:grpSpPr>
              <p:sp>
                <p:nvSpPr>
                  <p:cNvPr id="234" name="Freeform 1126"/>
                  <p:cNvSpPr/>
                  <p:nvPr/>
                </p:nvSpPr>
                <p:spPr bwMode="auto">
                  <a:xfrm>
                    <a:off x="2071151" y="2526007"/>
                    <a:ext cx="259011" cy="155408"/>
                  </a:xfrm>
                  <a:custGeom>
                    <a:avLst/>
                    <a:gdLst/>
                    <a:ahLst/>
                    <a:cxnLst>
                      <a:cxn ang="0">
                        <a:pos x="103" y="32"/>
                      </a:cxn>
                      <a:cxn ang="0">
                        <a:pos x="103" y="32"/>
                      </a:cxn>
                      <a:cxn ang="0">
                        <a:pos x="103" y="38"/>
                      </a:cxn>
                      <a:cxn ang="0">
                        <a:pos x="100" y="44"/>
                      </a:cxn>
                      <a:cxn ang="0">
                        <a:pos x="94" y="50"/>
                      </a:cxn>
                      <a:cxn ang="0">
                        <a:pos x="88" y="54"/>
                      </a:cxn>
                      <a:cxn ang="0">
                        <a:pos x="81" y="59"/>
                      </a:cxn>
                      <a:cxn ang="0">
                        <a:pos x="72" y="62"/>
                      </a:cxn>
                      <a:cxn ang="0">
                        <a:pos x="61" y="63"/>
                      </a:cxn>
                      <a:cxn ang="0">
                        <a:pos x="51" y="63"/>
                      </a:cxn>
                      <a:cxn ang="0">
                        <a:pos x="51" y="63"/>
                      </a:cxn>
                      <a:cxn ang="0">
                        <a:pos x="40" y="63"/>
                      </a:cxn>
                      <a:cxn ang="0">
                        <a:pos x="31" y="62"/>
                      </a:cxn>
                      <a:cxn ang="0">
                        <a:pos x="22" y="59"/>
                      </a:cxn>
                      <a:cxn ang="0">
                        <a:pos x="15" y="54"/>
                      </a:cxn>
                      <a:cxn ang="0">
                        <a:pos x="7" y="50"/>
                      </a:cxn>
                      <a:cxn ang="0">
                        <a:pos x="3" y="44"/>
                      </a:cxn>
                      <a:cxn ang="0">
                        <a:pos x="0" y="38"/>
                      </a:cxn>
                      <a:cxn ang="0">
                        <a:pos x="0" y="32"/>
                      </a:cxn>
                      <a:cxn ang="0">
                        <a:pos x="0" y="32"/>
                      </a:cxn>
                      <a:cxn ang="0">
                        <a:pos x="0" y="26"/>
                      </a:cxn>
                      <a:cxn ang="0">
                        <a:pos x="3" y="20"/>
                      </a:cxn>
                      <a:cxn ang="0">
                        <a:pos x="7" y="14"/>
                      </a:cxn>
                      <a:cxn ang="0">
                        <a:pos x="15" y="9"/>
                      </a:cxn>
                      <a:cxn ang="0">
                        <a:pos x="22" y="5"/>
                      </a:cxn>
                      <a:cxn ang="0">
                        <a:pos x="31" y="2"/>
                      </a:cxn>
                      <a:cxn ang="0">
                        <a:pos x="40" y="0"/>
                      </a:cxn>
                      <a:cxn ang="0">
                        <a:pos x="51" y="0"/>
                      </a:cxn>
                      <a:cxn ang="0">
                        <a:pos x="51" y="0"/>
                      </a:cxn>
                      <a:cxn ang="0">
                        <a:pos x="61" y="0"/>
                      </a:cxn>
                      <a:cxn ang="0">
                        <a:pos x="72" y="2"/>
                      </a:cxn>
                      <a:cxn ang="0">
                        <a:pos x="81" y="5"/>
                      </a:cxn>
                      <a:cxn ang="0">
                        <a:pos x="88" y="9"/>
                      </a:cxn>
                      <a:cxn ang="0">
                        <a:pos x="94" y="14"/>
                      </a:cxn>
                      <a:cxn ang="0">
                        <a:pos x="100" y="20"/>
                      </a:cxn>
                      <a:cxn ang="0">
                        <a:pos x="103" y="26"/>
                      </a:cxn>
                      <a:cxn ang="0">
                        <a:pos x="103" y="32"/>
                      </a:cxn>
                      <a:cxn ang="0">
                        <a:pos x="103" y="32"/>
                      </a:cxn>
                    </a:cxnLst>
                    <a:rect l="0" t="0" r="r" b="b"/>
                    <a:pathLst>
                      <a:path w="103" h="63">
                        <a:moveTo>
                          <a:pt x="103" y="32"/>
                        </a:moveTo>
                        <a:lnTo>
                          <a:pt x="103" y="32"/>
                        </a:lnTo>
                        <a:lnTo>
                          <a:pt x="103" y="38"/>
                        </a:lnTo>
                        <a:lnTo>
                          <a:pt x="100" y="44"/>
                        </a:lnTo>
                        <a:lnTo>
                          <a:pt x="94" y="50"/>
                        </a:lnTo>
                        <a:lnTo>
                          <a:pt x="88" y="54"/>
                        </a:lnTo>
                        <a:lnTo>
                          <a:pt x="81" y="59"/>
                        </a:lnTo>
                        <a:lnTo>
                          <a:pt x="72" y="62"/>
                        </a:lnTo>
                        <a:lnTo>
                          <a:pt x="61" y="63"/>
                        </a:lnTo>
                        <a:lnTo>
                          <a:pt x="51" y="63"/>
                        </a:lnTo>
                        <a:lnTo>
                          <a:pt x="51" y="63"/>
                        </a:lnTo>
                        <a:lnTo>
                          <a:pt x="40" y="63"/>
                        </a:lnTo>
                        <a:lnTo>
                          <a:pt x="31" y="62"/>
                        </a:lnTo>
                        <a:lnTo>
                          <a:pt x="22" y="59"/>
                        </a:lnTo>
                        <a:lnTo>
                          <a:pt x="15" y="54"/>
                        </a:lnTo>
                        <a:lnTo>
                          <a:pt x="7" y="50"/>
                        </a:lnTo>
                        <a:lnTo>
                          <a:pt x="3" y="44"/>
                        </a:lnTo>
                        <a:lnTo>
                          <a:pt x="0" y="38"/>
                        </a:lnTo>
                        <a:lnTo>
                          <a:pt x="0" y="32"/>
                        </a:lnTo>
                        <a:lnTo>
                          <a:pt x="0" y="32"/>
                        </a:lnTo>
                        <a:lnTo>
                          <a:pt x="0" y="26"/>
                        </a:lnTo>
                        <a:lnTo>
                          <a:pt x="3" y="20"/>
                        </a:lnTo>
                        <a:lnTo>
                          <a:pt x="7" y="14"/>
                        </a:lnTo>
                        <a:lnTo>
                          <a:pt x="15" y="9"/>
                        </a:lnTo>
                        <a:lnTo>
                          <a:pt x="22" y="5"/>
                        </a:lnTo>
                        <a:lnTo>
                          <a:pt x="31" y="2"/>
                        </a:lnTo>
                        <a:lnTo>
                          <a:pt x="40" y="0"/>
                        </a:lnTo>
                        <a:lnTo>
                          <a:pt x="51" y="0"/>
                        </a:lnTo>
                        <a:lnTo>
                          <a:pt x="51" y="0"/>
                        </a:lnTo>
                        <a:lnTo>
                          <a:pt x="61" y="0"/>
                        </a:lnTo>
                        <a:lnTo>
                          <a:pt x="72" y="2"/>
                        </a:lnTo>
                        <a:lnTo>
                          <a:pt x="81" y="5"/>
                        </a:lnTo>
                        <a:lnTo>
                          <a:pt x="88" y="9"/>
                        </a:lnTo>
                        <a:lnTo>
                          <a:pt x="94" y="14"/>
                        </a:lnTo>
                        <a:lnTo>
                          <a:pt x="100" y="20"/>
                        </a:lnTo>
                        <a:lnTo>
                          <a:pt x="103" y="26"/>
                        </a:lnTo>
                        <a:lnTo>
                          <a:pt x="103" y="32"/>
                        </a:lnTo>
                        <a:lnTo>
                          <a:pt x="103"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35" name="Freeform 1127"/>
                  <p:cNvSpPr/>
                  <p:nvPr/>
                </p:nvSpPr>
                <p:spPr bwMode="auto">
                  <a:xfrm>
                    <a:off x="2071151" y="2600010"/>
                    <a:ext cx="259011" cy="1465251"/>
                  </a:xfrm>
                  <a:custGeom>
                    <a:avLst/>
                    <a:gdLst/>
                    <a:ahLst/>
                    <a:cxnLst>
                      <a:cxn ang="0">
                        <a:pos x="51" y="31"/>
                      </a:cxn>
                      <a:cxn ang="0">
                        <a:pos x="51" y="31"/>
                      </a:cxn>
                      <a:cxn ang="0">
                        <a:pos x="40" y="31"/>
                      </a:cxn>
                      <a:cxn ang="0">
                        <a:pos x="31" y="30"/>
                      </a:cxn>
                      <a:cxn ang="0">
                        <a:pos x="22" y="27"/>
                      </a:cxn>
                      <a:cxn ang="0">
                        <a:pos x="15" y="22"/>
                      </a:cxn>
                      <a:cxn ang="0">
                        <a:pos x="7" y="18"/>
                      </a:cxn>
                      <a:cxn ang="0">
                        <a:pos x="3" y="12"/>
                      </a:cxn>
                      <a:cxn ang="0">
                        <a:pos x="0" y="6"/>
                      </a:cxn>
                      <a:cxn ang="0">
                        <a:pos x="0" y="0"/>
                      </a:cxn>
                      <a:cxn ang="0">
                        <a:pos x="0" y="562"/>
                      </a:cxn>
                      <a:cxn ang="0">
                        <a:pos x="0" y="562"/>
                      </a:cxn>
                      <a:cxn ang="0">
                        <a:pos x="0" y="562"/>
                      </a:cxn>
                      <a:cxn ang="0">
                        <a:pos x="0" y="568"/>
                      </a:cxn>
                      <a:cxn ang="0">
                        <a:pos x="3" y="574"/>
                      </a:cxn>
                      <a:cxn ang="0">
                        <a:pos x="9" y="580"/>
                      </a:cxn>
                      <a:cxn ang="0">
                        <a:pos x="15" y="585"/>
                      </a:cxn>
                      <a:cxn ang="0">
                        <a:pos x="22" y="589"/>
                      </a:cxn>
                      <a:cxn ang="0">
                        <a:pos x="31" y="592"/>
                      </a:cxn>
                      <a:cxn ang="0">
                        <a:pos x="40" y="594"/>
                      </a:cxn>
                      <a:cxn ang="0">
                        <a:pos x="51" y="594"/>
                      </a:cxn>
                      <a:cxn ang="0">
                        <a:pos x="51" y="594"/>
                      </a:cxn>
                      <a:cxn ang="0">
                        <a:pos x="61" y="594"/>
                      </a:cxn>
                      <a:cxn ang="0">
                        <a:pos x="72" y="592"/>
                      </a:cxn>
                      <a:cxn ang="0">
                        <a:pos x="81" y="589"/>
                      </a:cxn>
                      <a:cxn ang="0">
                        <a:pos x="88" y="585"/>
                      </a:cxn>
                      <a:cxn ang="0">
                        <a:pos x="94" y="580"/>
                      </a:cxn>
                      <a:cxn ang="0">
                        <a:pos x="99" y="574"/>
                      </a:cxn>
                      <a:cxn ang="0">
                        <a:pos x="103" y="568"/>
                      </a:cxn>
                      <a:cxn ang="0">
                        <a:pos x="103" y="562"/>
                      </a:cxn>
                      <a:cxn ang="0">
                        <a:pos x="103" y="562"/>
                      </a:cxn>
                      <a:cxn ang="0">
                        <a:pos x="103" y="0"/>
                      </a:cxn>
                      <a:cxn ang="0">
                        <a:pos x="103" y="0"/>
                      </a:cxn>
                      <a:cxn ang="0">
                        <a:pos x="103" y="6"/>
                      </a:cxn>
                      <a:cxn ang="0">
                        <a:pos x="100" y="12"/>
                      </a:cxn>
                      <a:cxn ang="0">
                        <a:pos x="94" y="18"/>
                      </a:cxn>
                      <a:cxn ang="0">
                        <a:pos x="88" y="22"/>
                      </a:cxn>
                      <a:cxn ang="0">
                        <a:pos x="81" y="27"/>
                      </a:cxn>
                      <a:cxn ang="0">
                        <a:pos x="72" y="30"/>
                      </a:cxn>
                      <a:cxn ang="0">
                        <a:pos x="61" y="31"/>
                      </a:cxn>
                      <a:cxn ang="0">
                        <a:pos x="51" y="31"/>
                      </a:cxn>
                      <a:cxn ang="0">
                        <a:pos x="51" y="31"/>
                      </a:cxn>
                    </a:cxnLst>
                    <a:rect l="0" t="0" r="r" b="b"/>
                    <a:pathLst>
                      <a:path w="103" h="594">
                        <a:moveTo>
                          <a:pt x="51" y="31"/>
                        </a:moveTo>
                        <a:lnTo>
                          <a:pt x="51" y="31"/>
                        </a:lnTo>
                        <a:lnTo>
                          <a:pt x="40" y="31"/>
                        </a:lnTo>
                        <a:lnTo>
                          <a:pt x="31" y="30"/>
                        </a:lnTo>
                        <a:lnTo>
                          <a:pt x="22" y="27"/>
                        </a:lnTo>
                        <a:lnTo>
                          <a:pt x="15" y="22"/>
                        </a:lnTo>
                        <a:lnTo>
                          <a:pt x="7" y="18"/>
                        </a:lnTo>
                        <a:lnTo>
                          <a:pt x="3" y="12"/>
                        </a:lnTo>
                        <a:lnTo>
                          <a:pt x="0" y="6"/>
                        </a:lnTo>
                        <a:lnTo>
                          <a:pt x="0" y="0"/>
                        </a:lnTo>
                        <a:lnTo>
                          <a:pt x="0" y="562"/>
                        </a:lnTo>
                        <a:lnTo>
                          <a:pt x="0" y="562"/>
                        </a:lnTo>
                        <a:lnTo>
                          <a:pt x="0" y="562"/>
                        </a:lnTo>
                        <a:lnTo>
                          <a:pt x="0" y="568"/>
                        </a:lnTo>
                        <a:lnTo>
                          <a:pt x="3" y="574"/>
                        </a:lnTo>
                        <a:lnTo>
                          <a:pt x="9" y="580"/>
                        </a:lnTo>
                        <a:lnTo>
                          <a:pt x="15" y="585"/>
                        </a:lnTo>
                        <a:lnTo>
                          <a:pt x="22" y="589"/>
                        </a:lnTo>
                        <a:lnTo>
                          <a:pt x="31" y="592"/>
                        </a:lnTo>
                        <a:lnTo>
                          <a:pt x="40" y="594"/>
                        </a:lnTo>
                        <a:lnTo>
                          <a:pt x="51" y="594"/>
                        </a:lnTo>
                        <a:lnTo>
                          <a:pt x="51" y="594"/>
                        </a:lnTo>
                        <a:lnTo>
                          <a:pt x="61" y="594"/>
                        </a:lnTo>
                        <a:lnTo>
                          <a:pt x="72" y="592"/>
                        </a:lnTo>
                        <a:lnTo>
                          <a:pt x="81" y="589"/>
                        </a:lnTo>
                        <a:lnTo>
                          <a:pt x="88" y="585"/>
                        </a:lnTo>
                        <a:lnTo>
                          <a:pt x="94" y="580"/>
                        </a:lnTo>
                        <a:lnTo>
                          <a:pt x="99" y="574"/>
                        </a:lnTo>
                        <a:lnTo>
                          <a:pt x="103" y="568"/>
                        </a:lnTo>
                        <a:lnTo>
                          <a:pt x="103" y="562"/>
                        </a:lnTo>
                        <a:lnTo>
                          <a:pt x="103" y="562"/>
                        </a:lnTo>
                        <a:lnTo>
                          <a:pt x="103" y="0"/>
                        </a:lnTo>
                        <a:lnTo>
                          <a:pt x="103" y="0"/>
                        </a:lnTo>
                        <a:lnTo>
                          <a:pt x="103" y="6"/>
                        </a:lnTo>
                        <a:lnTo>
                          <a:pt x="100" y="12"/>
                        </a:lnTo>
                        <a:lnTo>
                          <a:pt x="94" y="18"/>
                        </a:lnTo>
                        <a:lnTo>
                          <a:pt x="88" y="22"/>
                        </a:lnTo>
                        <a:lnTo>
                          <a:pt x="81" y="27"/>
                        </a:lnTo>
                        <a:lnTo>
                          <a:pt x="72" y="30"/>
                        </a:lnTo>
                        <a:lnTo>
                          <a:pt x="61" y="31"/>
                        </a:lnTo>
                        <a:lnTo>
                          <a:pt x="51" y="31"/>
                        </a:lnTo>
                        <a:lnTo>
                          <a:pt x="51"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236" name="Rectangle 1128"/>
                  <p:cNvSpPr>
                    <a:spLocks noChangeArrowheads="1"/>
                  </p:cNvSpPr>
                  <p:nvPr/>
                </p:nvSpPr>
                <p:spPr bwMode="auto">
                  <a:xfrm>
                    <a:off x="2071151"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sp>
                <p:nvSpPr>
                  <p:cNvPr id="237" name="Rectangle 1129"/>
                  <p:cNvSpPr>
                    <a:spLocks noChangeArrowheads="1"/>
                  </p:cNvSpPr>
                  <p:nvPr/>
                </p:nvSpPr>
                <p:spPr bwMode="auto">
                  <a:xfrm>
                    <a:off x="2330157" y="2600010"/>
                    <a:ext cx="7403" cy="7403"/>
                  </a:xfrm>
                  <a:prstGeom prst="rect">
                    <a:avLst/>
                  </a:prstGeom>
                  <a:solidFill>
                    <a:srgbClr val="CC1E33"/>
                  </a:solidFill>
                  <a:ln w="9525">
                    <a:noFill/>
                    <a:miter lim="800000"/>
                  </a:ln>
                </p:spPr>
                <p:txBody>
                  <a:bodyPr vert="horz" wrap="square" lIns="91440" tIns="45720" rIns="91440" bIns="45720" numCol="1" anchor="t" anchorCtr="0" compatLnSpc="1"/>
                  <a:lstStyle/>
                  <a:p>
                    <a:endParaRPr lang="en-US"/>
                  </a:p>
                </p:txBody>
              </p:sp>
            </p:grpSp>
            <p:sp>
              <p:nvSpPr>
                <p:cNvPr id="233" name="Freeform 1130"/>
                <p:cNvSpPr>
                  <a:spLocks noEditPoints="1"/>
                </p:cNvSpPr>
                <p:nvPr/>
              </p:nvSpPr>
              <p:spPr bwMode="auto">
                <a:xfrm>
                  <a:off x="586786" y="1600045"/>
                  <a:ext cx="347814" cy="2619692"/>
                </a:xfrm>
                <a:custGeom>
                  <a:avLst/>
                  <a:gdLst/>
                  <a:ahLst/>
                  <a:cxnLst>
                    <a:cxn ang="0">
                      <a:pos x="142" y="45"/>
                    </a:cxn>
                    <a:cxn ang="0">
                      <a:pos x="136" y="27"/>
                    </a:cxn>
                    <a:cxn ang="0">
                      <a:pos x="121" y="12"/>
                    </a:cxn>
                    <a:cxn ang="0">
                      <a:pos x="98" y="3"/>
                    </a:cxn>
                    <a:cxn ang="0">
                      <a:pos x="70" y="0"/>
                    </a:cxn>
                    <a:cxn ang="0">
                      <a:pos x="56" y="0"/>
                    </a:cxn>
                    <a:cxn ang="0">
                      <a:pos x="31" y="7"/>
                    </a:cxn>
                    <a:cxn ang="0">
                      <a:pos x="11" y="19"/>
                    </a:cxn>
                    <a:cxn ang="0">
                      <a:pos x="1" y="36"/>
                    </a:cxn>
                    <a:cxn ang="0">
                      <a:pos x="0" y="45"/>
                    </a:cxn>
                    <a:cxn ang="0">
                      <a:pos x="0" y="1019"/>
                    </a:cxn>
                    <a:cxn ang="0">
                      <a:pos x="4" y="1037"/>
                    </a:cxn>
                    <a:cxn ang="0">
                      <a:pos x="20" y="1052"/>
                    </a:cxn>
                    <a:cxn ang="0">
                      <a:pos x="43" y="1061"/>
                    </a:cxn>
                    <a:cxn ang="0">
                      <a:pos x="70" y="1064"/>
                    </a:cxn>
                    <a:cxn ang="0">
                      <a:pos x="85" y="1064"/>
                    </a:cxn>
                    <a:cxn ang="0">
                      <a:pos x="110" y="1056"/>
                    </a:cxn>
                    <a:cxn ang="0">
                      <a:pos x="130" y="1044"/>
                    </a:cxn>
                    <a:cxn ang="0">
                      <a:pos x="140" y="1028"/>
                    </a:cxn>
                    <a:cxn ang="0">
                      <a:pos x="142" y="1019"/>
                    </a:cxn>
                    <a:cxn ang="0">
                      <a:pos x="142" y="45"/>
                    </a:cxn>
                    <a:cxn ang="0">
                      <a:pos x="70" y="6"/>
                    </a:cxn>
                    <a:cxn ang="0">
                      <a:pos x="95" y="9"/>
                    </a:cxn>
                    <a:cxn ang="0">
                      <a:pos x="116" y="18"/>
                    </a:cxn>
                    <a:cxn ang="0">
                      <a:pos x="131" y="30"/>
                    </a:cxn>
                    <a:cxn ang="0">
                      <a:pos x="136" y="45"/>
                    </a:cxn>
                    <a:cxn ang="0">
                      <a:pos x="134" y="52"/>
                    </a:cxn>
                    <a:cxn ang="0">
                      <a:pos x="125" y="66"/>
                    </a:cxn>
                    <a:cxn ang="0">
                      <a:pos x="107" y="76"/>
                    </a:cxn>
                    <a:cxn ang="0">
                      <a:pos x="83" y="82"/>
                    </a:cxn>
                    <a:cxn ang="0">
                      <a:pos x="70" y="84"/>
                    </a:cxn>
                    <a:cxn ang="0">
                      <a:pos x="44" y="81"/>
                    </a:cxn>
                    <a:cxn ang="0">
                      <a:pos x="25" y="72"/>
                    </a:cxn>
                    <a:cxn ang="0">
                      <a:pos x="10" y="60"/>
                    </a:cxn>
                    <a:cxn ang="0">
                      <a:pos x="6" y="45"/>
                    </a:cxn>
                    <a:cxn ang="0">
                      <a:pos x="7" y="37"/>
                    </a:cxn>
                    <a:cxn ang="0">
                      <a:pos x="16" y="22"/>
                    </a:cxn>
                    <a:cxn ang="0">
                      <a:pos x="34" y="12"/>
                    </a:cxn>
                    <a:cxn ang="0">
                      <a:pos x="58" y="6"/>
                    </a:cxn>
                    <a:cxn ang="0">
                      <a:pos x="70" y="6"/>
                    </a:cxn>
                    <a:cxn ang="0">
                      <a:pos x="136" y="1019"/>
                    </a:cxn>
                    <a:cxn ang="0">
                      <a:pos x="134" y="1026"/>
                    </a:cxn>
                    <a:cxn ang="0">
                      <a:pos x="124" y="1041"/>
                    </a:cxn>
                    <a:cxn ang="0">
                      <a:pos x="107" y="1052"/>
                    </a:cxn>
                    <a:cxn ang="0">
                      <a:pos x="83" y="1058"/>
                    </a:cxn>
                    <a:cxn ang="0">
                      <a:pos x="70" y="1058"/>
                    </a:cxn>
                    <a:cxn ang="0">
                      <a:pos x="44" y="1055"/>
                    </a:cxn>
                    <a:cxn ang="0">
                      <a:pos x="25" y="1047"/>
                    </a:cxn>
                    <a:cxn ang="0">
                      <a:pos x="10" y="1034"/>
                    </a:cxn>
                    <a:cxn ang="0">
                      <a:pos x="6" y="1019"/>
                    </a:cxn>
                    <a:cxn ang="0">
                      <a:pos x="6" y="64"/>
                    </a:cxn>
                    <a:cxn ang="0">
                      <a:pos x="11" y="70"/>
                    </a:cxn>
                    <a:cxn ang="0">
                      <a:pos x="23" y="79"/>
                    </a:cxn>
                    <a:cxn ang="0">
                      <a:pos x="40" y="85"/>
                    </a:cxn>
                    <a:cxn ang="0">
                      <a:pos x="59" y="90"/>
                    </a:cxn>
                    <a:cxn ang="0">
                      <a:pos x="70" y="90"/>
                    </a:cxn>
                    <a:cxn ang="0">
                      <a:pos x="91" y="88"/>
                    </a:cxn>
                    <a:cxn ang="0">
                      <a:pos x="109" y="82"/>
                    </a:cxn>
                    <a:cxn ang="0">
                      <a:pos x="124" y="75"/>
                    </a:cxn>
                    <a:cxn ang="0">
                      <a:pos x="136" y="64"/>
                    </a:cxn>
                  </a:cxnLst>
                  <a:rect l="0" t="0" r="r" b="b"/>
                  <a:pathLst>
                    <a:path w="142" h="1064">
                      <a:moveTo>
                        <a:pt x="142" y="45"/>
                      </a:moveTo>
                      <a:lnTo>
                        <a:pt x="142" y="45"/>
                      </a:lnTo>
                      <a:lnTo>
                        <a:pt x="140" y="36"/>
                      </a:lnTo>
                      <a:lnTo>
                        <a:pt x="136" y="27"/>
                      </a:lnTo>
                      <a:lnTo>
                        <a:pt x="130" y="19"/>
                      </a:lnTo>
                      <a:lnTo>
                        <a:pt x="121" y="12"/>
                      </a:lnTo>
                      <a:lnTo>
                        <a:pt x="110" y="7"/>
                      </a:lnTo>
                      <a:lnTo>
                        <a:pt x="98" y="3"/>
                      </a:lnTo>
                      <a:lnTo>
                        <a:pt x="85" y="0"/>
                      </a:lnTo>
                      <a:lnTo>
                        <a:pt x="70" y="0"/>
                      </a:lnTo>
                      <a:lnTo>
                        <a:pt x="70" y="0"/>
                      </a:lnTo>
                      <a:lnTo>
                        <a:pt x="56" y="0"/>
                      </a:lnTo>
                      <a:lnTo>
                        <a:pt x="43" y="3"/>
                      </a:lnTo>
                      <a:lnTo>
                        <a:pt x="31" y="7"/>
                      </a:lnTo>
                      <a:lnTo>
                        <a:pt x="20" y="12"/>
                      </a:lnTo>
                      <a:lnTo>
                        <a:pt x="11" y="19"/>
                      </a:lnTo>
                      <a:lnTo>
                        <a:pt x="4" y="27"/>
                      </a:lnTo>
                      <a:lnTo>
                        <a:pt x="1" y="36"/>
                      </a:lnTo>
                      <a:lnTo>
                        <a:pt x="0" y="45"/>
                      </a:lnTo>
                      <a:lnTo>
                        <a:pt x="0" y="45"/>
                      </a:lnTo>
                      <a:lnTo>
                        <a:pt x="0" y="1019"/>
                      </a:lnTo>
                      <a:lnTo>
                        <a:pt x="0" y="1019"/>
                      </a:lnTo>
                      <a:lnTo>
                        <a:pt x="1" y="1028"/>
                      </a:lnTo>
                      <a:lnTo>
                        <a:pt x="4" y="1037"/>
                      </a:lnTo>
                      <a:lnTo>
                        <a:pt x="11" y="1044"/>
                      </a:lnTo>
                      <a:lnTo>
                        <a:pt x="20" y="1052"/>
                      </a:lnTo>
                      <a:lnTo>
                        <a:pt x="31" y="1056"/>
                      </a:lnTo>
                      <a:lnTo>
                        <a:pt x="43" y="1061"/>
                      </a:lnTo>
                      <a:lnTo>
                        <a:pt x="56" y="1064"/>
                      </a:lnTo>
                      <a:lnTo>
                        <a:pt x="70" y="1064"/>
                      </a:lnTo>
                      <a:lnTo>
                        <a:pt x="70" y="1064"/>
                      </a:lnTo>
                      <a:lnTo>
                        <a:pt x="85" y="1064"/>
                      </a:lnTo>
                      <a:lnTo>
                        <a:pt x="98" y="1061"/>
                      </a:lnTo>
                      <a:lnTo>
                        <a:pt x="110" y="1056"/>
                      </a:lnTo>
                      <a:lnTo>
                        <a:pt x="121" y="1052"/>
                      </a:lnTo>
                      <a:lnTo>
                        <a:pt x="130" y="1044"/>
                      </a:lnTo>
                      <a:lnTo>
                        <a:pt x="136" y="1037"/>
                      </a:lnTo>
                      <a:lnTo>
                        <a:pt x="140" y="1028"/>
                      </a:lnTo>
                      <a:lnTo>
                        <a:pt x="142" y="1019"/>
                      </a:lnTo>
                      <a:lnTo>
                        <a:pt x="142" y="1019"/>
                      </a:lnTo>
                      <a:lnTo>
                        <a:pt x="142" y="45"/>
                      </a:lnTo>
                      <a:lnTo>
                        <a:pt x="142" y="45"/>
                      </a:lnTo>
                      <a:close/>
                      <a:moveTo>
                        <a:pt x="70" y="6"/>
                      </a:moveTo>
                      <a:lnTo>
                        <a:pt x="70" y="6"/>
                      </a:lnTo>
                      <a:lnTo>
                        <a:pt x="83" y="6"/>
                      </a:lnTo>
                      <a:lnTo>
                        <a:pt x="95" y="9"/>
                      </a:lnTo>
                      <a:lnTo>
                        <a:pt x="107" y="12"/>
                      </a:lnTo>
                      <a:lnTo>
                        <a:pt x="116" y="18"/>
                      </a:lnTo>
                      <a:lnTo>
                        <a:pt x="125" y="22"/>
                      </a:lnTo>
                      <a:lnTo>
                        <a:pt x="131" y="30"/>
                      </a:lnTo>
                      <a:lnTo>
                        <a:pt x="134" y="37"/>
                      </a:lnTo>
                      <a:lnTo>
                        <a:pt x="136" y="45"/>
                      </a:lnTo>
                      <a:lnTo>
                        <a:pt x="136" y="45"/>
                      </a:lnTo>
                      <a:lnTo>
                        <a:pt x="134" y="52"/>
                      </a:lnTo>
                      <a:lnTo>
                        <a:pt x="131" y="60"/>
                      </a:lnTo>
                      <a:lnTo>
                        <a:pt x="125" y="66"/>
                      </a:lnTo>
                      <a:lnTo>
                        <a:pt x="116" y="72"/>
                      </a:lnTo>
                      <a:lnTo>
                        <a:pt x="107" y="76"/>
                      </a:lnTo>
                      <a:lnTo>
                        <a:pt x="95" y="81"/>
                      </a:lnTo>
                      <a:lnTo>
                        <a:pt x="83" y="82"/>
                      </a:lnTo>
                      <a:lnTo>
                        <a:pt x="70" y="84"/>
                      </a:lnTo>
                      <a:lnTo>
                        <a:pt x="70" y="84"/>
                      </a:lnTo>
                      <a:lnTo>
                        <a:pt x="58" y="82"/>
                      </a:lnTo>
                      <a:lnTo>
                        <a:pt x="44" y="81"/>
                      </a:lnTo>
                      <a:lnTo>
                        <a:pt x="34" y="76"/>
                      </a:lnTo>
                      <a:lnTo>
                        <a:pt x="25" y="72"/>
                      </a:lnTo>
                      <a:lnTo>
                        <a:pt x="16" y="66"/>
                      </a:lnTo>
                      <a:lnTo>
                        <a:pt x="10" y="60"/>
                      </a:lnTo>
                      <a:lnTo>
                        <a:pt x="7" y="52"/>
                      </a:lnTo>
                      <a:lnTo>
                        <a:pt x="6" y="45"/>
                      </a:lnTo>
                      <a:lnTo>
                        <a:pt x="6" y="45"/>
                      </a:lnTo>
                      <a:lnTo>
                        <a:pt x="7" y="37"/>
                      </a:lnTo>
                      <a:lnTo>
                        <a:pt x="10" y="30"/>
                      </a:lnTo>
                      <a:lnTo>
                        <a:pt x="16" y="22"/>
                      </a:lnTo>
                      <a:lnTo>
                        <a:pt x="25" y="18"/>
                      </a:lnTo>
                      <a:lnTo>
                        <a:pt x="34" y="12"/>
                      </a:lnTo>
                      <a:lnTo>
                        <a:pt x="44" y="9"/>
                      </a:lnTo>
                      <a:lnTo>
                        <a:pt x="58" y="6"/>
                      </a:lnTo>
                      <a:lnTo>
                        <a:pt x="70" y="6"/>
                      </a:lnTo>
                      <a:lnTo>
                        <a:pt x="70" y="6"/>
                      </a:lnTo>
                      <a:close/>
                      <a:moveTo>
                        <a:pt x="136" y="64"/>
                      </a:moveTo>
                      <a:lnTo>
                        <a:pt x="136" y="1019"/>
                      </a:lnTo>
                      <a:lnTo>
                        <a:pt x="136" y="1019"/>
                      </a:lnTo>
                      <a:lnTo>
                        <a:pt x="134" y="1026"/>
                      </a:lnTo>
                      <a:lnTo>
                        <a:pt x="131" y="1034"/>
                      </a:lnTo>
                      <a:lnTo>
                        <a:pt x="124" y="1041"/>
                      </a:lnTo>
                      <a:lnTo>
                        <a:pt x="116" y="1047"/>
                      </a:lnTo>
                      <a:lnTo>
                        <a:pt x="107" y="1052"/>
                      </a:lnTo>
                      <a:lnTo>
                        <a:pt x="95" y="1055"/>
                      </a:lnTo>
                      <a:lnTo>
                        <a:pt x="83" y="1058"/>
                      </a:lnTo>
                      <a:lnTo>
                        <a:pt x="70" y="1058"/>
                      </a:lnTo>
                      <a:lnTo>
                        <a:pt x="70" y="1058"/>
                      </a:lnTo>
                      <a:lnTo>
                        <a:pt x="58" y="1058"/>
                      </a:lnTo>
                      <a:lnTo>
                        <a:pt x="44" y="1055"/>
                      </a:lnTo>
                      <a:lnTo>
                        <a:pt x="34" y="1052"/>
                      </a:lnTo>
                      <a:lnTo>
                        <a:pt x="25" y="1047"/>
                      </a:lnTo>
                      <a:lnTo>
                        <a:pt x="16" y="1041"/>
                      </a:lnTo>
                      <a:lnTo>
                        <a:pt x="10" y="1034"/>
                      </a:lnTo>
                      <a:lnTo>
                        <a:pt x="7" y="1026"/>
                      </a:lnTo>
                      <a:lnTo>
                        <a:pt x="6" y="1019"/>
                      </a:lnTo>
                      <a:lnTo>
                        <a:pt x="6" y="64"/>
                      </a:lnTo>
                      <a:lnTo>
                        <a:pt x="6" y="64"/>
                      </a:lnTo>
                      <a:lnTo>
                        <a:pt x="6" y="64"/>
                      </a:lnTo>
                      <a:lnTo>
                        <a:pt x="11" y="70"/>
                      </a:lnTo>
                      <a:lnTo>
                        <a:pt x="17" y="75"/>
                      </a:lnTo>
                      <a:lnTo>
                        <a:pt x="23" y="79"/>
                      </a:lnTo>
                      <a:lnTo>
                        <a:pt x="32" y="82"/>
                      </a:lnTo>
                      <a:lnTo>
                        <a:pt x="40" y="85"/>
                      </a:lnTo>
                      <a:lnTo>
                        <a:pt x="50" y="88"/>
                      </a:lnTo>
                      <a:lnTo>
                        <a:pt x="59" y="90"/>
                      </a:lnTo>
                      <a:lnTo>
                        <a:pt x="70" y="90"/>
                      </a:lnTo>
                      <a:lnTo>
                        <a:pt x="70" y="90"/>
                      </a:lnTo>
                      <a:lnTo>
                        <a:pt x="80" y="90"/>
                      </a:lnTo>
                      <a:lnTo>
                        <a:pt x="91" y="88"/>
                      </a:lnTo>
                      <a:lnTo>
                        <a:pt x="100"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31" name="Content Placeholder 2"/>
              <p:cNvSpPr txBox="1"/>
              <p:nvPr/>
            </p:nvSpPr>
            <p:spPr>
              <a:xfrm>
                <a:off x="54805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47" name="Group 237"/>
            <p:cNvGrpSpPr/>
            <p:nvPr/>
          </p:nvGrpSpPr>
          <p:grpSpPr>
            <a:xfrm>
              <a:off x="6738562" y="1357260"/>
              <a:ext cx="523488" cy="2430066"/>
              <a:chOff x="1000100" y="1357260"/>
              <a:chExt cx="523488" cy="2430066"/>
            </a:xfrm>
          </p:grpSpPr>
          <p:grpSp>
            <p:nvGrpSpPr>
              <p:cNvPr id="248" name="Group 238"/>
              <p:cNvGrpSpPr/>
              <p:nvPr/>
            </p:nvGrpSpPr>
            <p:grpSpPr>
              <a:xfrm>
                <a:off x="1131528" y="1357260"/>
                <a:ext cx="283431" cy="2090304"/>
                <a:chOff x="1109637" y="1600045"/>
                <a:chExt cx="355212" cy="2619692"/>
              </a:xfrm>
            </p:grpSpPr>
            <p:sp>
              <p:nvSpPr>
                <p:cNvPr id="241" name="Rectangle 1132"/>
                <p:cNvSpPr>
                  <a:spLocks noChangeArrowheads="1"/>
                </p:cNvSpPr>
                <p:nvPr/>
              </p:nvSpPr>
              <p:spPr bwMode="auto">
                <a:xfrm>
                  <a:off x="1161441"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grpSp>
              <p:nvGrpSpPr>
                <p:cNvPr id="250" name="Group 241"/>
                <p:cNvGrpSpPr/>
                <p:nvPr/>
              </p:nvGrpSpPr>
              <p:grpSpPr>
                <a:xfrm>
                  <a:off x="1161441" y="2798887"/>
                  <a:ext cx="259011" cy="1376449"/>
                  <a:chOff x="2529966" y="2688813"/>
                  <a:chExt cx="259011" cy="1376449"/>
                </a:xfrm>
              </p:grpSpPr>
              <p:sp>
                <p:nvSpPr>
                  <p:cNvPr id="245" name="Freeform 1131"/>
                  <p:cNvSpPr/>
                  <p:nvPr/>
                </p:nvSpPr>
                <p:spPr bwMode="auto">
                  <a:xfrm>
                    <a:off x="2529966" y="2688813"/>
                    <a:ext cx="259011" cy="155408"/>
                  </a:xfrm>
                  <a:custGeom>
                    <a:avLst/>
                    <a:gdLst/>
                    <a:ahLst/>
                    <a:cxnLst>
                      <a:cxn ang="0">
                        <a:pos x="105" y="32"/>
                      </a:cxn>
                      <a:cxn ang="0">
                        <a:pos x="105" y="32"/>
                      </a:cxn>
                      <a:cxn ang="0">
                        <a:pos x="103" y="38"/>
                      </a:cxn>
                      <a:cxn ang="0">
                        <a:pos x="100" y="44"/>
                      </a:cxn>
                      <a:cxn ang="0">
                        <a:pos x="96" y="50"/>
                      </a:cxn>
                      <a:cxn ang="0">
                        <a:pos x="88" y="54"/>
                      </a:cxn>
                      <a:cxn ang="0">
                        <a:pos x="81" y="59"/>
                      </a:cxn>
                      <a:cxn ang="0">
                        <a:pos x="72" y="62"/>
                      </a:cxn>
                      <a:cxn ang="0">
                        <a:pos x="63" y="63"/>
                      </a:cxn>
                      <a:cxn ang="0">
                        <a:pos x="52" y="63"/>
                      </a:cxn>
                      <a:cxn ang="0">
                        <a:pos x="52" y="63"/>
                      </a:cxn>
                      <a:cxn ang="0">
                        <a:pos x="42" y="63"/>
                      </a:cxn>
                      <a:cxn ang="0">
                        <a:pos x="31" y="62"/>
                      </a:cxn>
                      <a:cxn ang="0">
                        <a:pos x="22" y="59"/>
                      </a:cxn>
                      <a:cxn ang="0">
                        <a:pos x="15" y="54"/>
                      </a:cxn>
                      <a:cxn ang="0">
                        <a:pos x="9" y="50"/>
                      </a:cxn>
                      <a:cxn ang="0">
                        <a:pos x="5" y="44"/>
                      </a:cxn>
                      <a:cxn ang="0">
                        <a:pos x="2" y="38"/>
                      </a:cxn>
                      <a:cxn ang="0">
                        <a:pos x="0" y="32"/>
                      </a:cxn>
                      <a:cxn ang="0">
                        <a:pos x="0" y="32"/>
                      </a:cxn>
                      <a:cxn ang="0">
                        <a:pos x="2" y="26"/>
                      </a:cxn>
                      <a:cxn ang="0">
                        <a:pos x="5" y="20"/>
                      </a:cxn>
                      <a:cxn ang="0">
                        <a:pos x="9" y="14"/>
                      </a:cxn>
                      <a:cxn ang="0">
                        <a:pos x="15" y="9"/>
                      </a:cxn>
                      <a:cxn ang="0">
                        <a:pos x="22" y="5"/>
                      </a:cxn>
                      <a:cxn ang="0">
                        <a:pos x="31" y="2"/>
                      </a:cxn>
                      <a:cxn ang="0">
                        <a:pos x="42" y="0"/>
                      </a:cxn>
                      <a:cxn ang="0">
                        <a:pos x="52" y="0"/>
                      </a:cxn>
                      <a:cxn ang="0">
                        <a:pos x="52" y="0"/>
                      </a:cxn>
                      <a:cxn ang="0">
                        <a:pos x="63" y="0"/>
                      </a:cxn>
                      <a:cxn ang="0">
                        <a:pos x="72" y="2"/>
                      </a:cxn>
                      <a:cxn ang="0">
                        <a:pos x="81" y="5"/>
                      </a:cxn>
                      <a:cxn ang="0">
                        <a:pos x="88" y="9"/>
                      </a:cxn>
                      <a:cxn ang="0">
                        <a:pos x="96" y="14"/>
                      </a:cxn>
                      <a:cxn ang="0">
                        <a:pos x="100" y="20"/>
                      </a:cxn>
                      <a:cxn ang="0">
                        <a:pos x="103" y="26"/>
                      </a:cxn>
                      <a:cxn ang="0">
                        <a:pos x="105" y="32"/>
                      </a:cxn>
                      <a:cxn ang="0">
                        <a:pos x="105" y="32"/>
                      </a:cxn>
                    </a:cxnLst>
                    <a:rect l="0" t="0" r="r" b="b"/>
                    <a:pathLst>
                      <a:path w="105" h="63">
                        <a:moveTo>
                          <a:pt x="105" y="32"/>
                        </a:moveTo>
                        <a:lnTo>
                          <a:pt x="105" y="32"/>
                        </a:lnTo>
                        <a:lnTo>
                          <a:pt x="103" y="38"/>
                        </a:lnTo>
                        <a:lnTo>
                          <a:pt x="100" y="44"/>
                        </a:lnTo>
                        <a:lnTo>
                          <a:pt x="96" y="50"/>
                        </a:lnTo>
                        <a:lnTo>
                          <a:pt x="88" y="54"/>
                        </a:lnTo>
                        <a:lnTo>
                          <a:pt x="81" y="59"/>
                        </a:lnTo>
                        <a:lnTo>
                          <a:pt x="72" y="62"/>
                        </a:lnTo>
                        <a:lnTo>
                          <a:pt x="63" y="63"/>
                        </a:lnTo>
                        <a:lnTo>
                          <a:pt x="52" y="63"/>
                        </a:lnTo>
                        <a:lnTo>
                          <a:pt x="52" y="63"/>
                        </a:lnTo>
                        <a:lnTo>
                          <a:pt x="42" y="63"/>
                        </a:lnTo>
                        <a:lnTo>
                          <a:pt x="31" y="62"/>
                        </a:lnTo>
                        <a:lnTo>
                          <a:pt x="22" y="59"/>
                        </a:lnTo>
                        <a:lnTo>
                          <a:pt x="15" y="54"/>
                        </a:lnTo>
                        <a:lnTo>
                          <a:pt x="9" y="50"/>
                        </a:lnTo>
                        <a:lnTo>
                          <a:pt x="5" y="44"/>
                        </a:lnTo>
                        <a:lnTo>
                          <a:pt x="2" y="38"/>
                        </a:lnTo>
                        <a:lnTo>
                          <a:pt x="0" y="32"/>
                        </a:lnTo>
                        <a:lnTo>
                          <a:pt x="0" y="32"/>
                        </a:lnTo>
                        <a:lnTo>
                          <a:pt x="2" y="26"/>
                        </a:lnTo>
                        <a:lnTo>
                          <a:pt x="5" y="20"/>
                        </a:lnTo>
                        <a:lnTo>
                          <a:pt x="9" y="14"/>
                        </a:lnTo>
                        <a:lnTo>
                          <a:pt x="15" y="9"/>
                        </a:lnTo>
                        <a:lnTo>
                          <a:pt x="22" y="5"/>
                        </a:lnTo>
                        <a:lnTo>
                          <a:pt x="31" y="2"/>
                        </a:lnTo>
                        <a:lnTo>
                          <a:pt x="42" y="0"/>
                        </a:lnTo>
                        <a:lnTo>
                          <a:pt x="52" y="0"/>
                        </a:lnTo>
                        <a:lnTo>
                          <a:pt x="52" y="0"/>
                        </a:lnTo>
                        <a:lnTo>
                          <a:pt x="63" y="0"/>
                        </a:lnTo>
                        <a:lnTo>
                          <a:pt x="72" y="2"/>
                        </a:lnTo>
                        <a:lnTo>
                          <a:pt x="81" y="5"/>
                        </a:lnTo>
                        <a:lnTo>
                          <a:pt x="88" y="9"/>
                        </a:lnTo>
                        <a:lnTo>
                          <a:pt x="96" y="14"/>
                        </a:lnTo>
                        <a:lnTo>
                          <a:pt x="100" y="20"/>
                        </a:lnTo>
                        <a:lnTo>
                          <a:pt x="103" y="26"/>
                        </a:lnTo>
                        <a:lnTo>
                          <a:pt x="105" y="32"/>
                        </a:lnTo>
                        <a:lnTo>
                          <a:pt x="105"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46" name="Freeform 1133"/>
                  <p:cNvSpPr/>
                  <p:nvPr/>
                </p:nvSpPr>
                <p:spPr bwMode="auto">
                  <a:xfrm>
                    <a:off x="2529966" y="2762816"/>
                    <a:ext cx="259011" cy="1302446"/>
                  </a:xfrm>
                  <a:custGeom>
                    <a:avLst/>
                    <a:gdLst/>
                    <a:ahLst/>
                    <a:cxnLst>
                      <a:cxn ang="0">
                        <a:pos x="52" y="31"/>
                      </a:cxn>
                      <a:cxn ang="0">
                        <a:pos x="52" y="31"/>
                      </a:cxn>
                      <a:cxn ang="0">
                        <a:pos x="42" y="31"/>
                      </a:cxn>
                      <a:cxn ang="0">
                        <a:pos x="31" y="30"/>
                      </a:cxn>
                      <a:cxn ang="0">
                        <a:pos x="22" y="27"/>
                      </a:cxn>
                      <a:cxn ang="0">
                        <a:pos x="15" y="22"/>
                      </a:cxn>
                      <a:cxn ang="0">
                        <a:pos x="9" y="18"/>
                      </a:cxn>
                      <a:cxn ang="0">
                        <a:pos x="5" y="12"/>
                      </a:cxn>
                      <a:cxn ang="0">
                        <a:pos x="2" y="6"/>
                      </a:cxn>
                      <a:cxn ang="0">
                        <a:pos x="0" y="0"/>
                      </a:cxn>
                      <a:cxn ang="0">
                        <a:pos x="0" y="496"/>
                      </a:cxn>
                      <a:cxn ang="0">
                        <a:pos x="0" y="496"/>
                      </a:cxn>
                      <a:cxn ang="0">
                        <a:pos x="2" y="502"/>
                      </a:cxn>
                      <a:cxn ang="0">
                        <a:pos x="5" y="508"/>
                      </a:cxn>
                      <a:cxn ang="0">
                        <a:pos x="9" y="514"/>
                      </a:cxn>
                      <a:cxn ang="0">
                        <a:pos x="15" y="519"/>
                      </a:cxn>
                      <a:cxn ang="0">
                        <a:pos x="22" y="523"/>
                      </a:cxn>
                      <a:cxn ang="0">
                        <a:pos x="31" y="526"/>
                      </a:cxn>
                      <a:cxn ang="0">
                        <a:pos x="42" y="528"/>
                      </a:cxn>
                      <a:cxn ang="0">
                        <a:pos x="52" y="528"/>
                      </a:cxn>
                      <a:cxn ang="0">
                        <a:pos x="52" y="528"/>
                      </a:cxn>
                      <a:cxn ang="0">
                        <a:pos x="63" y="528"/>
                      </a:cxn>
                      <a:cxn ang="0">
                        <a:pos x="72" y="526"/>
                      </a:cxn>
                      <a:cxn ang="0">
                        <a:pos x="81" y="523"/>
                      </a:cxn>
                      <a:cxn ang="0">
                        <a:pos x="88" y="519"/>
                      </a:cxn>
                      <a:cxn ang="0">
                        <a:pos x="96" y="514"/>
                      </a:cxn>
                      <a:cxn ang="0">
                        <a:pos x="100" y="508"/>
                      </a:cxn>
                      <a:cxn ang="0">
                        <a:pos x="103" y="502"/>
                      </a:cxn>
                      <a:cxn ang="0">
                        <a:pos x="105" y="496"/>
                      </a:cxn>
                      <a:cxn ang="0">
                        <a:pos x="105" y="496"/>
                      </a:cxn>
                      <a:cxn ang="0">
                        <a:pos x="105" y="0"/>
                      </a:cxn>
                      <a:cxn ang="0">
                        <a:pos x="105" y="0"/>
                      </a:cxn>
                      <a:cxn ang="0">
                        <a:pos x="103" y="6"/>
                      </a:cxn>
                      <a:cxn ang="0">
                        <a:pos x="100" y="12"/>
                      </a:cxn>
                      <a:cxn ang="0">
                        <a:pos x="96" y="18"/>
                      </a:cxn>
                      <a:cxn ang="0">
                        <a:pos x="88" y="22"/>
                      </a:cxn>
                      <a:cxn ang="0">
                        <a:pos x="81" y="27"/>
                      </a:cxn>
                      <a:cxn ang="0">
                        <a:pos x="72" y="30"/>
                      </a:cxn>
                      <a:cxn ang="0">
                        <a:pos x="63" y="31"/>
                      </a:cxn>
                      <a:cxn ang="0">
                        <a:pos x="52" y="31"/>
                      </a:cxn>
                      <a:cxn ang="0">
                        <a:pos x="52" y="31"/>
                      </a:cxn>
                    </a:cxnLst>
                    <a:rect l="0" t="0" r="r" b="b"/>
                    <a:pathLst>
                      <a:path w="105" h="528">
                        <a:moveTo>
                          <a:pt x="52" y="31"/>
                        </a:moveTo>
                        <a:lnTo>
                          <a:pt x="52" y="31"/>
                        </a:lnTo>
                        <a:lnTo>
                          <a:pt x="42" y="31"/>
                        </a:lnTo>
                        <a:lnTo>
                          <a:pt x="31" y="30"/>
                        </a:lnTo>
                        <a:lnTo>
                          <a:pt x="22" y="27"/>
                        </a:lnTo>
                        <a:lnTo>
                          <a:pt x="15" y="22"/>
                        </a:lnTo>
                        <a:lnTo>
                          <a:pt x="9" y="18"/>
                        </a:lnTo>
                        <a:lnTo>
                          <a:pt x="5" y="12"/>
                        </a:lnTo>
                        <a:lnTo>
                          <a:pt x="2" y="6"/>
                        </a:lnTo>
                        <a:lnTo>
                          <a:pt x="0" y="0"/>
                        </a:lnTo>
                        <a:lnTo>
                          <a:pt x="0" y="496"/>
                        </a:lnTo>
                        <a:lnTo>
                          <a:pt x="0" y="496"/>
                        </a:lnTo>
                        <a:lnTo>
                          <a:pt x="2" y="502"/>
                        </a:lnTo>
                        <a:lnTo>
                          <a:pt x="5" y="508"/>
                        </a:lnTo>
                        <a:lnTo>
                          <a:pt x="9" y="514"/>
                        </a:lnTo>
                        <a:lnTo>
                          <a:pt x="15" y="519"/>
                        </a:lnTo>
                        <a:lnTo>
                          <a:pt x="22" y="523"/>
                        </a:lnTo>
                        <a:lnTo>
                          <a:pt x="31" y="526"/>
                        </a:lnTo>
                        <a:lnTo>
                          <a:pt x="42" y="528"/>
                        </a:lnTo>
                        <a:lnTo>
                          <a:pt x="52" y="528"/>
                        </a:lnTo>
                        <a:lnTo>
                          <a:pt x="52" y="528"/>
                        </a:lnTo>
                        <a:lnTo>
                          <a:pt x="63" y="528"/>
                        </a:lnTo>
                        <a:lnTo>
                          <a:pt x="72" y="526"/>
                        </a:lnTo>
                        <a:lnTo>
                          <a:pt x="81" y="523"/>
                        </a:lnTo>
                        <a:lnTo>
                          <a:pt x="88" y="519"/>
                        </a:lnTo>
                        <a:lnTo>
                          <a:pt x="96" y="514"/>
                        </a:lnTo>
                        <a:lnTo>
                          <a:pt x="100" y="508"/>
                        </a:lnTo>
                        <a:lnTo>
                          <a:pt x="103" y="502"/>
                        </a:lnTo>
                        <a:lnTo>
                          <a:pt x="105" y="496"/>
                        </a:lnTo>
                        <a:lnTo>
                          <a:pt x="105" y="496"/>
                        </a:lnTo>
                        <a:lnTo>
                          <a:pt x="105" y="0"/>
                        </a:lnTo>
                        <a:lnTo>
                          <a:pt x="105" y="0"/>
                        </a:lnTo>
                        <a:lnTo>
                          <a:pt x="103" y="6"/>
                        </a:lnTo>
                        <a:lnTo>
                          <a:pt x="100" y="12"/>
                        </a:lnTo>
                        <a:lnTo>
                          <a:pt x="96" y="18"/>
                        </a:lnTo>
                        <a:lnTo>
                          <a:pt x="88" y="22"/>
                        </a:lnTo>
                        <a:lnTo>
                          <a:pt x="81" y="27"/>
                        </a:lnTo>
                        <a:lnTo>
                          <a:pt x="72" y="30"/>
                        </a:lnTo>
                        <a:lnTo>
                          <a:pt x="63" y="31"/>
                        </a:lnTo>
                        <a:lnTo>
                          <a:pt x="52" y="31"/>
                        </a:lnTo>
                        <a:lnTo>
                          <a:pt x="52" y="3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3" name="Rectangle 1134"/>
                <p:cNvSpPr>
                  <a:spLocks noChangeArrowheads="1"/>
                </p:cNvSpPr>
                <p:nvPr/>
              </p:nvSpPr>
              <p:spPr bwMode="auto">
                <a:xfrm>
                  <a:off x="1420448" y="2872890"/>
                  <a:ext cx="7403" cy="7403"/>
                </a:xfrm>
                <a:prstGeom prst="rect">
                  <a:avLst/>
                </a:prstGeom>
                <a:solidFill>
                  <a:srgbClr val="E76129"/>
                </a:solidFill>
                <a:ln w="9525">
                  <a:noFill/>
                  <a:miter lim="800000"/>
                </a:ln>
              </p:spPr>
              <p:txBody>
                <a:bodyPr vert="horz" wrap="square" lIns="91440" tIns="45720" rIns="91440" bIns="45720" numCol="1" anchor="t" anchorCtr="0" compatLnSpc="1"/>
                <a:lstStyle/>
                <a:p>
                  <a:endParaRPr lang="en-US"/>
                </a:p>
              </p:txBody>
            </p:sp>
            <p:sp>
              <p:nvSpPr>
                <p:cNvPr id="244" name="Freeform 1135"/>
                <p:cNvSpPr>
                  <a:spLocks noEditPoints="1"/>
                </p:cNvSpPr>
                <p:nvPr/>
              </p:nvSpPr>
              <p:spPr bwMode="auto">
                <a:xfrm>
                  <a:off x="1109637" y="1600045"/>
                  <a:ext cx="355212" cy="2619692"/>
                </a:xfrm>
                <a:custGeom>
                  <a:avLst/>
                  <a:gdLst/>
                  <a:ahLst/>
                  <a:cxnLst>
                    <a:cxn ang="0">
                      <a:pos x="143" y="45"/>
                    </a:cxn>
                    <a:cxn ang="0">
                      <a:pos x="137" y="27"/>
                    </a:cxn>
                    <a:cxn ang="0">
                      <a:pos x="122" y="12"/>
                    </a:cxn>
                    <a:cxn ang="0">
                      <a:pos x="98" y="3"/>
                    </a:cxn>
                    <a:cxn ang="0">
                      <a:pos x="71" y="0"/>
                    </a:cxn>
                    <a:cxn ang="0">
                      <a:pos x="56" y="0"/>
                    </a:cxn>
                    <a:cxn ang="0">
                      <a:pos x="31" y="7"/>
                    </a:cxn>
                    <a:cxn ang="0">
                      <a:pos x="12" y="19"/>
                    </a:cxn>
                    <a:cxn ang="0">
                      <a:pos x="1" y="36"/>
                    </a:cxn>
                    <a:cxn ang="0">
                      <a:pos x="0" y="45"/>
                    </a:cxn>
                    <a:cxn ang="0">
                      <a:pos x="0" y="1019"/>
                    </a:cxn>
                    <a:cxn ang="0">
                      <a:pos x="6" y="1037"/>
                    </a:cxn>
                    <a:cxn ang="0">
                      <a:pos x="21" y="1052"/>
                    </a:cxn>
                    <a:cxn ang="0">
                      <a:pos x="43" y="1061"/>
                    </a:cxn>
                    <a:cxn ang="0">
                      <a:pos x="71" y="1064"/>
                    </a:cxn>
                    <a:cxn ang="0">
                      <a:pos x="85" y="1064"/>
                    </a:cxn>
                    <a:cxn ang="0">
                      <a:pos x="110" y="1056"/>
                    </a:cxn>
                    <a:cxn ang="0">
                      <a:pos x="130" y="1044"/>
                    </a:cxn>
                    <a:cxn ang="0">
                      <a:pos x="142" y="1028"/>
                    </a:cxn>
                    <a:cxn ang="0">
                      <a:pos x="143" y="1019"/>
                    </a:cxn>
                    <a:cxn ang="0">
                      <a:pos x="143" y="45"/>
                    </a:cxn>
                    <a:cxn ang="0">
                      <a:pos x="71" y="6"/>
                    </a:cxn>
                    <a:cxn ang="0">
                      <a:pos x="97" y="9"/>
                    </a:cxn>
                    <a:cxn ang="0">
                      <a:pos x="118" y="18"/>
                    </a:cxn>
                    <a:cxn ang="0">
                      <a:pos x="131" y="30"/>
                    </a:cxn>
                    <a:cxn ang="0">
                      <a:pos x="136" y="45"/>
                    </a:cxn>
                    <a:cxn ang="0">
                      <a:pos x="134" y="52"/>
                    </a:cxn>
                    <a:cxn ang="0">
                      <a:pos x="125" y="66"/>
                    </a:cxn>
                    <a:cxn ang="0">
                      <a:pos x="107" y="76"/>
                    </a:cxn>
                    <a:cxn ang="0">
                      <a:pos x="85" y="82"/>
                    </a:cxn>
                    <a:cxn ang="0">
                      <a:pos x="71" y="84"/>
                    </a:cxn>
                    <a:cxn ang="0">
                      <a:pos x="46" y="81"/>
                    </a:cxn>
                    <a:cxn ang="0">
                      <a:pos x="25" y="72"/>
                    </a:cxn>
                    <a:cxn ang="0">
                      <a:pos x="12" y="60"/>
                    </a:cxn>
                    <a:cxn ang="0">
                      <a:pos x="6" y="45"/>
                    </a:cxn>
                    <a:cxn ang="0">
                      <a:pos x="7" y="37"/>
                    </a:cxn>
                    <a:cxn ang="0">
                      <a:pos x="18" y="22"/>
                    </a:cxn>
                    <a:cxn ang="0">
                      <a:pos x="34" y="12"/>
                    </a:cxn>
                    <a:cxn ang="0">
                      <a:pos x="58" y="6"/>
                    </a:cxn>
                    <a:cxn ang="0">
                      <a:pos x="71" y="6"/>
                    </a:cxn>
                    <a:cxn ang="0">
                      <a:pos x="136" y="1019"/>
                    </a:cxn>
                    <a:cxn ang="0">
                      <a:pos x="134" y="1026"/>
                    </a:cxn>
                    <a:cxn ang="0">
                      <a:pos x="125" y="1041"/>
                    </a:cxn>
                    <a:cxn ang="0">
                      <a:pos x="107" y="1052"/>
                    </a:cxn>
                    <a:cxn ang="0">
                      <a:pos x="85" y="1058"/>
                    </a:cxn>
                    <a:cxn ang="0">
                      <a:pos x="71" y="1058"/>
                    </a:cxn>
                    <a:cxn ang="0">
                      <a:pos x="46" y="1055"/>
                    </a:cxn>
                    <a:cxn ang="0">
                      <a:pos x="25" y="1047"/>
                    </a:cxn>
                    <a:cxn ang="0">
                      <a:pos x="12" y="1034"/>
                    </a:cxn>
                    <a:cxn ang="0">
                      <a:pos x="6" y="1019"/>
                    </a:cxn>
                    <a:cxn ang="0">
                      <a:pos x="7" y="64"/>
                    </a:cxn>
                    <a:cxn ang="0">
                      <a:pos x="12" y="70"/>
                    </a:cxn>
                    <a:cxn ang="0">
                      <a:pos x="25" y="79"/>
                    </a:cxn>
                    <a:cxn ang="0">
                      <a:pos x="41" y="85"/>
                    </a:cxn>
                    <a:cxn ang="0">
                      <a:pos x="61" y="90"/>
                    </a:cxn>
                    <a:cxn ang="0">
                      <a:pos x="71" y="90"/>
                    </a:cxn>
                    <a:cxn ang="0">
                      <a:pos x="91" y="88"/>
                    </a:cxn>
                    <a:cxn ang="0">
                      <a:pos x="110" y="82"/>
                    </a:cxn>
                    <a:cxn ang="0">
                      <a:pos x="125" y="75"/>
                    </a:cxn>
                    <a:cxn ang="0">
                      <a:pos x="136" y="64"/>
                    </a:cxn>
                  </a:cxnLst>
                  <a:rect l="0" t="0" r="r" b="b"/>
                  <a:pathLst>
                    <a:path w="143" h="1064">
                      <a:moveTo>
                        <a:pt x="143" y="45"/>
                      </a:moveTo>
                      <a:lnTo>
                        <a:pt x="143" y="45"/>
                      </a:lnTo>
                      <a:lnTo>
                        <a:pt x="142" y="36"/>
                      </a:lnTo>
                      <a:lnTo>
                        <a:pt x="137" y="27"/>
                      </a:lnTo>
                      <a:lnTo>
                        <a:pt x="130" y="19"/>
                      </a:lnTo>
                      <a:lnTo>
                        <a:pt x="122" y="12"/>
                      </a:lnTo>
                      <a:lnTo>
                        <a:pt x="112" y="7"/>
                      </a:lnTo>
                      <a:lnTo>
                        <a:pt x="98" y="3"/>
                      </a:lnTo>
                      <a:lnTo>
                        <a:pt x="85" y="0"/>
                      </a:lnTo>
                      <a:lnTo>
                        <a:pt x="71" y="0"/>
                      </a:lnTo>
                      <a:lnTo>
                        <a:pt x="71" y="0"/>
                      </a:lnTo>
                      <a:lnTo>
                        <a:pt x="56" y="0"/>
                      </a:lnTo>
                      <a:lnTo>
                        <a:pt x="43" y="3"/>
                      </a:lnTo>
                      <a:lnTo>
                        <a:pt x="31" y="7"/>
                      </a:lnTo>
                      <a:lnTo>
                        <a:pt x="21" y="12"/>
                      </a:lnTo>
                      <a:lnTo>
                        <a:pt x="12" y="19"/>
                      </a:lnTo>
                      <a:lnTo>
                        <a:pt x="6" y="27"/>
                      </a:lnTo>
                      <a:lnTo>
                        <a:pt x="1" y="36"/>
                      </a:lnTo>
                      <a:lnTo>
                        <a:pt x="0" y="45"/>
                      </a:lnTo>
                      <a:lnTo>
                        <a:pt x="0" y="45"/>
                      </a:lnTo>
                      <a:lnTo>
                        <a:pt x="0" y="1019"/>
                      </a:lnTo>
                      <a:lnTo>
                        <a:pt x="0" y="1019"/>
                      </a:lnTo>
                      <a:lnTo>
                        <a:pt x="1" y="1028"/>
                      </a:lnTo>
                      <a:lnTo>
                        <a:pt x="6" y="1037"/>
                      </a:lnTo>
                      <a:lnTo>
                        <a:pt x="12" y="1044"/>
                      </a:lnTo>
                      <a:lnTo>
                        <a:pt x="21" y="1052"/>
                      </a:lnTo>
                      <a:lnTo>
                        <a:pt x="31" y="1056"/>
                      </a:lnTo>
                      <a:lnTo>
                        <a:pt x="43" y="1061"/>
                      </a:lnTo>
                      <a:lnTo>
                        <a:pt x="56" y="1064"/>
                      </a:lnTo>
                      <a:lnTo>
                        <a:pt x="71" y="1064"/>
                      </a:lnTo>
                      <a:lnTo>
                        <a:pt x="71" y="1064"/>
                      </a:lnTo>
                      <a:lnTo>
                        <a:pt x="85" y="1064"/>
                      </a:lnTo>
                      <a:lnTo>
                        <a:pt x="98" y="1061"/>
                      </a:lnTo>
                      <a:lnTo>
                        <a:pt x="110" y="1056"/>
                      </a:lnTo>
                      <a:lnTo>
                        <a:pt x="122" y="1052"/>
                      </a:lnTo>
                      <a:lnTo>
                        <a:pt x="130"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7" y="12"/>
                      </a:lnTo>
                      <a:lnTo>
                        <a:pt x="118" y="18"/>
                      </a:lnTo>
                      <a:lnTo>
                        <a:pt x="125" y="22"/>
                      </a:lnTo>
                      <a:lnTo>
                        <a:pt x="131" y="30"/>
                      </a:lnTo>
                      <a:lnTo>
                        <a:pt x="134" y="37"/>
                      </a:lnTo>
                      <a:lnTo>
                        <a:pt x="136" y="45"/>
                      </a:lnTo>
                      <a:lnTo>
                        <a:pt x="136" y="45"/>
                      </a:lnTo>
                      <a:lnTo>
                        <a:pt x="134" y="52"/>
                      </a:lnTo>
                      <a:lnTo>
                        <a:pt x="131" y="60"/>
                      </a:lnTo>
                      <a:lnTo>
                        <a:pt x="125" y="66"/>
                      </a:lnTo>
                      <a:lnTo>
                        <a:pt x="118" y="72"/>
                      </a:lnTo>
                      <a:lnTo>
                        <a:pt x="107" y="76"/>
                      </a:lnTo>
                      <a:lnTo>
                        <a:pt x="97" y="81"/>
                      </a:lnTo>
                      <a:lnTo>
                        <a:pt x="85" y="82"/>
                      </a:lnTo>
                      <a:lnTo>
                        <a:pt x="71" y="84"/>
                      </a:lnTo>
                      <a:lnTo>
                        <a:pt x="71" y="84"/>
                      </a:lnTo>
                      <a:lnTo>
                        <a:pt x="58" y="82"/>
                      </a:lnTo>
                      <a:lnTo>
                        <a:pt x="46" y="81"/>
                      </a:lnTo>
                      <a:lnTo>
                        <a:pt x="34" y="76"/>
                      </a:lnTo>
                      <a:lnTo>
                        <a:pt x="25" y="72"/>
                      </a:lnTo>
                      <a:lnTo>
                        <a:pt x="18" y="66"/>
                      </a:lnTo>
                      <a:lnTo>
                        <a:pt x="12" y="60"/>
                      </a:lnTo>
                      <a:lnTo>
                        <a:pt x="7" y="52"/>
                      </a:lnTo>
                      <a:lnTo>
                        <a:pt x="6" y="45"/>
                      </a:lnTo>
                      <a:lnTo>
                        <a:pt x="6" y="45"/>
                      </a:lnTo>
                      <a:lnTo>
                        <a:pt x="7" y="37"/>
                      </a:lnTo>
                      <a:lnTo>
                        <a:pt x="12" y="30"/>
                      </a:lnTo>
                      <a:lnTo>
                        <a:pt x="18" y="22"/>
                      </a:lnTo>
                      <a:lnTo>
                        <a:pt x="25" y="18"/>
                      </a:lnTo>
                      <a:lnTo>
                        <a:pt x="34" y="12"/>
                      </a:lnTo>
                      <a:lnTo>
                        <a:pt x="46" y="9"/>
                      </a:lnTo>
                      <a:lnTo>
                        <a:pt x="58" y="6"/>
                      </a:lnTo>
                      <a:lnTo>
                        <a:pt x="71" y="6"/>
                      </a:lnTo>
                      <a:lnTo>
                        <a:pt x="71" y="6"/>
                      </a:lnTo>
                      <a:close/>
                      <a:moveTo>
                        <a:pt x="136" y="64"/>
                      </a:moveTo>
                      <a:lnTo>
                        <a:pt x="136" y="1019"/>
                      </a:lnTo>
                      <a:lnTo>
                        <a:pt x="136" y="1019"/>
                      </a:lnTo>
                      <a:lnTo>
                        <a:pt x="134" y="1026"/>
                      </a:lnTo>
                      <a:lnTo>
                        <a:pt x="131" y="1034"/>
                      </a:lnTo>
                      <a:lnTo>
                        <a:pt x="125" y="1041"/>
                      </a:lnTo>
                      <a:lnTo>
                        <a:pt x="118" y="1047"/>
                      </a:lnTo>
                      <a:lnTo>
                        <a:pt x="107" y="1052"/>
                      </a:lnTo>
                      <a:lnTo>
                        <a:pt x="97" y="1055"/>
                      </a:lnTo>
                      <a:lnTo>
                        <a:pt x="85" y="1058"/>
                      </a:lnTo>
                      <a:lnTo>
                        <a:pt x="71" y="1058"/>
                      </a:lnTo>
                      <a:lnTo>
                        <a:pt x="71" y="1058"/>
                      </a:lnTo>
                      <a:lnTo>
                        <a:pt x="58" y="1058"/>
                      </a:lnTo>
                      <a:lnTo>
                        <a:pt x="46" y="1055"/>
                      </a:lnTo>
                      <a:lnTo>
                        <a:pt x="34" y="1052"/>
                      </a:lnTo>
                      <a:lnTo>
                        <a:pt x="25" y="1047"/>
                      </a:lnTo>
                      <a:lnTo>
                        <a:pt x="18" y="1041"/>
                      </a:lnTo>
                      <a:lnTo>
                        <a:pt x="12" y="1034"/>
                      </a:lnTo>
                      <a:lnTo>
                        <a:pt x="7" y="1026"/>
                      </a:lnTo>
                      <a:lnTo>
                        <a:pt x="6" y="1019"/>
                      </a:lnTo>
                      <a:lnTo>
                        <a:pt x="6" y="64"/>
                      </a:lnTo>
                      <a:lnTo>
                        <a:pt x="7" y="64"/>
                      </a:lnTo>
                      <a:lnTo>
                        <a:pt x="7" y="64"/>
                      </a:lnTo>
                      <a:lnTo>
                        <a:pt x="12" y="70"/>
                      </a:lnTo>
                      <a:lnTo>
                        <a:pt x="18" y="75"/>
                      </a:lnTo>
                      <a:lnTo>
                        <a:pt x="25" y="79"/>
                      </a:lnTo>
                      <a:lnTo>
                        <a:pt x="32" y="82"/>
                      </a:lnTo>
                      <a:lnTo>
                        <a:pt x="41" y="85"/>
                      </a:lnTo>
                      <a:lnTo>
                        <a:pt x="50" y="88"/>
                      </a:lnTo>
                      <a:lnTo>
                        <a:pt x="61" y="90"/>
                      </a:lnTo>
                      <a:lnTo>
                        <a:pt x="71" y="90"/>
                      </a:lnTo>
                      <a:lnTo>
                        <a:pt x="71" y="90"/>
                      </a:lnTo>
                      <a:lnTo>
                        <a:pt x="82" y="90"/>
                      </a:lnTo>
                      <a:lnTo>
                        <a:pt x="91" y="88"/>
                      </a:lnTo>
                      <a:lnTo>
                        <a:pt x="101" y="85"/>
                      </a:lnTo>
                      <a:lnTo>
                        <a:pt x="110" y="82"/>
                      </a:lnTo>
                      <a:lnTo>
                        <a:pt x="118" y="79"/>
                      </a:lnTo>
                      <a:lnTo>
                        <a:pt x="125" y="75"/>
                      </a:lnTo>
                      <a:lnTo>
                        <a:pt x="131"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0" name="Content Placeholder 2"/>
              <p:cNvSpPr txBox="1"/>
              <p:nvPr/>
            </p:nvSpPr>
            <p:spPr>
              <a:xfrm>
                <a:off x="1000100"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254" name="Group 246"/>
            <p:cNvGrpSpPr/>
            <p:nvPr/>
          </p:nvGrpSpPr>
          <p:grpSpPr>
            <a:xfrm>
              <a:off x="7167190" y="1357304"/>
              <a:ext cx="523488" cy="2430022"/>
              <a:chOff x="1428728" y="1357304"/>
              <a:chExt cx="523488" cy="2430022"/>
            </a:xfrm>
          </p:grpSpPr>
          <p:grpSp>
            <p:nvGrpSpPr>
              <p:cNvPr id="255" name="Group 247"/>
              <p:cNvGrpSpPr/>
              <p:nvPr/>
            </p:nvGrpSpPr>
            <p:grpSpPr>
              <a:xfrm>
                <a:off x="1554670" y="1357304"/>
                <a:ext cx="277537" cy="2090376"/>
                <a:chOff x="1639891" y="1600045"/>
                <a:chExt cx="347814" cy="2619692"/>
              </a:xfrm>
            </p:grpSpPr>
            <p:grpSp>
              <p:nvGrpSpPr>
                <p:cNvPr id="32" name="Group 249"/>
                <p:cNvGrpSpPr/>
                <p:nvPr/>
              </p:nvGrpSpPr>
              <p:grpSpPr>
                <a:xfrm>
                  <a:off x="1684292" y="3020895"/>
                  <a:ext cx="259011" cy="1154440"/>
                  <a:chOff x="2981379" y="2910821"/>
                  <a:chExt cx="259011" cy="1154440"/>
                </a:xfrm>
              </p:grpSpPr>
              <p:sp>
                <p:nvSpPr>
                  <p:cNvPr id="252" name="Freeform 1136"/>
                  <p:cNvSpPr/>
                  <p:nvPr/>
                </p:nvSpPr>
                <p:spPr bwMode="auto">
                  <a:xfrm>
                    <a:off x="2981379" y="2910821"/>
                    <a:ext cx="259011" cy="155408"/>
                  </a:xfrm>
                  <a:custGeom>
                    <a:avLst/>
                    <a:gdLst/>
                    <a:ahLst/>
                    <a:cxnLst>
                      <a:cxn ang="0">
                        <a:pos x="105" y="31"/>
                      </a:cxn>
                      <a:cxn ang="0">
                        <a:pos x="105" y="31"/>
                      </a:cxn>
                      <a:cxn ang="0">
                        <a:pos x="103" y="37"/>
                      </a:cxn>
                      <a:cxn ang="0">
                        <a:pos x="100" y="43"/>
                      </a:cxn>
                      <a:cxn ang="0">
                        <a:pos x="96" y="49"/>
                      </a:cxn>
                      <a:cxn ang="0">
                        <a:pos x="90" y="54"/>
                      </a:cxn>
                      <a:cxn ang="0">
                        <a:pos x="82" y="58"/>
                      </a:cxn>
                      <a:cxn ang="0">
                        <a:pos x="73" y="61"/>
                      </a:cxn>
                      <a:cxn ang="0">
                        <a:pos x="63" y="63"/>
                      </a:cxn>
                      <a:cxn ang="0">
                        <a:pos x="52" y="63"/>
                      </a:cxn>
                      <a:cxn ang="0">
                        <a:pos x="52" y="63"/>
                      </a:cxn>
                      <a:cxn ang="0">
                        <a:pos x="42" y="63"/>
                      </a:cxn>
                      <a:cxn ang="0">
                        <a:pos x="33" y="61"/>
                      </a:cxn>
                      <a:cxn ang="0">
                        <a:pos x="24" y="58"/>
                      </a:cxn>
                      <a:cxn ang="0">
                        <a:pos x="17" y="54"/>
                      </a:cxn>
                      <a:cxn ang="0">
                        <a:pos x="9" y="49"/>
                      </a:cxn>
                      <a:cxn ang="0">
                        <a:pos x="5" y="43"/>
                      </a:cxn>
                      <a:cxn ang="0">
                        <a:pos x="2" y="37"/>
                      </a:cxn>
                      <a:cxn ang="0">
                        <a:pos x="0" y="31"/>
                      </a:cxn>
                      <a:cxn ang="0">
                        <a:pos x="0" y="31"/>
                      </a:cxn>
                      <a:cxn ang="0">
                        <a:pos x="2" y="25"/>
                      </a:cxn>
                      <a:cxn ang="0">
                        <a:pos x="5" y="19"/>
                      </a:cxn>
                      <a:cxn ang="0">
                        <a:pos x="9" y="13"/>
                      </a:cxn>
                      <a:cxn ang="0">
                        <a:pos x="17" y="9"/>
                      </a:cxn>
                      <a:cxn ang="0">
                        <a:pos x="24" y="4"/>
                      </a:cxn>
                      <a:cxn ang="0">
                        <a:pos x="33" y="1"/>
                      </a:cxn>
                      <a:cxn ang="0">
                        <a:pos x="42" y="0"/>
                      </a:cxn>
                      <a:cxn ang="0">
                        <a:pos x="52" y="0"/>
                      </a:cxn>
                      <a:cxn ang="0">
                        <a:pos x="52" y="0"/>
                      </a:cxn>
                      <a:cxn ang="0">
                        <a:pos x="63" y="0"/>
                      </a:cxn>
                      <a:cxn ang="0">
                        <a:pos x="73" y="1"/>
                      </a:cxn>
                      <a:cxn ang="0">
                        <a:pos x="82" y="4"/>
                      </a:cxn>
                      <a:cxn ang="0">
                        <a:pos x="90" y="9"/>
                      </a:cxn>
                      <a:cxn ang="0">
                        <a:pos x="96" y="13"/>
                      </a:cxn>
                      <a:cxn ang="0">
                        <a:pos x="100" y="19"/>
                      </a:cxn>
                      <a:cxn ang="0">
                        <a:pos x="103" y="25"/>
                      </a:cxn>
                      <a:cxn ang="0">
                        <a:pos x="105" y="31"/>
                      </a:cxn>
                      <a:cxn ang="0">
                        <a:pos x="105" y="31"/>
                      </a:cxn>
                    </a:cxnLst>
                    <a:rect l="0" t="0" r="r" b="b"/>
                    <a:pathLst>
                      <a:path w="105" h="63">
                        <a:moveTo>
                          <a:pt x="105" y="31"/>
                        </a:moveTo>
                        <a:lnTo>
                          <a:pt x="105" y="31"/>
                        </a:lnTo>
                        <a:lnTo>
                          <a:pt x="103" y="37"/>
                        </a:lnTo>
                        <a:lnTo>
                          <a:pt x="100" y="43"/>
                        </a:lnTo>
                        <a:lnTo>
                          <a:pt x="96" y="49"/>
                        </a:lnTo>
                        <a:lnTo>
                          <a:pt x="90" y="54"/>
                        </a:lnTo>
                        <a:lnTo>
                          <a:pt x="82" y="58"/>
                        </a:lnTo>
                        <a:lnTo>
                          <a:pt x="73" y="61"/>
                        </a:lnTo>
                        <a:lnTo>
                          <a:pt x="63" y="63"/>
                        </a:lnTo>
                        <a:lnTo>
                          <a:pt x="52" y="63"/>
                        </a:lnTo>
                        <a:lnTo>
                          <a:pt x="52" y="63"/>
                        </a:lnTo>
                        <a:lnTo>
                          <a:pt x="42" y="63"/>
                        </a:lnTo>
                        <a:lnTo>
                          <a:pt x="33" y="61"/>
                        </a:lnTo>
                        <a:lnTo>
                          <a:pt x="24" y="58"/>
                        </a:lnTo>
                        <a:lnTo>
                          <a:pt x="17" y="54"/>
                        </a:lnTo>
                        <a:lnTo>
                          <a:pt x="9" y="49"/>
                        </a:lnTo>
                        <a:lnTo>
                          <a:pt x="5" y="43"/>
                        </a:lnTo>
                        <a:lnTo>
                          <a:pt x="2" y="37"/>
                        </a:lnTo>
                        <a:lnTo>
                          <a:pt x="0" y="31"/>
                        </a:lnTo>
                        <a:lnTo>
                          <a:pt x="0" y="31"/>
                        </a:lnTo>
                        <a:lnTo>
                          <a:pt x="2" y="25"/>
                        </a:lnTo>
                        <a:lnTo>
                          <a:pt x="5" y="19"/>
                        </a:lnTo>
                        <a:lnTo>
                          <a:pt x="9" y="13"/>
                        </a:lnTo>
                        <a:lnTo>
                          <a:pt x="17" y="9"/>
                        </a:lnTo>
                        <a:lnTo>
                          <a:pt x="24" y="4"/>
                        </a:lnTo>
                        <a:lnTo>
                          <a:pt x="33" y="1"/>
                        </a:lnTo>
                        <a:lnTo>
                          <a:pt x="42" y="0"/>
                        </a:lnTo>
                        <a:lnTo>
                          <a:pt x="52" y="0"/>
                        </a:lnTo>
                        <a:lnTo>
                          <a:pt x="52" y="0"/>
                        </a:lnTo>
                        <a:lnTo>
                          <a:pt x="63" y="0"/>
                        </a:lnTo>
                        <a:lnTo>
                          <a:pt x="73" y="1"/>
                        </a:lnTo>
                        <a:lnTo>
                          <a:pt x="82" y="4"/>
                        </a:lnTo>
                        <a:lnTo>
                          <a:pt x="90" y="9"/>
                        </a:lnTo>
                        <a:lnTo>
                          <a:pt x="96" y="13"/>
                        </a:lnTo>
                        <a:lnTo>
                          <a:pt x="100" y="19"/>
                        </a:lnTo>
                        <a:lnTo>
                          <a:pt x="103" y="25"/>
                        </a:lnTo>
                        <a:lnTo>
                          <a:pt x="105" y="31"/>
                        </a:lnTo>
                        <a:lnTo>
                          <a:pt x="105" y="31"/>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53" name="Freeform 1138"/>
                  <p:cNvSpPr/>
                  <p:nvPr/>
                </p:nvSpPr>
                <p:spPr bwMode="auto">
                  <a:xfrm>
                    <a:off x="2981379" y="2984823"/>
                    <a:ext cx="259011" cy="1080438"/>
                  </a:xfrm>
                  <a:custGeom>
                    <a:avLst/>
                    <a:gdLst/>
                    <a:ahLst/>
                    <a:cxnLst>
                      <a:cxn ang="0">
                        <a:pos x="52" y="32"/>
                      </a:cxn>
                      <a:cxn ang="0">
                        <a:pos x="52" y="32"/>
                      </a:cxn>
                      <a:cxn ang="0">
                        <a:pos x="42" y="32"/>
                      </a:cxn>
                      <a:cxn ang="0">
                        <a:pos x="33" y="30"/>
                      </a:cxn>
                      <a:cxn ang="0">
                        <a:pos x="24" y="27"/>
                      </a:cxn>
                      <a:cxn ang="0">
                        <a:pos x="17" y="23"/>
                      </a:cxn>
                      <a:cxn ang="0">
                        <a:pos x="9" y="18"/>
                      </a:cxn>
                      <a:cxn ang="0">
                        <a:pos x="5" y="12"/>
                      </a:cxn>
                      <a:cxn ang="0">
                        <a:pos x="2" y="6"/>
                      </a:cxn>
                      <a:cxn ang="0">
                        <a:pos x="0" y="0"/>
                      </a:cxn>
                      <a:cxn ang="0">
                        <a:pos x="0" y="407"/>
                      </a:cxn>
                      <a:cxn ang="0">
                        <a:pos x="0" y="407"/>
                      </a:cxn>
                      <a:cxn ang="0">
                        <a:pos x="0" y="407"/>
                      </a:cxn>
                      <a:cxn ang="0">
                        <a:pos x="2" y="413"/>
                      </a:cxn>
                      <a:cxn ang="0">
                        <a:pos x="5" y="419"/>
                      </a:cxn>
                      <a:cxn ang="0">
                        <a:pos x="9" y="425"/>
                      </a:cxn>
                      <a:cxn ang="0">
                        <a:pos x="17" y="430"/>
                      </a:cxn>
                      <a:cxn ang="0">
                        <a:pos x="24" y="434"/>
                      </a:cxn>
                      <a:cxn ang="0">
                        <a:pos x="33" y="437"/>
                      </a:cxn>
                      <a:cxn ang="0">
                        <a:pos x="42" y="439"/>
                      </a:cxn>
                      <a:cxn ang="0">
                        <a:pos x="52" y="439"/>
                      </a:cxn>
                      <a:cxn ang="0">
                        <a:pos x="52" y="439"/>
                      </a:cxn>
                      <a:cxn ang="0">
                        <a:pos x="63" y="439"/>
                      </a:cxn>
                      <a:cxn ang="0">
                        <a:pos x="73" y="437"/>
                      </a:cxn>
                      <a:cxn ang="0">
                        <a:pos x="82" y="434"/>
                      </a:cxn>
                      <a:cxn ang="0">
                        <a:pos x="90" y="430"/>
                      </a:cxn>
                      <a:cxn ang="0">
                        <a:pos x="96" y="425"/>
                      </a:cxn>
                      <a:cxn ang="0">
                        <a:pos x="100" y="419"/>
                      </a:cxn>
                      <a:cxn ang="0">
                        <a:pos x="103" y="413"/>
                      </a:cxn>
                      <a:cxn ang="0">
                        <a:pos x="105" y="407"/>
                      </a:cxn>
                      <a:cxn ang="0">
                        <a:pos x="105" y="407"/>
                      </a:cxn>
                      <a:cxn ang="0">
                        <a:pos x="105" y="0"/>
                      </a:cxn>
                      <a:cxn ang="0">
                        <a:pos x="105" y="0"/>
                      </a:cxn>
                      <a:cxn ang="0">
                        <a:pos x="103" y="6"/>
                      </a:cxn>
                      <a:cxn ang="0">
                        <a:pos x="100" y="12"/>
                      </a:cxn>
                      <a:cxn ang="0">
                        <a:pos x="96" y="18"/>
                      </a:cxn>
                      <a:cxn ang="0">
                        <a:pos x="90" y="23"/>
                      </a:cxn>
                      <a:cxn ang="0">
                        <a:pos x="82" y="27"/>
                      </a:cxn>
                      <a:cxn ang="0">
                        <a:pos x="73" y="30"/>
                      </a:cxn>
                      <a:cxn ang="0">
                        <a:pos x="63" y="32"/>
                      </a:cxn>
                      <a:cxn ang="0">
                        <a:pos x="52" y="32"/>
                      </a:cxn>
                      <a:cxn ang="0">
                        <a:pos x="52" y="32"/>
                      </a:cxn>
                    </a:cxnLst>
                    <a:rect l="0" t="0" r="r" b="b"/>
                    <a:pathLst>
                      <a:path w="105" h="439">
                        <a:moveTo>
                          <a:pt x="52" y="32"/>
                        </a:moveTo>
                        <a:lnTo>
                          <a:pt x="52" y="32"/>
                        </a:lnTo>
                        <a:lnTo>
                          <a:pt x="42" y="32"/>
                        </a:lnTo>
                        <a:lnTo>
                          <a:pt x="33" y="30"/>
                        </a:lnTo>
                        <a:lnTo>
                          <a:pt x="24" y="27"/>
                        </a:lnTo>
                        <a:lnTo>
                          <a:pt x="17" y="23"/>
                        </a:lnTo>
                        <a:lnTo>
                          <a:pt x="9" y="18"/>
                        </a:lnTo>
                        <a:lnTo>
                          <a:pt x="5" y="12"/>
                        </a:lnTo>
                        <a:lnTo>
                          <a:pt x="2" y="6"/>
                        </a:lnTo>
                        <a:lnTo>
                          <a:pt x="0" y="0"/>
                        </a:lnTo>
                        <a:lnTo>
                          <a:pt x="0" y="407"/>
                        </a:lnTo>
                        <a:lnTo>
                          <a:pt x="0" y="407"/>
                        </a:lnTo>
                        <a:lnTo>
                          <a:pt x="0" y="407"/>
                        </a:lnTo>
                        <a:lnTo>
                          <a:pt x="2" y="413"/>
                        </a:lnTo>
                        <a:lnTo>
                          <a:pt x="5" y="419"/>
                        </a:lnTo>
                        <a:lnTo>
                          <a:pt x="9" y="425"/>
                        </a:lnTo>
                        <a:lnTo>
                          <a:pt x="17" y="430"/>
                        </a:lnTo>
                        <a:lnTo>
                          <a:pt x="24" y="434"/>
                        </a:lnTo>
                        <a:lnTo>
                          <a:pt x="33" y="437"/>
                        </a:lnTo>
                        <a:lnTo>
                          <a:pt x="42" y="439"/>
                        </a:lnTo>
                        <a:lnTo>
                          <a:pt x="52" y="439"/>
                        </a:lnTo>
                        <a:lnTo>
                          <a:pt x="52" y="439"/>
                        </a:lnTo>
                        <a:lnTo>
                          <a:pt x="63" y="439"/>
                        </a:lnTo>
                        <a:lnTo>
                          <a:pt x="73" y="437"/>
                        </a:lnTo>
                        <a:lnTo>
                          <a:pt x="82" y="434"/>
                        </a:lnTo>
                        <a:lnTo>
                          <a:pt x="90" y="430"/>
                        </a:lnTo>
                        <a:lnTo>
                          <a:pt x="96" y="425"/>
                        </a:lnTo>
                        <a:lnTo>
                          <a:pt x="100" y="419"/>
                        </a:lnTo>
                        <a:lnTo>
                          <a:pt x="103" y="413"/>
                        </a:lnTo>
                        <a:lnTo>
                          <a:pt x="105" y="407"/>
                        </a:lnTo>
                        <a:lnTo>
                          <a:pt x="105" y="407"/>
                        </a:lnTo>
                        <a:lnTo>
                          <a:pt x="105" y="0"/>
                        </a:lnTo>
                        <a:lnTo>
                          <a:pt x="105" y="0"/>
                        </a:lnTo>
                        <a:lnTo>
                          <a:pt x="103" y="6"/>
                        </a:lnTo>
                        <a:lnTo>
                          <a:pt x="100" y="12"/>
                        </a:lnTo>
                        <a:lnTo>
                          <a:pt x="96" y="18"/>
                        </a:lnTo>
                        <a:lnTo>
                          <a:pt x="90" y="23"/>
                        </a:lnTo>
                        <a:lnTo>
                          <a:pt x="82" y="27"/>
                        </a:lnTo>
                        <a:lnTo>
                          <a:pt x="73" y="30"/>
                        </a:lnTo>
                        <a:lnTo>
                          <a:pt x="63"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1" name="Freeform 1140"/>
                <p:cNvSpPr>
                  <a:spLocks noEditPoints="1"/>
                </p:cNvSpPr>
                <p:nvPr/>
              </p:nvSpPr>
              <p:spPr bwMode="auto">
                <a:xfrm>
                  <a:off x="1639891" y="1600045"/>
                  <a:ext cx="347814" cy="2619692"/>
                </a:xfrm>
                <a:custGeom>
                  <a:avLst/>
                  <a:gdLst/>
                  <a:ahLst/>
                  <a:cxnLst>
                    <a:cxn ang="0">
                      <a:pos x="143" y="45"/>
                    </a:cxn>
                    <a:cxn ang="0">
                      <a:pos x="137" y="27"/>
                    </a:cxn>
                    <a:cxn ang="0">
                      <a:pos x="122" y="12"/>
                    </a:cxn>
                    <a:cxn ang="0">
                      <a:pos x="100" y="3"/>
                    </a:cxn>
                    <a:cxn ang="0">
                      <a:pos x="71" y="0"/>
                    </a:cxn>
                    <a:cxn ang="0">
                      <a:pos x="58" y="0"/>
                    </a:cxn>
                    <a:cxn ang="0">
                      <a:pos x="31" y="7"/>
                    </a:cxn>
                    <a:cxn ang="0">
                      <a:pos x="13" y="19"/>
                    </a:cxn>
                    <a:cxn ang="0">
                      <a:pos x="1" y="36"/>
                    </a:cxn>
                    <a:cxn ang="0">
                      <a:pos x="0" y="45"/>
                    </a:cxn>
                    <a:cxn ang="0">
                      <a:pos x="0" y="1019"/>
                    </a:cxn>
                    <a:cxn ang="0">
                      <a:pos x="6" y="1037"/>
                    </a:cxn>
                    <a:cxn ang="0">
                      <a:pos x="21" y="1052"/>
                    </a:cxn>
                    <a:cxn ang="0">
                      <a:pos x="44" y="1061"/>
                    </a:cxn>
                    <a:cxn ang="0">
                      <a:pos x="71" y="1064"/>
                    </a:cxn>
                    <a:cxn ang="0">
                      <a:pos x="86" y="1064"/>
                    </a:cxn>
                    <a:cxn ang="0">
                      <a:pos x="112" y="1056"/>
                    </a:cxn>
                    <a:cxn ang="0">
                      <a:pos x="131" y="1044"/>
                    </a:cxn>
                    <a:cxn ang="0">
                      <a:pos x="142" y="1028"/>
                    </a:cxn>
                    <a:cxn ang="0">
                      <a:pos x="143" y="1019"/>
                    </a:cxn>
                    <a:cxn ang="0">
                      <a:pos x="143" y="45"/>
                    </a:cxn>
                    <a:cxn ang="0">
                      <a:pos x="71" y="6"/>
                    </a:cxn>
                    <a:cxn ang="0">
                      <a:pos x="97" y="9"/>
                    </a:cxn>
                    <a:cxn ang="0">
                      <a:pos x="118" y="18"/>
                    </a:cxn>
                    <a:cxn ang="0">
                      <a:pos x="131" y="30"/>
                    </a:cxn>
                    <a:cxn ang="0">
                      <a:pos x="137" y="45"/>
                    </a:cxn>
                    <a:cxn ang="0">
                      <a:pos x="136" y="52"/>
                    </a:cxn>
                    <a:cxn ang="0">
                      <a:pos x="125" y="66"/>
                    </a:cxn>
                    <a:cxn ang="0">
                      <a:pos x="109" y="76"/>
                    </a:cxn>
                    <a:cxn ang="0">
                      <a:pos x="85" y="82"/>
                    </a:cxn>
                    <a:cxn ang="0">
                      <a:pos x="71" y="84"/>
                    </a:cxn>
                    <a:cxn ang="0">
                      <a:pos x="46" y="81"/>
                    </a:cxn>
                    <a:cxn ang="0">
                      <a:pos x="25" y="72"/>
                    </a:cxn>
                    <a:cxn ang="0">
                      <a:pos x="12" y="60"/>
                    </a:cxn>
                    <a:cxn ang="0">
                      <a:pos x="7" y="45"/>
                    </a:cxn>
                    <a:cxn ang="0">
                      <a:pos x="9" y="37"/>
                    </a:cxn>
                    <a:cxn ang="0">
                      <a:pos x="18" y="22"/>
                    </a:cxn>
                    <a:cxn ang="0">
                      <a:pos x="36" y="12"/>
                    </a:cxn>
                    <a:cxn ang="0">
                      <a:pos x="58" y="6"/>
                    </a:cxn>
                    <a:cxn ang="0">
                      <a:pos x="71" y="6"/>
                    </a:cxn>
                    <a:cxn ang="0">
                      <a:pos x="137" y="1019"/>
                    </a:cxn>
                    <a:cxn ang="0">
                      <a:pos x="136" y="1026"/>
                    </a:cxn>
                    <a:cxn ang="0">
                      <a:pos x="125" y="1041"/>
                    </a:cxn>
                    <a:cxn ang="0">
                      <a:pos x="109" y="1052"/>
                    </a:cxn>
                    <a:cxn ang="0">
                      <a:pos x="85" y="1058"/>
                    </a:cxn>
                    <a:cxn ang="0">
                      <a:pos x="71" y="1058"/>
                    </a:cxn>
                    <a:cxn ang="0">
                      <a:pos x="46" y="1055"/>
                    </a:cxn>
                    <a:cxn ang="0">
                      <a:pos x="25" y="1047"/>
                    </a:cxn>
                    <a:cxn ang="0">
                      <a:pos x="12" y="1034"/>
                    </a:cxn>
                    <a:cxn ang="0">
                      <a:pos x="7" y="1019"/>
                    </a:cxn>
                    <a:cxn ang="0">
                      <a:pos x="7" y="64"/>
                    </a:cxn>
                    <a:cxn ang="0">
                      <a:pos x="12" y="70"/>
                    </a:cxn>
                    <a:cxn ang="0">
                      <a:pos x="25" y="79"/>
                    </a:cxn>
                    <a:cxn ang="0">
                      <a:pos x="42" y="85"/>
                    </a:cxn>
                    <a:cxn ang="0">
                      <a:pos x="61" y="90"/>
                    </a:cxn>
                    <a:cxn ang="0">
                      <a:pos x="71" y="90"/>
                    </a:cxn>
                    <a:cxn ang="0">
                      <a:pos x="92" y="88"/>
                    </a:cxn>
                    <a:cxn ang="0">
                      <a:pos x="110" y="82"/>
                    </a:cxn>
                    <a:cxn ang="0">
                      <a:pos x="125" y="75"/>
                    </a:cxn>
                    <a:cxn ang="0">
                      <a:pos x="136" y="64"/>
                    </a:cxn>
                  </a:cxnLst>
                  <a:rect l="0" t="0" r="r" b="b"/>
                  <a:pathLst>
                    <a:path w="143" h="1064">
                      <a:moveTo>
                        <a:pt x="143" y="45"/>
                      </a:moveTo>
                      <a:lnTo>
                        <a:pt x="143" y="45"/>
                      </a:lnTo>
                      <a:lnTo>
                        <a:pt x="142" y="36"/>
                      </a:lnTo>
                      <a:lnTo>
                        <a:pt x="137" y="27"/>
                      </a:lnTo>
                      <a:lnTo>
                        <a:pt x="131" y="19"/>
                      </a:lnTo>
                      <a:lnTo>
                        <a:pt x="122" y="12"/>
                      </a:lnTo>
                      <a:lnTo>
                        <a:pt x="112" y="7"/>
                      </a:lnTo>
                      <a:lnTo>
                        <a:pt x="100" y="3"/>
                      </a:lnTo>
                      <a:lnTo>
                        <a:pt x="86" y="0"/>
                      </a:lnTo>
                      <a:lnTo>
                        <a:pt x="71" y="0"/>
                      </a:lnTo>
                      <a:lnTo>
                        <a:pt x="71" y="0"/>
                      </a:lnTo>
                      <a:lnTo>
                        <a:pt x="58" y="0"/>
                      </a:lnTo>
                      <a:lnTo>
                        <a:pt x="44" y="3"/>
                      </a:lnTo>
                      <a:lnTo>
                        <a:pt x="31" y="7"/>
                      </a:lnTo>
                      <a:lnTo>
                        <a:pt x="21" y="12"/>
                      </a:lnTo>
                      <a:lnTo>
                        <a:pt x="13" y="19"/>
                      </a:lnTo>
                      <a:lnTo>
                        <a:pt x="6" y="27"/>
                      </a:lnTo>
                      <a:lnTo>
                        <a:pt x="1" y="36"/>
                      </a:lnTo>
                      <a:lnTo>
                        <a:pt x="0" y="45"/>
                      </a:lnTo>
                      <a:lnTo>
                        <a:pt x="0" y="45"/>
                      </a:lnTo>
                      <a:lnTo>
                        <a:pt x="0" y="1019"/>
                      </a:lnTo>
                      <a:lnTo>
                        <a:pt x="0" y="1019"/>
                      </a:lnTo>
                      <a:lnTo>
                        <a:pt x="1" y="1028"/>
                      </a:lnTo>
                      <a:lnTo>
                        <a:pt x="6" y="1037"/>
                      </a:lnTo>
                      <a:lnTo>
                        <a:pt x="13" y="1044"/>
                      </a:lnTo>
                      <a:lnTo>
                        <a:pt x="21" y="1052"/>
                      </a:lnTo>
                      <a:lnTo>
                        <a:pt x="33" y="1056"/>
                      </a:lnTo>
                      <a:lnTo>
                        <a:pt x="44" y="1061"/>
                      </a:lnTo>
                      <a:lnTo>
                        <a:pt x="58" y="1064"/>
                      </a:lnTo>
                      <a:lnTo>
                        <a:pt x="71" y="1064"/>
                      </a:lnTo>
                      <a:lnTo>
                        <a:pt x="71" y="1064"/>
                      </a:lnTo>
                      <a:lnTo>
                        <a:pt x="86" y="1064"/>
                      </a:lnTo>
                      <a:lnTo>
                        <a:pt x="100" y="1061"/>
                      </a:lnTo>
                      <a:lnTo>
                        <a:pt x="112" y="1056"/>
                      </a:lnTo>
                      <a:lnTo>
                        <a:pt x="122" y="1052"/>
                      </a:lnTo>
                      <a:lnTo>
                        <a:pt x="131" y="1044"/>
                      </a:lnTo>
                      <a:lnTo>
                        <a:pt x="137" y="1037"/>
                      </a:lnTo>
                      <a:lnTo>
                        <a:pt x="142" y="1028"/>
                      </a:lnTo>
                      <a:lnTo>
                        <a:pt x="143" y="1019"/>
                      </a:lnTo>
                      <a:lnTo>
                        <a:pt x="143" y="1019"/>
                      </a:lnTo>
                      <a:lnTo>
                        <a:pt x="143" y="45"/>
                      </a:lnTo>
                      <a:lnTo>
                        <a:pt x="143" y="45"/>
                      </a:lnTo>
                      <a:close/>
                      <a:moveTo>
                        <a:pt x="71" y="6"/>
                      </a:moveTo>
                      <a:lnTo>
                        <a:pt x="71" y="6"/>
                      </a:lnTo>
                      <a:lnTo>
                        <a:pt x="85" y="6"/>
                      </a:lnTo>
                      <a:lnTo>
                        <a:pt x="97" y="9"/>
                      </a:lnTo>
                      <a:lnTo>
                        <a:pt x="109" y="12"/>
                      </a:lnTo>
                      <a:lnTo>
                        <a:pt x="118" y="18"/>
                      </a:lnTo>
                      <a:lnTo>
                        <a:pt x="125" y="22"/>
                      </a:lnTo>
                      <a:lnTo>
                        <a:pt x="131" y="30"/>
                      </a:lnTo>
                      <a:lnTo>
                        <a:pt x="136" y="37"/>
                      </a:lnTo>
                      <a:lnTo>
                        <a:pt x="137" y="45"/>
                      </a:lnTo>
                      <a:lnTo>
                        <a:pt x="137" y="45"/>
                      </a:lnTo>
                      <a:lnTo>
                        <a:pt x="136" y="52"/>
                      </a:lnTo>
                      <a:lnTo>
                        <a:pt x="131" y="60"/>
                      </a:lnTo>
                      <a:lnTo>
                        <a:pt x="125" y="66"/>
                      </a:lnTo>
                      <a:lnTo>
                        <a:pt x="118" y="72"/>
                      </a:lnTo>
                      <a:lnTo>
                        <a:pt x="109" y="76"/>
                      </a:lnTo>
                      <a:lnTo>
                        <a:pt x="97" y="81"/>
                      </a:lnTo>
                      <a:lnTo>
                        <a:pt x="85" y="82"/>
                      </a:lnTo>
                      <a:lnTo>
                        <a:pt x="71" y="84"/>
                      </a:lnTo>
                      <a:lnTo>
                        <a:pt x="71" y="84"/>
                      </a:lnTo>
                      <a:lnTo>
                        <a:pt x="58" y="82"/>
                      </a:lnTo>
                      <a:lnTo>
                        <a:pt x="46" y="81"/>
                      </a:lnTo>
                      <a:lnTo>
                        <a:pt x="36" y="76"/>
                      </a:lnTo>
                      <a:lnTo>
                        <a:pt x="25" y="72"/>
                      </a:lnTo>
                      <a:lnTo>
                        <a:pt x="18" y="66"/>
                      </a:lnTo>
                      <a:lnTo>
                        <a:pt x="12" y="60"/>
                      </a:lnTo>
                      <a:lnTo>
                        <a:pt x="9" y="52"/>
                      </a:lnTo>
                      <a:lnTo>
                        <a:pt x="7" y="45"/>
                      </a:lnTo>
                      <a:lnTo>
                        <a:pt x="7" y="45"/>
                      </a:lnTo>
                      <a:lnTo>
                        <a:pt x="9" y="37"/>
                      </a:lnTo>
                      <a:lnTo>
                        <a:pt x="12" y="30"/>
                      </a:lnTo>
                      <a:lnTo>
                        <a:pt x="18" y="22"/>
                      </a:lnTo>
                      <a:lnTo>
                        <a:pt x="25" y="18"/>
                      </a:lnTo>
                      <a:lnTo>
                        <a:pt x="36" y="12"/>
                      </a:lnTo>
                      <a:lnTo>
                        <a:pt x="46" y="9"/>
                      </a:lnTo>
                      <a:lnTo>
                        <a:pt x="58" y="6"/>
                      </a:lnTo>
                      <a:lnTo>
                        <a:pt x="71" y="6"/>
                      </a:lnTo>
                      <a:lnTo>
                        <a:pt x="71" y="6"/>
                      </a:lnTo>
                      <a:close/>
                      <a:moveTo>
                        <a:pt x="137" y="64"/>
                      </a:moveTo>
                      <a:lnTo>
                        <a:pt x="137" y="1019"/>
                      </a:lnTo>
                      <a:lnTo>
                        <a:pt x="137" y="1019"/>
                      </a:lnTo>
                      <a:lnTo>
                        <a:pt x="136" y="1026"/>
                      </a:lnTo>
                      <a:lnTo>
                        <a:pt x="131" y="1034"/>
                      </a:lnTo>
                      <a:lnTo>
                        <a:pt x="125" y="1041"/>
                      </a:lnTo>
                      <a:lnTo>
                        <a:pt x="118" y="1047"/>
                      </a:lnTo>
                      <a:lnTo>
                        <a:pt x="109" y="1052"/>
                      </a:lnTo>
                      <a:lnTo>
                        <a:pt x="97" y="1055"/>
                      </a:lnTo>
                      <a:lnTo>
                        <a:pt x="85" y="1058"/>
                      </a:lnTo>
                      <a:lnTo>
                        <a:pt x="71" y="1058"/>
                      </a:lnTo>
                      <a:lnTo>
                        <a:pt x="71" y="1058"/>
                      </a:lnTo>
                      <a:lnTo>
                        <a:pt x="58" y="1058"/>
                      </a:lnTo>
                      <a:lnTo>
                        <a:pt x="46" y="1055"/>
                      </a:lnTo>
                      <a:lnTo>
                        <a:pt x="36" y="1052"/>
                      </a:lnTo>
                      <a:lnTo>
                        <a:pt x="25" y="1047"/>
                      </a:lnTo>
                      <a:lnTo>
                        <a:pt x="18" y="1041"/>
                      </a:lnTo>
                      <a:lnTo>
                        <a:pt x="12" y="1034"/>
                      </a:lnTo>
                      <a:lnTo>
                        <a:pt x="9" y="1026"/>
                      </a:lnTo>
                      <a:lnTo>
                        <a:pt x="7" y="1019"/>
                      </a:lnTo>
                      <a:lnTo>
                        <a:pt x="7" y="64"/>
                      </a:lnTo>
                      <a:lnTo>
                        <a:pt x="7" y="64"/>
                      </a:lnTo>
                      <a:lnTo>
                        <a:pt x="7" y="64"/>
                      </a:lnTo>
                      <a:lnTo>
                        <a:pt x="12" y="70"/>
                      </a:lnTo>
                      <a:lnTo>
                        <a:pt x="18" y="75"/>
                      </a:lnTo>
                      <a:lnTo>
                        <a:pt x="25" y="79"/>
                      </a:lnTo>
                      <a:lnTo>
                        <a:pt x="33" y="82"/>
                      </a:lnTo>
                      <a:lnTo>
                        <a:pt x="42" y="85"/>
                      </a:lnTo>
                      <a:lnTo>
                        <a:pt x="52" y="88"/>
                      </a:lnTo>
                      <a:lnTo>
                        <a:pt x="61" y="90"/>
                      </a:lnTo>
                      <a:lnTo>
                        <a:pt x="71" y="90"/>
                      </a:lnTo>
                      <a:lnTo>
                        <a:pt x="71" y="90"/>
                      </a:lnTo>
                      <a:lnTo>
                        <a:pt x="82" y="90"/>
                      </a:lnTo>
                      <a:lnTo>
                        <a:pt x="92" y="88"/>
                      </a:lnTo>
                      <a:lnTo>
                        <a:pt x="101" y="85"/>
                      </a:lnTo>
                      <a:lnTo>
                        <a:pt x="110" y="82"/>
                      </a:lnTo>
                      <a:lnTo>
                        <a:pt x="118" y="79"/>
                      </a:lnTo>
                      <a:lnTo>
                        <a:pt x="125" y="75"/>
                      </a:lnTo>
                      <a:lnTo>
                        <a:pt x="131" y="70"/>
                      </a:lnTo>
                      <a:lnTo>
                        <a:pt x="136" y="64"/>
                      </a:lnTo>
                      <a:lnTo>
                        <a:pt x="137"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49" name="Content Placeholder 2"/>
              <p:cNvSpPr txBox="1"/>
              <p:nvPr/>
            </p:nvSpPr>
            <p:spPr>
              <a:xfrm>
                <a:off x="1428728"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3" name="Group 253"/>
            <p:cNvGrpSpPr/>
            <p:nvPr/>
          </p:nvGrpSpPr>
          <p:grpSpPr>
            <a:xfrm>
              <a:off x="7595818" y="1357304"/>
              <a:ext cx="523488" cy="2430022"/>
              <a:chOff x="1857356" y="1357304"/>
              <a:chExt cx="523488" cy="2430022"/>
            </a:xfrm>
          </p:grpSpPr>
          <p:grpSp>
            <p:nvGrpSpPr>
              <p:cNvPr id="34" name="Group 254"/>
              <p:cNvGrpSpPr/>
              <p:nvPr/>
            </p:nvGrpSpPr>
            <p:grpSpPr>
              <a:xfrm>
                <a:off x="1971875" y="1357304"/>
                <a:ext cx="283439" cy="2090377"/>
                <a:chOff x="2162746" y="1600045"/>
                <a:chExt cx="355212" cy="2619692"/>
              </a:xfrm>
            </p:grpSpPr>
            <p:grpSp>
              <p:nvGrpSpPr>
                <p:cNvPr id="35" name="Group 256"/>
                <p:cNvGrpSpPr/>
                <p:nvPr/>
              </p:nvGrpSpPr>
              <p:grpSpPr>
                <a:xfrm>
                  <a:off x="2214546" y="2347474"/>
                  <a:ext cx="251609" cy="1827861"/>
                  <a:chOff x="3440195" y="2237400"/>
                  <a:chExt cx="251609" cy="1827861"/>
                </a:xfrm>
              </p:grpSpPr>
              <p:sp>
                <p:nvSpPr>
                  <p:cNvPr id="259" name="Freeform 1081"/>
                  <p:cNvSpPr/>
                  <p:nvPr/>
                </p:nvSpPr>
                <p:spPr bwMode="auto">
                  <a:xfrm>
                    <a:off x="3440195" y="2237400"/>
                    <a:ext cx="251609" cy="162806"/>
                  </a:xfrm>
                  <a:custGeom>
                    <a:avLst/>
                    <a:gdLst/>
                    <a:ahLst/>
                    <a:cxnLst>
                      <a:cxn ang="0">
                        <a:pos x="103" y="33"/>
                      </a:cxn>
                      <a:cxn ang="0">
                        <a:pos x="103" y="33"/>
                      </a:cxn>
                      <a:cxn ang="0">
                        <a:pos x="103" y="39"/>
                      </a:cxn>
                      <a:cxn ang="0">
                        <a:pos x="100" y="45"/>
                      </a:cxn>
                      <a:cxn ang="0">
                        <a:pos x="94" y="51"/>
                      </a:cxn>
                      <a:cxn ang="0">
                        <a:pos x="88" y="56"/>
                      </a:cxn>
                      <a:cxn ang="0">
                        <a:pos x="80" y="60"/>
                      </a:cxn>
                      <a:cxn ang="0">
                        <a:pos x="71" y="63"/>
                      </a:cxn>
                      <a:cxn ang="0">
                        <a:pos x="62" y="65"/>
                      </a:cxn>
                      <a:cxn ang="0">
                        <a:pos x="52" y="65"/>
                      </a:cxn>
                      <a:cxn ang="0">
                        <a:pos x="52" y="65"/>
                      </a:cxn>
                      <a:cxn ang="0">
                        <a:pos x="41" y="65"/>
                      </a:cxn>
                      <a:cxn ang="0">
                        <a:pos x="31" y="63"/>
                      </a:cxn>
                      <a:cxn ang="0">
                        <a:pos x="22" y="60"/>
                      </a:cxn>
                      <a:cxn ang="0">
                        <a:pos x="15" y="56"/>
                      </a:cxn>
                      <a:cxn ang="0">
                        <a:pos x="9" y="51"/>
                      </a:cxn>
                      <a:cxn ang="0">
                        <a:pos x="3" y="45"/>
                      </a:cxn>
                      <a:cxn ang="0">
                        <a:pos x="0" y="39"/>
                      </a:cxn>
                      <a:cxn ang="0">
                        <a:pos x="0" y="33"/>
                      </a:cxn>
                      <a:cxn ang="0">
                        <a:pos x="0" y="33"/>
                      </a:cxn>
                      <a:cxn ang="0">
                        <a:pos x="0" y="27"/>
                      </a:cxn>
                      <a:cxn ang="0">
                        <a:pos x="3" y="21"/>
                      </a:cxn>
                      <a:cxn ang="0">
                        <a:pos x="9" y="15"/>
                      </a:cxn>
                      <a:cxn ang="0">
                        <a:pos x="15" y="11"/>
                      </a:cxn>
                      <a:cxn ang="0">
                        <a:pos x="22" y="6"/>
                      </a:cxn>
                      <a:cxn ang="0">
                        <a:pos x="31" y="3"/>
                      </a:cxn>
                      <a:cxn ang="0">
                        <a:pos x="41" y="2"/>
                      </a:cxn>
                      <a:cxn ang="0">
                        <a:pos x="52" y="0"/>
                      </a:cxn>
                      <a:cxn ang="0">
                        <a:pos x="52" y="0"/>
                      </a:cxn>
                      <a:cxn ang="0">
                        <a:pos x="62" y="2"/>
                      </a:cxn>
                      <a:cxn ang="0">
                        <a:pos x="71" y="3"/>
                      </a:cxn>
                      <a:cxn ang="0">
                        <a:pos x="80" y="6"/>
                      </a:cxn>
                      <a:cxn ang="0">
                        <a:pos x="88" y="11"/>
                      </a:cxn>
                      <a:cxn ang="0">
                        <a:pos x="94" y="15"/>
                      </a:cxn>
                      <a:cxn ang="0">
                        <a:pos x="100" y="21"/>
                      </a:cxn>
                      <a:cxn ang="0">
                        <a:pos x="103" y="27"/>
                      </a:cxn>
                      <a:cxn ang="0">
                        <a:pos x="103" y="33"/>
                      </a:cxn>
                      <a:cxn ang="0">
                        <a:pos x="103" y="33"/>
                      </a:cxn>
                    </a:cxnLst>
                    <a:rect l="0" t="0" r="r" b="b"/>
                    <a:pathLst>
                      <a:path w="103" h="65">
                        <a:moveTo>
                          <a:pt x="103" y="33"/>
                        </a:moveTo>
                        <a:lnTo>
                          <a:pt x="103" y="33"/>
                        </a:lnTo>
                        <a:lnTo>
                          <a:pt x="103" y="39"/>
                        </a:lnTo>
                        <a:lnTo>
                          <a:pt x="100" y="45"/>
                        </a:lnTo>
                        <a:lnTo>
                          <a:pt x="94" y="51"/>
                        </a:lnTo>
                        <a:lnTo>
                          <a:pt x="88" y="56"/>
                        </a:lnTo>
                        <a:lnTo>
                          <a:pt x="80" y="60"/>
                        </a:lnTo>
                        <a:lnTo>
                          <a:pt x="71" y="63"/>
                        </a:lnTo>
                        <a:lnTo>
                          <a:pt x="62" y="65"/>
                        </a:lnTo>
                        <a:lnTo>
                          <a:pt x="52" y="65"/>
                        </a:lnTo>
                        <a:lnTo>
                          <a:pt x="52" y="65"/>
                        </a:lnTo>
                        <a:lnTo>
                          <a:pt x="41" y="65"/>
                        </a:lnTo>
                        <a:lnTo>
                          <a:pt x="31" y="63"/>
                        </a:lnTo>
                        <a:lnTo>
                          <a:pt x="22" y="60"/>
                        </a:lnTo>
                        <a:lnTo>
                          <a:pt x="15" y="56"/>
                        </a:lnTo>
                        <a:lnTo>
                          <a:pt x="9" y="51"/>
                        </a:lnTo>
                        <a:lnTo>
                          <a:pt x="3" y="45"/>
                        </a:lnTo>
                        <a:lnTo>
                          <a:pt x="0" y="39"/>
                        </a:lnTo>
                        <a:lnTo>
                          <a:pt x="0" y="33"/>
                        </a:lnTo>
                        <a:lnTo>
                          <a:pt x="0" y="33"/>
                        </a:lnTo>
                        <a:lnTo>
                          <a:pt x="0" y="27"/>
                        </a:lnTo>
                        <a:lnTo>
                          <a:pt x="3" y="21"/>
                        </a:lnTo>
                        <a:lnTo>
                          <a:pt x="9" y="15"/>
                        </a:lnTo>
                        <a:lnTo>
                          <a:pt x="15" y="11"/>
                        </a:lnTo>
                        <a:lnTo>
                          <a:pt x="22" y="6"/>
                        </a:lnTo>
                        <a:lnTo>
                          <a:pt x="31" y="3"/>
                        </a:lnTo>
                        <a:lnTo>
                          <a:pt x="41" y="2"/>
                        </a:lnTo>
                        <a:lnTo>
                          <a:pt x="52" y="0"/>
                        </a:lnTo>
                        <a:lnTo>
                          <a:pt x="52" y="0"/>
                        </a:lnTo>
                        <a:lnTo>
                          <a:pt x="62" y="2"/>
                        </a:lnTo>
                        <a:lnTo>
                          <a:pt x="71" y="3"/>
                        </a:lnTo>
                        <a:lnTo>
                          <a:pt x="80" y="6"/>
                        </a:lnTo>
                        <a:lnTo>
                          <a:pt x="88" y="11"/>
                        </a:lnTo>
                        <a:lnTo>
                          <a:pt x="94" y="15"/>
                        </a:lnTo>
                        <a:lnTo>
                          <a:pt x="100" y="21"/>
                        </a:lnTo>
                        <a:lnTo>
                          <a:pt x="103" y="27"/>
                        </a:lnTo>
                        <a:lnTo>
                          <a:pt x="103" y="33"/>
                        </a:lnTo>
                        <a:lnTo>
                          <a:pt x="103" y="33"/>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60" name="Freeform 1084"/>
                  <p:cNvSpPr/>
                  <p:nvPr/>
                </p:nvSpPr>
                <p:spPr bwMode="auto">
                  <a:xfrm>
                    <a:off x="3440195" y="2318800"/>
                    <a:ext cx="251609" cy="1746461"/>
                  </a:xfrm>
                  <a:custGeom>
                    <a:avLst/>
                    <a:gdLst/>
                    <a:ahLst/>
                    <a:cxnLst>
                      <a:cxn ang="0">
                        <a:pos x="52" y="32"/>
                      </a:cxn>
                      <a:cxn ang="0">
                        <a:pos x="52" y="32"/>
                      </a:cxn>
                      <a:cxn ang="0">
                        <a:pos x="41" y="32"/>
                      </a:cxn>
                      <a:cxn ang="0">
                        <a:pos x="31" y="30"/>
                      </a:cxn>
                      <a:cxn ang="0">
                        <a:pos x="22" y="27"/>
                      </a:cxn>
                      <a:cxn ang="0">
                        <a:pos x="15" y="23"/>
                      </a:cxn>
                      <a:cxn ang="0">
                        <a:pos x="9" y="18"/>
                      </a:cxn>
                      <a:cxn ang="0">
                        <a:pos x="3" y="12"/>
                      </a:cxn>
                      <a:cxn ang="0">
                        <a:pos x="0" y="6"/>
                      </a:cxn>
                      <a:cxn ang="0">
                        <a:pos x="0" y="0"/>
                      </a:cxn>
                      <a:cxn ang="0">
                        <a:pos x="0" y="676"/>
                      </a:cxn>
                      <a:cxn ang="0">
                        <a:pos x="0" y="676"/>
                      </a:cxn>
                      <a:cxn ang="0">
                        <a:pos x="0" y="676"/>
                      </a:cxn>
                      <a:cxn ang="0">
                        <a:pos x="0" y="682"/>
                      </a:cxn>
                      <a:cxn ang="0">
                        <a:pos x="3" y="688"/>
                      </a:cxn>
                      <a:cxn ang="0">
                        <a:pos x="9" y="694"/>
                      </a:cxn>
                      <a:cxn ang="0">
                        <a:pos x="15" y="699"/>
                      </a:cxn>
                      <a:cxn ang="0">
                        <a:pos x="22" y="703"/>
                      </a:cxn>
                      <a:cxn ang="0">
                        <a:pos x="31" y="706"/>
                      </a:cxn>
                      <a:cxn ang="0">
                        <a:pos x="41" y="708"/>
                      </a:cxn>
                      <a:cxn ang="0">
                        <a:pos x="52" y="708"/>
                      </a:cxn>
                      <a:cxn ang="0">
                        <a:pos x="52" y="708"/>
                      </a:cxn>
                      <a:cxn ang="0">
                        <a:pos x="62" y="708"/>
                      </a:cxn>
                      <a:cxn ang="0">
                        <a:pos x="71" y="706"/>
                      </a:cxn>
                      <a:cxn ang="0">
                        <a:pos x="80" y="703"/>
                      </a:cxn>
                      <a:cxn ang="0">
                        <a:pos x="88" y="699"/>
                      </a:cxn>
                      <a:cxn ang="0">
                        <a:pos x="94" y="694"/>
                      </a:cxn>
                      <a:cxn ang="0">
                        <a:pos x="100" y="688"/>
                      </a:cxn>
                      <a:cxn ang="0">
                        <a:pos x="103" y="682"/>
                      </a:cxn>
                      <a:cxn ang="0">
                        <a:pos x="103" y="676"/>
                      </a:cxn>
                      <a:cxn ang="0">
                        <a:pos x="103" y="676"/>
                      </a:cxn>
                      <a:cxn ang="0">
                        <a:pos x="103" y="0"/>
                      </a:cxn>
                      <a:cxn ang="0">
                        <a:pos x="103" y="0"/>
                      </a:cxn>
                      <a:cxn ang="0">
                        <a:pos x="103" y="6"/>
                      </a:cxn>
                      <a:cxn ang="0">
                        <a:pos x="100" y="12"/>
                      </a:cxn>
                      <a:cxn ang="0">
                        <a:pos x="94" y="18"/>
                      </a:cxn>
                      <a:cxn ang="0">
                        <a:pos x="88" y="23"/>
                      </a:cxn>
                      <a:cxn ang="0">
                        <a:pos x="80" y="27"/>
                      </a:cxn>
                      <a:cxn ang="0">
                        <a:pos x="71" y="30"/>
                      </a:cxn>
                      <a:cxn ang="0">
                        <a:pos x="62" y="32"/>
                      </a:cxn>
                      <a:cxn ang="0">
                        <a:pos x="52" y="32"/>
                      </a:cxn>
                      <a:cxn ang="0">
                        <a:pos x="52" y="32"/>
                      </a:cxn>
                    </a:cxnLst>
                    <a:rect l="0" t="0" r="r" b="b"/>
                    <a:pathLst>
                      <a:path w="103" h="708">
                        <a:moveTo>
                          <a:pt x="52" y="32"/>
                        </a:moveTo>
                        <a:lnTo>
                          <a:pt x="52" y="32"/>
                        </a:lnTo>
                        <a:lnTo>
                          <a:pt x="41" y="32"/>
                        </a:lnTo>
                        <a:lnTo>
                          <a:pt x="31" y="30"/>
                        </a:lnTo>
                        <a:lnTo>
                          <a:pt x="22" y="27"/>
                        </a:lnTo>
                        <a:lnTo>
                          <a:pt x="15" y="23"/>
                        </a:lnTo>
                        <a:lnTo>
                          <a:pt x="9" y="18"/>
                        </a:lnTo>
                        <a:lnTo>
                          <a:pt x="3" y="12"/>
                        </a:lnTo>
                        <a:lnTo>
                          <a:pt x="0" y="6"/>
                        </a:lnTo>
                        <a:lnTo>
                          <a:pt x="0" y="0"/>
                        </a:lnTo>
                        <a:lnTo>
                          <a:pt x="0" y="676"/>
                        </a:lnTo>
                        <a:lnTo>
                          <a:pt x="0" y="676"/>
                        </a:lnTo>
                        <a:lnTo>
                          <a:pt x="0" y="676"/>
                        </a:lnTo>
                        <a:lnTo>
                          <a:pt x="0" y="682"/>
                        </a:lnTo>
                        <a:lnTo>
                          <a:pt x="3" y="688"/>
                        </a:lnTo>
                        <a:lnTo>
                          <a:pt x="9" y="694"/>
                        </a:lnTo>
                        <a:lnTo>
                          <a:pt x="15" y="699"/>
                        </a:lnTo>
                        <a:lnTo>
                          <a:pt x="22" y="703"/>
                        </a:lnTo>
                        <a:lnTo>
                          <a:pt x="31" y="706"/>
                        </a:lnTo>
                        <a:lnTo>
                          <a:pt x="41" y="708"/>
                        </a:lnTo>
                        <a:lnTo>
                          <a:pt x="52" y="708"/>
                        </a:lnTo>
                        <a:lnTo>
                          <a:pt x="52" y="708"/>
                        </a:lnTo>
                        <a:lnTo>
                          <a:pt x="62" y="708"/>
                        </a:lnTo>
                        <a:lnTo>
                          <a:pt x="71" y="706"/>
                        </a:lnTo>
                        <a:lnTo>
                          <a:pt x="80" y="703"/>
                        </a:lnTo>
                        <a:lnTo>
                          <a:pt x="88" y="699"/>
                        </a:lnTo>
                        <a:lnTo>
                          <a:pt x="94" y="694"/>
                        </a:lnTo>
                        <a:lnTo>
                          <a:pt x="100" y="688"/>
                        </a:lnTo>
                        <a:lnTo>
                          <a:pt x="103" y="682"/>
                        </a:lnTo>
                        <a:lnTo>
                          <a:pt x="103" y="676"/>
                        </a:lnTo>
                        <a:lnTo>
                          <a:pt x="103" y="676"/>
                        </a:lnTo>
                        <a:lnTo>
                          <a:pt x="103" y="0"/>
                        </a:lnTo>
                        <a:lnTo>
                          <a:pt x="103" y="0"/>
                        </a:lnTo>
                        <a:lnTo>
                          <a:pt x="103" y="6"/>
                        </a:lnTo>
                        <a:lnTo>
                          <a:pt x="100" y="12"/>
                        </a:lnTo>
                        <a:lnTo>
                          <a:pt x="94" y="18"/>
                        </a:lnTo>
                        <a:lnTo>
                          <a:pt x="88" y="23"/>
                        </a:lnTo>
                        <a:lnTo>
                          <a:pt x="80" y="27"/>
                        </a:lnTo>
                        <a:lnTo>
                          <a:pt x="71" y="30"/>
                        </a:lnTo>
                        <a:lnTo>
                          <a:pt x="62" y="32"/>
                        </a:lnTo>
                        <a:lnTo>
                          <a:pt x="52" y="32"/>
                        </a:lnTo>
                        <a:lnTo>
                          <a:pt x="52" y="3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8" name="Freeform 1085"/>
                <p:cNvSpPr>
                  <a:spLocks noEditPoints="1"/>
                </p:cNvSpPr>
                <p:nvPr/>
              </p:nvSpPr>
              <p:spPr bwMode="auto">
                <a:xfrm>
                  <a:off x="2162746" y="1600045"/>
                  <a:ext cx="355212" cy="2619692"/>
                </a:xfrm>
                <a:custGeom>
                  <a:avLst/>
                  <a:gdLst/>
                  <a:ahLst/>
                  <a:cxnLst>
                    <a:cxn ang="0">
                      <a:pos x="142" y="45"/>
                    </a:cxn>
                    <a:cxn ang="0">
                      <a:pos x="138" y="27"/>
                    </a:cxn>
                    <a:cxn ang="0">
                      <a:pos x="121" y="12"/>
                    </a:cxn>
                    <a:cxn ang="0">
                      <a:pos x="99"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5" y="1064"/>
                    </a:cxn>
                    <a:cxn ang="0">
                      <a:pos x="111" y="1056"/>
                    </a:cxn>
                    <a:cxn ang="0">
                      <a:pos x="130" y="1044"/>
                    </a:cxn>
                    <a:cxn ang="0">
                      <a:pos x="141" y="1028"/>
                    </a:cxn>
                    <a:cxn ang="0">
                      <a:pos x="142" y="1019"/>
                    </a:cxn>
                    <a:cxn ang="0">
                      <a:pos x="142" y="45"/>
                    </a:cxn>
                    <a:cxn ang="0">
                      <a:pos x="72" y="6"/>
                    </a:cxn>
                    <a:cxn ang="0">
                      <a:pos x="97" y="9"/>
                    </a:cxn>
                    <a:cxn ang="0">
                      <a:pos x="117" y="18"/>
                    </a:cxn>
                    <a:cxn ang="0">
                      <a:pos x="132" y="30"/>
                    </a:cxn>
                    <a:cxn ang="0">
                      <a:pos x="136" y="45"/>
                    </a:cxn>
                    <a:cxn ang="0">
                      <a:pos x="135" y="52"/>
                    </a:cxn>
                    <a:cxn ang="0">
                      <a:pos x="126" y="66"/>
                    </a:cxn>
                    <a:cxn ang="0">
                      <a:pos x="108" y="76"/>
                    </a:cxn>
                    <a:cxn ang="0">
                      <a:pos x="84" y="82"/>
                    </a:cxn>
                    <a:cxn ang="0">
                      <a:pos x="72" y="84"/>
                    </a:cxn>
                    <a:cxn ang="0">
                      <a:pos x="47" y="81"/>
                    </a:cxn>
                    <a:cxn ang="0">
                      <a:pos x="26" y="72"/>
                    </a:cxn>
                    <a:cxn ang="0">
                      <a:pos x="11" y="60"/>
                    </a:cxn>
                    <a:cxn ang="0">
                      <a:pos x="6" y="45"/>
                    </a:cxn>
                    <a:cxn ang="0">
                      <a:pos x="8" y="37"/>
                    </a:cxn>
                    <a:cxn ang="0">
                      <a:pos x="17" y="22"/>
                    </a:cxn>
                    <a:cxn ang="0">
                      <a:pos x="35" y="12"/>
                    </a:cxn>
                    <a:cxn ang="0">
                      <a:pos x="58" y="6"/>
                    </a:cxn>
                    <a:cxn ang="0">
                      <a:pos x="72" y="6"/>
                    </a:cxn>
                    <a:cxn ang="0">
                      <a:pos x="136" y="1019"/>
                    </a:cxn>
                    <a:cxn ang="0">
                      <a:pos x="135" y="1026"/>
                    </a:cxn>
                    <a:cxn ang="0">
                      <a:pos x="126" y="1041"/>
                    </a:cxn>
                    <a:cxn ang="0">
                      <a:pos x="108" y="1052"/>
                    </a:cxn>
                    <a:cxn ang="0">
                      <a:pos x="84" y="1058"/>
                    </a:cxn>
                    <a:cxn ang="0">
                      <a:pos x="72" y="1058"/>
                    </a:cxn>
                    <a:cxn ang="0">
                      <a:pos x="47" y="1055"/>
                    </a:cxn>
                    <a:cxn ang="0">
                      <a:pos x="26" y="1047"/>
                    </a:cxn>
                    <a:cxn ang="0">
                      <a:pos x="11" y="1034"/>
                    </a:cxn>
                    <a:cxn ang="0">
                      <a:pos x="6" y="1019"/>
                    </a:cxn>
                    <a:cxn ang="0">
                      <a:pos x="6" y="64"/>
                    </a:cxn>
                    <a:cxn ang="0">
                      <a:pos x="12" y="70"/>
                    </a:cxn>
                    <a:cxn ang="0">
                      <a:pos x="24" y="79"/>
                    </a:cxn>
                    <a:cxn ang="0">
                      <a:pos x="42" y="85"/>
                    </a:cxn>
                    <a:cxn ang="0">
                      <a:pos x="61" y="90"/>
                    </a:cxn>
                    <a:cxn ang="0">
                      <a:pos x="72" y="90"/>
                    </a:cxn>
                    <a:cxn ang="0">
                      <a:pos x="91" y="88"/>
                    </a:cxn>
                    <a:cxn ang="0">
                      <a:pos x="109" y="82"/>
                    </a:cxn>
                    <a:cxn ang="0">
                      <a:pos x="124" y="75"/>
                    </a:cxn>
                    <a:cxn ang="0">
                      <a:pos x="136" y="64"/>
                    </a:cxn>
                  </a:cxnLst>
                  <a:rect l="0" t="0" r="r" b="b"/>
                  <a:pathLst>
                    <a:path w="142" h="1064">
                      <a:moveTo>
                        <a:pt x="142" y="45"/>
                      </a:moveTo>
                      <a:lnTo>
                        <a:pt x="142" y="45"/>
                      </a:lnTo>
                      <a:lnTo>
                        <a:pt x="141" y="36"/>
                      </a:lnTo>
                      <a:lnTo>
                        <a:pt x="138" y="27"/>
                      </a:lnTo>
                      <a:lnTo>
                        <a:pt x="130" y="19"/>
                      </a:lnTo>
                      <a:lnTo>
                        <a:pt x="121" y="12"/>
                      </a:lnTo>
                      <a:lnTo>
                        <a:pt x="111" y="7"/>
                      </a:lnTo>
                      <a:lnTo>
                        <a:pt x="99" y="3"/>
                      </a:lnTo>
                      <a:lnTo>
                        <a:pt x="85"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5" y="1064"/>
                      </a:lnTo>
                      <a:lnTo>
                        <a:pt x="99" y="1061"/>
                      </a:lnTo>
                      <a:lnTo>
                        <a:pt x="111" y="1056"/>
                      </a:lnTo>
                      <a:lnTo>
                        <a:pt x="121" y="1052"/>
                      </a:lnTo>
                      <a:lnTo>
                        <a:pt x="130" y="1044"/>
                      </a:lnTo>
                      <a:lnTo>
                        <a:pt x="138" y="1037"/>
                      </a:lnTo>
                      <a:lnTo>
                        <a:pt x="141" y="1028"/>
                      </a:lnTo>
                      <a:lnTo>
                        <a:pt x="142" y="1019"/>
                      </a:lnTo>
                      <a:lnTo>
                        <a:pt x="142" y="1019"/>
                      </a:lnTo>
                      <a:lnTo>
                        <a:pt x="142" y="45"/>
                      </a:lnTo>
                      <a:lnTo>
                        <a:pt x="142" y="45"/>
                      </a:lnTo>
                      <a:close/>
                      <a:moveTo>
                        <a:pt x="72" y="6"/>
                      </a:moveTo>
                      <a:lnTo>
                        <a:pt x="72" y="6"/>
                      </a:lnTo>
                      <a:lnTo>
                        <a:pt x="84" y="6"/>
                      </a:lnTo>
                      <a:lnTo>
                        <a:pt x="97" y="9"/>
                      </a:lnTo>
                      <a:lnTo>
                        <a:pt x="108" y="12"/>
                      </a:lnTo>
                      <a:lnTo>
                        <a:pt x="117" y="18"/>
                      </a:lnTo>
                      <a:lnTo>
                        <a:pt x="126" y="22"/>
                      </a:lnTo>
                      <a:lnTo>
                        <a:pt x="132" y="30"/>
                      </a:lnTo>
                      <a:lnTo>
                        <a:pt x="135" y="37"/>
                      </a:lnTo>
                      <a:lnTo>
                        <a:pt x="136" y="45"/>
                      </a:lnTo>
                      <a:lnTo>
                        <a:pt x="136" y="45"/>
                      </a:lnTo>
                      <a:lnTo>
                        <a:pt x="135" y="52"/>
                      </a:lnTo>
                      <a:lnTo>
                        <a:pt x="132" y="60"/>
                      </a:lnTo>
                      <a:lnTo>
                        <a:pt x="126" y="66"/>
                      </a:lnTo>
                      <a:lnTo>
                        <a:pt x="117" y="72"/>
                      </a:lnTo>
                      <a:lnTo>
                        <a:pt x="108" y="76"/>
                      </a:lnTo>
                      <a:lnTo>
                        <a:pt x="97" y="81"/>
                      </a:lnTo>
                      <a:lnTo>
                        <a:pt x="84" y="82"/>
                      </a:lnTo>
                      <a:lnTo>
                        <a:pt x="72" y="84"/>
                      </a:lnTo>
                      <a:lnTo>
                        <a:pt x="72" y="84"/>
                      </a:lnTo>
                      <a:lnTo>
                        <a:pt x="58" y="82"/>
                      </a:lnTo>
                      <a:lnTo>
                        <a:pt x="47" y="81"/>
                      </a:lnTo>
                      <a:lnTo>
                        <a:pt x="35" y="76"/>
                      </a:lnTo>
                      <a:lnTo>
                        <a:pt x="26" y="72"/>
                      </a:lnTo>
                      <a:lnTo>
                        <a:pt x="17" y="66"/>
                      </a:lnTo>
                      <a:lnTo>
                        <a:pt x="11" y="60"/>
                      </a:lnTo>
                      <a:lnTo>
                        <a:pt x="8" y="52"/>
                      </a:lnTo>
                      <a:lnTo>
                        <a:pt x="6" y="45"/>
                      </a:lnTo>
                      <a:lnTo>
                        <a:pt x="6" y="45"/>
                      </a:lnTo>
                      <a:lnTo>
                        <a:pt x="8" y="37"/>
                      </a:lnTo>
                      <a:lnTo>
                        <a:pt x="11" y="30"/>
                      </a:lnTo>
                      <a:lnTo>
                        <a:pt x="17" y="22"/>
                      </a:lnTo>
                      <a:lnTo>
                        <a:pt x="26" y="18"/>
                      </a:lnTo>
                      <a:lnTo>
                        <a:pt x="35" y="12"/>
                      </a:lnTo>
                      <a:lnTo>
                        <a:pt x="47" y="9"/>
                      </a:lnTo>
                      <a:lnTo>
                        <a:pt x="58" y="6"/>
                      </a:lnTo>
                      <a:lnTo>
                        <a:pt x="72" y="6"/>
                      </a:lnTo>
                      <a:lnTo>
                        <a:pt x="72" y="6"/>
                      </a:lnTo>
                      <a:close/>
                      <a:moveTo>
                        <a:pt x="136" y="64"/>
                      </a:moveTo>
                      <a:lnTo>
                        <a:pt x="136" y="1019"/>
                      </a:lnTo>
                      <a:lnTo>
                        <a:pt x="136" y="1019"/>
                      </a:lnTo>
                      <a:lnTo>
                        <a:pt x="135" y="1026"/>
                      </a:lnTo>
                      <a:lnTo>
                        <a:pt x="132" y="1034"/>
                      </a:lnTo>
                      <a:lnTo>
                        <a:pt x="126" y="1041"/>
                      </a:lnTo>
                      <a:lnTo>
                        <a:pt x="117" y="1047"/>
                      </a:lnTo>
                      <a:lnTo>
                        <a:pt x="108" y="1052"/>
                      </a:lnTo>
                      <a:lnTo>
                        <a:pt x="97" y="1055"/>
                      </a:lnTo>
                      <a:lnTo>
                        <a:pt x="84" y="1058"/>
                      </a:lnTo>
                      <a:lnTo>
                        <a:pt x="72" y="1058"/>
                      </a:lnTo>
                      <a:lnTo>
                        <a:pt x="72" y="1058"/>
                      </a:lnTo>
                      <a:lnTo>
                        <a:pt x="58" y="1058"/>
                      </a:lnTo>
                      <a:lnTo>
                        <a:pt x="47" y="1055"/>
                      </a:lnTo>
                      <a:lnTo>
                        <a:pt x="35" y="1052"/>
                      </a:lnTo>
                      <a:lnTo>
                        <a:pt x="26" y="1047"/>
                      </a:lnTo>
                      <a:lnTo>
                        <a:pt x="18" y="1041"/>
                      </a:lnTo>
                      <a:lnTo>
                        <a:pt x="11" y="1034"/>
                      </a:lnTo>
                      <a:lnTo>
                        <a:pt x="8" y="1026"/>
                      </a:lnTo>
                      <a:lnTo>
                        <a:pt x="6" y="1019"/>
                      </a:lnTo>
                      <a:lnTo>
                        <a:pt x="6" y="64"/>
                      </a:lnTo>
                      <a:lnTo>
                        <a:pt x="6" y="64"/>
                      </a:lnTo>
                      <a:lnTo>
                        <a:pt x="6" y="64"/>
                      </a:lnTo>
                      <a:lnTo>
                        <a:pt x="12" y="70"/>
                      </a:lnTo>
                      <a:lnTo>
                        <a:pt x="18" y="75"/>
                      </a:lnTo>
                      <a:lnTo>
                        <a:pt x="24" y="79"/>
                      </a:lnTo>
                      <a:lnTo>
                        <a:pt x="33" y="82"/>
                      </a:lnTo>
                      <a:lnTo>
                        <a:pt x="42" y="85"/>
                      </a:lnTo>
                      <a:lnTo>
                        <a:pt x="51" y="88"/>
                      </a:lnTo>
                      <a:lnTo>
                        <a:pt x="61" y="90"/>
                      </a:lnTo>
                      <a:lnTo>
                        <a:pt x="72" y="90"/>
                      </a:lnTo>
                      <a:lnTo>
                        <a:pt x="72" y="90"/>
                      </a:lnTo>
                      <a:lnTo>
                        <a:pt x="82" y="90"/>
                      </a:lnTo>
                      <a:lnTo>
                        <a:pt x="91" y="88"/>
                      </a:lnTo>
                      <a:lnTo>
                        <a:pt x="102" y="85"/>
                      </a:lnTo>
                      <a:lnTo>
                        <a:pt x="109" y="82"/>
                      </a:lnTo>
                      <a:lnTo>
                        <a:pt x="118" y="79"/>
                      </a:lnTo>
                      <a:lnTo>
                        <a:pt x="124" y="75"/>
                      </a:lnTo>
                      <a:lnTo>
                        <a:pt x="130" y="70"/>
                      </a:lnTo>
                      <a:lnTo>
                        <a:pt x="136" y="64"/>
                      </a:lnTo>
                      <a:lnTo>
                        <a:pt x="136"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56" name="Content Placeholder 2"/>
              <p:cNvSpPr txBox="1"/>
              <p:nvPr/>
            </p:nvSpPr>
            <p:spPr>
              <a:xfrm>
                <a:off x="1857356"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nvGrpSpPr>
            <p:cNvPr id="36" name="Group 260"/>
            <p:cNvGrpSpPr/>
            <p:nvPr/>
          </p:nvGrpSpPr>
          <p:grpSpPr>
            <a:xfrm>
              <a:off x="8024446" y="1357303"/>
              <a:ext cx="523488" cy="2430023"/>
              <a:chOff x="2285984" y="1357303"/>
              <a:chExt cx="523488" cy="2430023"/>
            </a:xfrm>
          </p:grpSpPr>
          <p:grpSp>
            <p:nvGrpSpPr>
              <p:cNvPr id="37" name="Group 261"/>
              <p:cNvGrpSpPr/>
              <p:nvPr/>
            </p:nvGrpSpPr>
            <p:grpSpPr>
              <a:xfrm>
                <a:off x="2376812" y="1357303"/>
                <a:ext cx="283440" cy="2090375"/>
                <a:chOff x="2670211" y="1600045"/>
                <a:chExt cx="355212" cy="2619692"/>
              </a:xfrm>
            </p:grpSpPr>
            <p:grpSp>
              <p:nvGrpSpPr>
                <p:cNvPr id="38" name="Group 263"/>
                <p:cNvGrpSpPr/>
                <p:nvPr/>
              </p:nvGrpSpPr>
              <p:grpSpPr>
                <a:xfrm>
                  <a:off x="2714612" y="2843289"/>
                  <a:ext cx="259011" cy="1332046"/>
                  <a:chOff x="3891612" y="2733215"/>
                  <a:chExt cx="259011" cy="1332046"/>
                </a:xfrm>
              </p:grpSpPr>
              <p:sp>
                <p:nvSpPr>
                  <p:cNvPr id="266" name="Freeform 1086"/>
                  <p:cNvSpPr/>
                  <p:nvPr/>
                </p:nvSpPr>
                <p:spPr bwMode="auto">
                  <a:xfrm>
                    <a:off x="3891612" y="2733215"/>
                    <a:ext cx="259011" cy="155408"/>
                  </a:xfrm>
                  <a:custGeom>
                    <a:avLst/>
                    <a:gdLst/>
                    <a:ahLst/>
                    <a:cxnLst>
                      <a:cxn ang="0">
                        <a:pos x="104" y="32"/>
                      </a:cxn>
                      <a:cxn ang="0">
                        <a:pos x="104" y="32"/>
                      </a:cxn>
                      <a:cxn ang="0">
                        <a:pos x="103" y="38"/>
                      </a:cxn>
                      <a:cxn ang="0">
                        <a:pos x="100" y="44"/>
                      </a:cxn>
                      <a:cxn ang="0">
                        <a:pos x="95" y="50"/>
                      </a:cxn>
                      <a:cxn ang="0">
                        <a:pos x="89" y="54"/>
                      </a:cxn>
                      <a:cxn ang="0">
                        <a:pos x="80" y="59"/>
                      </a:cxn>
                      <a:cxn ang="0">
                        <a:pos x="73" y="61"/>
                      </a:cxn>
                      <a:cxn ang="0">
                        <a:pos x="62" y="63"/>
                      </a:cxn>
                      <a:cxn ang="0">
                        <a:pos x="52" y="63"/>
                      </a:cxn>
                      <a:cxn ang="0">
                        <a:pos x="52" y="63"/>
                      </a:cxn>
                      <a:cxn ang="0">
                        <a:pos x="42" y="63"/>
                      </a:cxn>
                      <a:cxn ang="0">
                        <a:pos x="31" y="61"/>
                      </a:cxn>
                      <a:cxn ang="0">
                        <a:pos x="24" y="59"/>
                      </a:cxn>
                      <a:cxn ang="0">
                        <a:pos x="15" y="54"/>
                      </a:cxn>
                      <a:cxn ang="0">
                        <a:pos x="9" y="50"/>
                      </a:cxn>
                      <a:cxn ang="0">
                        <a:pos x="4" y="44"/>
                      </a:cxn>
                      <a:cxn ang="0">
                        <a:pos x="1" y="38"/>
                      </a:cxn>
                      <a:cxn ang="0">
                        <a:pos x="0" y="32"/>
                      </a:cxn>
                      <a:cxn ang="0">
                        <a:pos x="0" y="32"/>
                      </a:cxn>
                      <a:cxn ang="0">
                        <a:pos x="1" y="26"/>
                      </a:cxn>
                      <a:cxn ang="0">
                        <a:pos x="4" y="20"/>
                      </a:cxn>
                      <a:cxn ang="0">
                        <a:pos x="9" y="14"/>
                      </a:cxn>
                      <a:cxn ang="0">
                        <a:pos x="15" y="9"/>
                      </a:cxn>
                      <a:cxn ang="0">
                        <a:pos x="24" y="5"/>
                      </a:cxn>
                      <a:cxn ang="0">
                        <a:pos x="31" y="2"/>
                      </a:cxn>
                      <a:cxn ang="0">
                        <a:pos x="42" y="0"/>
                      </a:cxn>
                      <a:cxn ang="0">
                        <a:pos x="52" y="0"/>
                      </a:cxn>
                      <a:cxn ang="0">
                        <a:pos x="52" y="0"/>
                      </a:cxn>
                      <a:cxn ang="0">
                        <a:pos x="62" y="0"/>
                      </a:cxn>
                      <a:cxn ang="0">
                        <a:pos x="73" y="2"/>
                      </a:cxn>
                      <a:cxn ang="0">
                        <a:pos x="80" y="5"/>
                      </a:cxn>
                      <a:cxn ang="0">
                        <a:pos x="89" y="9"/>
                      </a:cxn>
                      <a:cxn ang="0">
                        <a:pos x="95" y="14"/>
                      </a:cxn>
                      <a:cxn ang="0">
                        <a:pos x="100" y="20"/>
                      </a:cxn>
                      <a:cxn ang="0">
                        <a:pos x="103" y="26"/>
                      </a:cxn>
                      <a:cxn ang="0">
                        <a:pos x="104" y="32"/>
                      </a:cxn>
                      <a:cxn ang="0">
                        <a:pos x="104" y="32"/>
                      </a:cxn>
                    </a:cxnLst>
                    <a:rect l="0" t="0" r="r" b="b"/>
                    <a:pathLst>
                      <a:path w="104" h="63">
                        <a:moveTo>
                          <a:pt x="104" y="32"/>
                        </a:moveTo>
                        <a:lnTo>
                          <a:pt x="104" y="32"/>
                        </a:lnTo>
                        <a:lnTo>
                          <a:pt x="103" y="38"/>
                        </a:lnTo>
                        <a:lnTo>
                          <a:pt x="100" y="44"/>
                        </a:lnTo>
                        <a:lnTo>
                          <a:pt x="95" y="50"/>
                        </a:lnTo>
                        <a:lnTo>
                          <a:pt x="89" y="54"/>
                        </a:lnTo>
                        <a:lnTo>
                          <a:pt x="80" y="59"/>
                        </a:lnTo>
                        <a:lnTo>
                          <a:pt x="73" y="61"/>
                        </a:lnTo>
                        <a:lnTo>
                          <a:pt x="62" y="63"/>
                        </a:lnTo>
                        <a:lnTo>
                          <a:pt x="52" y="63"/>
                        </a:lnTo>
                        <a:lnTo>
                          <a:pt x="52" y="63"/>
                        </a:lnTo>
                        <a:lnTo>
                          <a:pt x="42" y="63"/>
                        </a:lnTo>
                        <a:lnTo>
                          <a:pt x="31" y="61"/>
                        </a:lnTo>
                        <a:lnTo>
                          <a:pt x="24" y="59"/>
                        </a:lnTo>
                        <a:lnTo>
                          <a:pt x="15" y="54"/>
                        </a:lnTo>
                        <a:lnTo>
                          <a:pt x="9" y="50"/>
                        </a:lnTo>
                        <a:lnTo>
                          <a:pt x="4" y="44"/>
                        </a:lnTo>
                        <a:lnTo>
                          <a:pt x="1" y="38"/>
                        </a:lnTo>
                        <a:lnTo>
                          <a:pt x="0" y="32"/>
                        </a:lnTo>
                        <a:lnTo>
                          <a:pt x="0" y="32"/>
                        </a:lnTo>
                        <a:lnTo>
                          <a:pt x="1" y="26"/>
                        </a:lnTo>
                        <a:lnTo>
                          <a:pt x="4" y="20"/>
                        </a:lnTo>
                        <a:lnTo>
                          <a:pt x="9" y="14"/>
                        </a:lnTo>
                        <a:lnTo>
                          <a:pt x="15" y="9"/>
                        </a:lnTo>
                        <a:lnTo>
                          <a:pt x="24" y="5"/>
                        </a:lnTo>
                        <a:lnTo>
                          <a:pt x="31" y="2"/>
                        </a:lnTo>
                        <a:lnTo>
                          <a:pt x="42" y="0"/>
                        </a:lnTo>
                        <a:lnTo>
                          <a:pt x="52" y="0"/>
                        </a:lnTo>
                        <a:lnTo>
                          <a:pt x="52" y="0"/>
                        </a:lnTo>
                        <a:lnTo>
                          <a:pt x="62" y="0"/>
                        </a:lnTo>
                        <a:lnTo>
                          <a:pt x="73" y="2"/>
                        </a:lnTo>
                        <a:lnTo>
                          <a:pt x="80" y="5"/>
                        </a:lnTo>
                        <a:lnTo>
                          <a:pt x="89" y="9"/>
                        </a:lnTo>
                        <a:lnTo>
                          <a:pt x="95" y="14"/>
                        </a:lnTo>
                        <a:lnTo>
                          <a:pt x="100" y="20"/>
                        </a:lnTo>
                        <a:lnTo>
                          <a:pt x="103" y="26"/>
                        </a:lnTo>
                        <a:lnTo>
                          <a:pt x="104" y="32"/>
                        </a:lnTo>
                        <a:lnTo>
                          <a:pt x="104" y="32"/>
                        </a:lnTo>
                        <a:close/>
                      </a:path>
                    </a:pathLst>
                  </a:custGeom>
                  <a:solidFill>
                    <a:schemeClr val="accent2">
                      <a:lumMod val="50000"/>
                    </a:schemeClr>
                  </a:solidFill>
                  <a:ln w="9525">
                    <a:noFill/>
                    <a:round/>
                  </a:ln>
                </p:spPr>
                <p:txBody>
                  <a:bodyPr vert="horz" wrap="square" lIns="91440" tIns="45720" rIns="91440" bIns="45720" numCol="1" anchor="t" anchorCtr="0" compatLnSpc="1"/>
                  <a:lstStyle/>
                  <a:p>
                    <a:endParaRPr lang="en-US"/>
                  </a:p>
                </p:txBody>
              </p:sp>
              <p:sp>
                <p:nvSpPr>
                  <p:cNvPr id="267" name="Freeform 1087"/>
                  <p:cNvSpPr/>
                  <p:nvPr/>
                </p:nvSpPr>
                <p:spPr bwMode="auto">
                  <a:xfrm>
                    <a:off x="3891612" y="2807217"/>
                    <a:ext cx="259011" cy="1258044"/>
                  </a:xfrm>
                  <a:custGeom>
                    <a:avLst/>
                    <a:gdLst/>
                    <a:ahLst/>
                    <a:cxnLst>
                      <a:cxn ang="0">
                        <a:pos x="52" y="31"/>
                      </a:cxn>
                      <a:cxn ang="0">
                        <a:pos x="52" y="31"/>
                      </a:cxn>
                      <a:cxn ang="0">
                        <a:pos x="42" y="31"/>
                      </a:cxn>
                      <a:cxn ang="0">
                        <a:pos x="31" y="29"/>
                      </a:cxn>
                      <a:cxn ang="0">
                        <a:pos x="24" y="27"/>
                      </a:cxn>
                      <a:cxn ang="0">
                        <a:pos x="15" y="22"/>
                      </a:cxn>
                      <a:cxn ang="0">
                        <a:pos x="9" y="18"/>
                      </a:cxn>
                      <a:cxn ang="0">
                        <a:pos x="4" y="12"/>
                      </a:cxn>
                      <a:cxn ang="0">
                        <a:pos x="1" y="6"/>
                      </a:cxn>
                      <a:cxn ang="0">
                        <a:pos x="0" y="0"/>
                      </a:cxn>
                      <a:cxn ang="0">
                        <a:pos x="0" y="478"/>
                      </a:cxn>
                      <a:cxn ang="0">
                        <a:pos x="0" y="478"/>
                      </a:cxn>
                      <a:cxn ang="0">
                        <a:pos x="1" y="484"/>
                      </a:cxn>
                      <a:cxn ang="0">
                        <a:pos x="4" y="490"/>
                      </a:cxn>
                      <a:cxn ang="0">
                        <a:pos x="9" y="496"/>
                      </a:cxn>
                      <a:cxn ang="0">
                        <a:pos x="15" y="501"/>
                      </a:cxn>
                      <a:cxn ang="0">
                        <a:pos x="24" y="505"/>
                      </a:cxn>
                      <a:cxn ang="0">
                        <a:pos x="31" y="508"/>
                      </a:cxn>
                      <a:cxn ang="0">
                        <a:pos x="42" y="510"/>
                      </a:cxn>
                      <a:cxn ang="0">
                        <a:pos x="52" y="510"/>
                      </a:cxn>
                      <a:cxn ang="0">
                        <a:pos x="52" y="510"/>
                      </a:cxn>
                      <a:cxn ang="0">
                        <a:pos x="62" y="510"/>
                      </a:cxn>
                      <a:cxn ang="0">
                        <a:pos x="73" y="508"/>
                      </a:cxn>
                      <a:cxn ang="0">
                        <a:pos x="80" y="505"/>
                      </a:cxn>
                      <a:cxn ang="0">
                        <a:pos x="89" y="501"/>
                      </a:cxn>
                      <a:cxn ang="0">
                        <a:pos x="95" y="496"/>
                      </a:cxn>
                      <a:cxn ang="0">
                        <a:pos x="100" y="490"/>
                      </a:cxn>
                      <a:cxn ang="0">
                        <a:pos x="103" y="484"/>
                      </a:cxn>
                      <a:cxn ang="0">
                        <a:pos x="104" y="478"/>
                      </a:cxn>
                      <a:cxn ang="0">
                        <a:pos x="104" y="478"/>
                      </a:cxn>
                      <a:cxn ang="0">
                        <a:pos x="104" y="0"/>
                      </a:cxn>
                      <a:cxn ang="0">
                        <a:pos x="104" y="0"/>
                      </a:cxn>
                      <a:cxn ang="0">
                        <a:pos x="103" y="6"/>
                      </a:cxn>
                      <a:cxn ang="0">
                        <a:pos x="100" y="12"/>
                      </a:cxn>
                      <a:cxn ang="0">
                        <a:pos x="95" y="18"/>
                      </a:cxn>
                      <a:cxn ang="0">
                        <a:pos x="89" y="22"/>
                      </a:cxn>
                      <a:cxn ang="0">
                        <a:pos x="80" y="27"/>
                      </a:cxn>
                      <a:cxn ang="0">
                        <a:pos x="73" y="29"/>
                      </a:cxn>
                      <a:cxn ang="0">
                        <a:pos x="62" y="31"/>
                      </a:cxn>
                      <a:cxn ang="0">
                        <a:pos x="52" y="31"/>
                      </a:cxn>
                      <a:cxn ang="0">
                        <a:pos x="52" y="31"/>
                      </a:cxn>
                    </a:cxnLst>
                    <a:rect l="0" t="0" r="r" b="b"/>
                    <a:pathLst>
                      <a:path w="104" h="510">
                        <a:moveTo>
                          <a:pt x="52" y="31"/>
                        </a:moveTo>
                        <a:lnTo>
                          <a:pt x="52" y="31"/>
                        </a:lnTo>
                        <a:lnTo>
                          <a:pt x="42" y="31"/>
                        </a:lnTo>
                        <a:lnTo>
                          <a:pt x="31" y="29"/>
                        </a:lnTo>
                        <a:lnTo>
                          <a:pt x="24" y="27"/>
                        </a:lnTo>
                        <a:lnTo>
                          <a:pt x="15" y="22"/>
                        </a:lnTo>
                        <a:lnTo>
                          <a:pt x="9" y="18"/>
                        </a:lnTo>
                        <a:lnTo>
                          <a:pt x="4" y="12"/>
                        </a:lnTo>
                        <a:lnTo>
                          <a:pt x="1" y="6"/>
                        </a:lnTo>
                        <a:lnTo>
                          <a:pt x="0" y="0"/>
                        </a:lnTo>
                        <a:lnTo>
                          <a:pt x="0" y="478"/>
                        </a:lnTo>
                        <a:lnTo>
                          <a:pt x="0" y="478"/>
                        </a:lnTo>
                        <a:lnTo>
                          <a:pt x="1" y="484"/>
                        </a:lnTo>
                        <a:lnTo>
                          <a:pt x="4" y="490"/>
                        </a:lnTo>
                        <a:lnTo>
                          <a:pt x="9" y="496"/>
                        </a:lnTo>
                        <a:lnTo>
                          <a:pt x="15" y="501"/>
                        </a:lnTo>
                        <a:lnTo>
                          <a:pt x="24" y="505"/>
                        </a:lnTo>
                        <a:lnTo>
                          <a:pt x="31" y="508"/>
                        </a:lnTo>
                        <a:lnTo>
                          <a:pt x="42" y="510"/>
                        </a:lnTo>
                        <a:lnTo>
                          <a:pt x="52" y="510"/>
                        </a:lnTo>
                        <a:lnTo>
                          <a:pt x="52" y="510"/>
                        </a:lnTo>
                        <a:lnTo>
                          <a:pt x="62" y="510"/>
                        </a:lnTo>
                        <a:lnTo>
                          <a:pt x="73" y="508"/>
                        </a:lnTo>
                        <a:lnTo>
                          <a:pt x="80" y="505"/>
                        </a:lnTo>
                        <a:lnTo>
                          <a:pt x="89" y="501"/>
                        </a:lnTo>
                        <a:lnTo>
                          <a:pt x="95" y="496"/>
                        </a:lnTo>
                        <a:lnTo>
                          <a:pt x="100" y="490"/>
                        </a:lnTo>
                        <a:lnTo>
                          <a:pt x="103" y="484"/>
                        </a:lnTo>
                        <a:lnTo>
                          <a:pt x="104" y="478"/>
                        </a:lnTo>
                        <a:lnTo>
                          <a:pt x="104" y="478"/>
                        </a:lnTo>
                        <a:lnTo>
                          <a:pt x="104" y="0"/>
                        </a:lnTo>
                        <a:lnTo>
                          <a:pt x="104" y="0"/>
                        </a:lnTo>
                        <a:lnTo>
                          <a:pt x="103" y="6"/>
                        </a:lnTo>
                        <a:lnTo>
                          <a:pt x="100" y="12"/>
                        </a:lnTo>
                        <a:lnTo>
                          <a:pt x="95" y="18"/>
                        </a:lnTo>
                        <a:lnTo>
                          <a:pt x="89" y="22"/>
                        </a:lnTo>
                        <a:lnTo>
                          <a:pt x="80" y="27"/>
                        </a:lnTo>
                        <a:lnTo>
                          <a:pt x="73" y="29"/>
                        </a:lnTo>
                        <a:lnTo>
                          <a:pt x="62" y="31"/>
                        </a:lnTo>
                        <a:lnTo>
                          <a:pt x="52" y="31"/>
                        </a:lnTo>
                        <a:lnTo>
                          <a:pt x="52" y="31"/>
                        </a:lnTo>
                        <a:close/>
                      </a:path>
                    </a:pathLst>
                  </a:custGeom>
                  <a:solidFill>
                    <a:schemeClr val="accent2"/>
                  </a:solidFill>
                  <a:ln w="9525">
                    <a:solidFill>
                      <a:schemeClr val="accent5"/>
                    </a:solidFill>
                    <a:round/>
                  </a:ln>
                </p:spPr>
                <p:txBody>
                  <a:bodyPr vert="horz" wrap="square" lIns="91440" tIns="45720" rIns="91440" bIns="45720" numCol="1" anchor="t" anchorCtr="0" compatLnSpc="1"/>
                  <a:lstStyle/>
                  <a:p>
                    <a:endParaRPr lang="en-US"/>
                  </a:p>
                </p:txBody>
              </p:sp>
            </p:grpSp>
            <p:sp>
              <p:nvSpPr>
                <p:cNvPr id="265" name="Freeform 1090"/>
                <p:cNvSpPr>
                  <a:spLocks noEditPoints="1"/>
                </p:cNvSpPr>
                <p:nvPr/>
              </p:nvSpPr>
              <p:spPr bwMode="auto">
                <a:xfrm>
                  <a:off x="2670211" y="1600045"/>
                  <a:ext cx="355212" cy="2619692"/>
                </a:xfrm>
                <a:custGeom>
                  <a:avLst/>
                  <a:gdLst/>
                  <a:ahLst/>
                  <a:cxnLst>
                    <a:cxn ang="0">
                      <a:pos x="144" y="45"/>
                    </a:cxn>
                    <a:cxn ang="0">
                      <a:pos x="138" y="27"/>
                    </a:cxn>
                    <a:cxn ang="0">
                      <a:pos x="123" y="12"/>
                    </a:cxn>
                    <a:cxn ang="0">
                      <a:pos x="100" y="3"/>
                    </a:cxn>
                    <a:cxn ang="0">
                      <a:pos x="72" y="0"/>
                    </a:cxn>
                    <a:cxn ang="0">
                      <a:pos x="57" y="0"/>
                    </a:cxn>
                    <a:cxn ang="0">
                      <a:pos x="32" y="7"/>
                    </a:cxn>
                    <a:cxn ang="0">
                      <a:pos x="12" y="19"/>
                    </a:cxn>
                    <a:cxn ang="0">
                      <a:pos x="2" y="36"/>
                    </a:cxn>
                    <a:cxn ang="0">
                      <a:pos x="0" y="45"/>
                    </a:cxn>
                    <a:cxn ang="0">
                      <a:pos x="0" y="1019"/>
                    </a:cxn>
                    <a:cxn ang="0">
                      <a:pos x="6" y="1037"/>
                    </a:cxn>
                    <a:cxn ang="0">
                      <a:pos x="21" y="1052"/>
                    </a:cxn>
                    <a:cxn ang="0">
                      <a:pos x="44" y="1061"/>
                    </a:cxn>
                    <a:cxn ang="0">
                      <a:pos x="72" y="1064"/>
                    </a:cxn>
                    <a:cxn ang="0">
                      <a:pos x="87" y="1064"/>
                    </a:cxn>
                    <a:cxn ang="0">
                      <a:pos x="112" y="1056"/>
                    </a:cxn>
                    <a:cxn ang="0">
                      <a:pos x="132" y="1044"/>
                    </a:cxn>
                    <a:cxn ang="0">
                      <a:pos x="142" y="1028"/>
                    </a:cxn>
                    <a:cxn ang="0">
                      <a:pos x="144" y="1019"/>
                    </a:cxn>
                    <a:cxn ang="0">
                      <a:pos x="144" y="45"/>
                    </a:cxn>
                    <a:cxn ang="0">
                      <a:pos x="72" y="6"/>
                    </a:cxn>
                    <a:cxn ang="0">
                      <a:pos x="97" y="9"/>
                    </a:cxn>
                    <a:cxn ang="0">
                      <a:pos x="118" y="18"/>
                    </a:cxn>
                    <a:cxn ang="0">
                      <a:pos x="132" y="30"/>
                    </a:cxn>
                    <a:cxn ang="0">
                      <a:pos x="138" y="45"/>
                    </a:cxn>
                    <a:cxn ang="0">
                      <a:pos x="136" y="52"/>
                    </a:cxn>
                    <a:cxn ang="0">
                      <a:pos x="126" y="66"/>
                    </a:cxn>
                    <a:cxn ang="0">
                      <a:pos x="108" y="76"/>
                    </a:cxn>
                    <a:cxn ang="0">
                      <a:pos x="85" y="82"/>
                    </a:cxn>
                    <a:cxn ang="0">
                      <a:pos x="72" y="84"/>
                    </a:cxn>
                    <a:cxn ang="0">
                      <a:pos x="47" y="81"/>
                    </a:cxn>
                    <a:cxn ang="0">
                      <a:pos x="26" y="72"/>
                    </a:cxn>
                    <a:cxn ang="0">
                      <a:pos x="12" y="60"/>
                    </a:cxn>
                    <a:cxn ang="0">
                      <a:pos x="6" y="45"/>
                    </a:cxn>
                    <a:cxn ang="0">
                      <a:pos x="8" y="37"/>
                    </a:cxn>
                    <a:cxn ang="0">
                      <a:pos x="18" y="22"/>
                    </a:cxn>
                    <a:cxn ang="0">
                      <a:pos x="36" y="12"/>
                    </a:cxn>
                    <a:cxn ang="0">
                      <a:pos x="59" y="6"/>
                    </a:cxn>
                    <a:cxn ang="0">
                      <a:pos x="72" y="6"/>
                    </a:cxn>
                    <a:cxn ang="0">
                      <a:pos x="138" y="1019"/>
                    </a:cxn>
                    <a:cxn ang="0">
                      <a:pos x="136" y="1026"/>
                    </a:cxn>
                    <a:cxn ang="0">
                      <a:pos x="126" y="1041"/>
                    </a:cxn>
                    <a:cxn ang="0">
                      <a:pos x="108" y="1052"/>
                    </a:cxn>
                    <a:cxn ang="0">
                      <a:pos x="85" y="1058"/>
                    </a:cxn>
                    <a:cxn ang="0">
                      <a:pos x="72" y="1058"/>
                    </a:cxn>
                    <a:cxn ang="0">
                      <a:pos x="47" y="1055"/>
                    </a:cxn>
                    <a:cxn ang="0">
                      <a:pos x="26" y="1047"/>
                    </a:cxn>
                    <a:cxn ang="0">
                      <a:pos x="12" y="1034"/>
                    </a:cxn>
                    <a:cxn ang="0">
                      <a:pos x="6" y="1019"/>
                    </a:cxn>
                    <a:cxn ang="0">
                      <a:pos x="8" y="64"/>
                    </a:cxn>
                    <a:cxn ang="0">
                      <a:pos x="12" y="70"/>
                    </a:cxn>
                    <a:cxn ang="0">
                      <a:pos x="26" y="79"/>
                    </a:cxn>
                    <a:cxn ang="0">
                      <a:pos x="42" y="85"/>
                    </a:cxn>
                    <a:cxn ang="0">
                      <a:pos x="62" y="90"/>
                    </a:cxn>
                    <a:cxn ang="0">
                      <a:pos x="72" y="90"/>
                    </a:cxn>
                    <a:cxn ang="0">
                      <a:pos x="93" y="88"/>
                    </a:cxn>
                    <a:cxn ang="0">
                      <a:pos x="111" y="82"/>
                    </a:cxn>
                    <a:cxn ang="0">
                      <a:pos x="126" y="75"/>
                    </a:cxn>
                    <a:cxn ang="0">
                      <a:pos x="136" y="64"/>
                    </a:cxn>
                  </a:cxnLst>
                  <a:rect l="0" t="0" r="r" b="b"/>
                  <a:pathLst>
                    <a:path w="144" h="1064">
                      <a:moveTo>
                        <a:pt x="144" y="45"/>
                      </a:moveTo>
                      <a:lnTo>
                        <a:pt x="144" y="45"/>
                      </a:lnTo>
                      <a:lnTo>
                        <a:pt x="142" y="36"/>
                      </a:lnTo>
                      <a:lnTo>
                        <a:pt x="138" y="27"/>
                      </a:lnTo>
                      <a:lnTo>
                        <a:pt x="132" y="19"/>
                      </a:lnTo>
                      <a:lnTo>
                        <a:pt x="123" y="12"/>
                      </a:lnTo>
                      <a:lnTo>
                        <a:pt x="112" y="7"/>
                      </a:lnTo>
                      <a:lnTo>
                        <a:pt x="100" y="3"/>
                      </a:lnTo>
                      <a:lnTo>
                        <a:pt x="87" y="0"/>
                      </a:lnTo>
                      <a:lnTo>
                        <a:pt x="72" y="0"/>
                      </a:lnTo>
                      <a:lnTo>
                        <a:pt x="72" y="0"/>
                      </a:lnTo>
                      <a:lnTo>
                        <a:pt x="57" y="0"/>
                      </a:lnTo>
                      <a:lnTo>
                        <a:pt x="44" y="3"/>
                      </a:lnTo>
                      <a:lnTo>
                        <a:pt x="32" y="7"/>
                      </a:lnTo>
                      <a:lnTo>
                        <a:pt x="21" y="12"/>
                      </a:lnTo>
                      <a:lnTo>
                        <a:pt x="12" y="19"/>
                      </a:lnTo>
                      <a:lnTo>
                        <a:pt x="6" y="27"/>
                      </a:lnTo>
                      <a:lnTo>
                        <a:pt x="2" y="36"/>
                      </a:lnTo>
                      <a:lnTo>
                        <a:pt x="0" y="45"/>
                      </a:lnTo>
                      <a:lnTo>
                        <a:pt x="0" y="45"/>
                      </a:lnTo>
                      <a:lnTo>
                        <a:pt x="0" y="1019"/>
                      </a:lnTo>
                      <a:lnTo>
                        <a:pt x="0" y="1019"/>
                      </a:lnTo>
                      <a:lnTo>
                        <a:pt x="2" y="1028"/>
                      </a:lnTo>
                      <a:lnTo>
                        <a:pt x="6" y="1037"/>
                      </a:lnTo>
                      <a:lnTo>
                        <a:pt x="12" y="1044"/>
                      </a:lnTo>
                      <a:lnTo>
                        <a:pt x="21" y="1052"/>
                      </a:lnTo>
                      <a:lnTo>
                        <a:pt x="32" y="1056"/>
                      </a:lnTo>
                      <a:lnTo>
                        <a:pt x="44" y="1061"/>
                      </a:lnTo>
                      <a:lnTo>
                        <a:pt x="57" y="1064"/>
                      </a:lnTo>
                      <a:lnTo>
                        <a:pt x="72" y="1064"/>
                      </a:lnTo>
                      <a:lnTo>
                        <a:pt x="72" y="1064"/>
                      </a:lnTo>
                      <a:lnTo>
                        <a:pt x="87" y="1064"/>
                      </a:lnTo>
                      <a:lnTo>
                        <a:pt x="100" y="1061"/>
                      </a:lnTo>
                      <a:lnTo>
                        <a:pt x="112" y="1056"/>
                      </a:lnTo>
                      <a:lnTo>
                        <a:pt x="123" y="1052"/>
                      </a:lnTo>
                      <a:lnTo>
                        <a:pt x="132" y="1044"/>
                      </a:lnTo>
                      <a:lnTo>
                        <a:pt x="138" y="1037"/>
                      </a:lnTo>
                      <a:lnTo>
                        <a:pt x="142" y="1028"/>
                      </a:lnTo>
                      <a:lnTo>
                        <a:pt x="144" y="1019"/>
                      </a:lnTo>
                      <a:lnTo>
                        <a:pt x="144" y="1019"/>
                      </a:lnTo>
                      <a:lnTo>
                        <a:pt x="144" y="45"/>
                      </a:lnTo>
                      <a:lnTo>
                        <a:pt x="144" y="45"/>
                      </a:lnTo>
                      <a:close/>
                      <a:moveTo>
                        <a:pt x="72" y="6"/>
                      </a:moveTo>
                      <a:lnTo>
                        <a:pt x="72" y="6"/>
                      </a:lnTo>
                      <a:lnTo>
                        <a:pt x="85" y="6"/>
                      </a:lnTo>
                      <a:lnTo>
                        <a:pt x="97" y="9"/>
                      </a:lnTo>
                      <a:lnTo>
                        <a:pt x="108" y="12"/>
                      </a:lnTo>
                      <a:lnTo>
                        <a:pt x="118" y="18"/>
                      </a:lnTo>
                      <a:lnTo>
                        <a:pt x="126" y="22"/>
                      </a:lnTo>
                      <a:lnTo>
                        <a:pt x="132" y="30"/>
                      </a:lnTo>
                      <a:lnTo>
                        <a:pt x="136" y="37"/>
                      </a:lnTo>
                      <a:lnTo>
                        <a:pt x="138" y="45"/>
                      </a:lnTo>
                      <a:lnTo>
                        <a:pt x="138" y="45"/>
                      </a:lnTo>
                      <a:lnTo>
                        <a:pt x="136" y="52"/>
                      </a:lnTo>
                      <a:lnTo>
                        <a:pt x="132" y="60"/>
                      </a:lnTo>
                      <a:lnTo>
                        <a:pt x="126" y="66"/>
                      </a:lnTo>
                      <a:lnTo>
                        <a:pt x="118" y="72"/>
                      </a:lnTo>
                      <a:lnTo>
                        <a:pt x="108" y="76"/>
                      </a:lnTo>
                      <a:lnTo>
                        <a:pt x="97" y="81"/>
                      </a:lnTo>
                      <a:lnTo>
                        <a:pt x="85" y="82"/>
                      </a:lnTo>
                      <a:lnTo>
                        <a:pt x="72" y="84"/>
                      </a:lnTo>
                      <a:lnTo>
                        <a:pt x="72" y="84"/>
                      </a:lnTo>
                      <a:lnTo>
                        <a:pt x="59" y="82"/>
                      </a:lnTo>
                      <a:lnTo>
                        <a:pt x="47" y="81"/>
                      </a:lnTo>
                      <a:lnTo>
                        <a:pt x="36" y="76"/>
                      </a:lnTo>
                      <a:lnTo>
                        <a:pt x="26" y="72"/>
                      </a:lnTo>
                      <a:lnTo>
                        <a:pt x="18" y="66"/>
                      </a:lnTo>
                      <a:lnTo>
                        <a:pt x="12" y="60"/>
                      </a:lnTo>
                      <a:lnTo>
                        <a:pt x="8" y="52"/>
                      </a:lnTo>
                      <a:lnTo>
                        <a:pt x="6" y="45"/>
                      </a:lnTo>
                      <a:lnTo>
                        <a:pt x="6" y="45"/>
                      </a:lnTo>
                      <a:lnTo>
                        <a:pt x="8" y="37"/>
                      </a:lnTo>
                      <a:lnTo>
                        <a:pt x="12" y="30"/>
                      </a:lnTo>
                      <a:lnTo>
                        <a:pt x="18" y="22"/>
                      </a:lnTo>
                      <a:lnTo>
                        <a:pt x="26" y="18"/>
                      </a:lnTo>
                      <a:lnTo>
                        <a:pt x="36" y="12"/>
                      </a:lnTo>
                      <a:lnTo>
                        <a:pt x="47" y="9"/>
                      </a:lnTo>
                      <a:lnTo>
                        <a:pt x="59" y="6"/>
                      </a:lnTo>
                      <a:lnTo>
                        <a:pt x="72" y="6"/>
                      </a:lnTo>
                      <a:lnTo>
                        <a:pt x="72" y="6"/>
                      </a:lnTo>
                      <a:close/>
                      <a:moveTo>
                        <a:pt x="138" y="64"/>
                      </a:moveTo>
                      <a:lnTo>
                        <a:pt x="138" y="1019"/>
                      </a:lnTo>
                      <a:lnTo>
                        <a:pt x="138" y="1019"/>
                      </a:lnTo>
                      <a:lnTo>
                        <a:pt x="136" y="1026"/>
                      </a:lnTo>
                      <a:lnTo>
                        <a:pt x="132" y="1034"/>
                      </a:lnTo>
                      <a:lnTo>
                        <a:pt x="126" y="1041"/>
                      </a:lnTo>
                      <a:lnTo>
                        <a:pt x="118" y="1047"/>
                      </a:lnTo>
                      <a:lnTo>
                        <a:pt x="108" y="1052"/>
                      </a:lnTo>
                      <a:lnTo>
                        <a:pt x="97" y="1055"/>
                      </a:lnTo>
                      <a:lnTo>
                        <a:pt x="85" y="1058"/>
                      </a:lnTo>
                      <a:lnTo>
                        <a:pt x="72" y="1058"/>
                      </a:lnTo>
                      <a:lnTo>
                        <a:pt x="72" y="1058"/>
                      </a:lnTo>
                      <a:lnTo>
                        <a:pt x="59" y="1058"/>
                      </a:lnTo>
                      <a:lnTo>
                        <a:pt x="47" y="1055"/>
                      </a:lnTo>
                      <a:lnTo>
                        <a:pt x="36" y="1052"/>
                      </a:lnTo>
                      <a:lnTo>
                        <a:pt x="26" y="1047"/>
                      </a:lnTo>
                      <a:lnTo>
                        <a:pt x="18" y="1041"/>
                      </a:lnTo>
                      <a:lnTo>
                        <a:pt x="12" y="1034"/>
                      </a:lnTo>
                      <a:lnTo>
                        <a:pt x="8" y="1026"/>
                      </a:lnTo>
                      <a:lnTo>
                        <a:pt x="6" y="1019"/>
                      </a:lnTo>
                      <a:lnTo>
                        <a:pt x="6" y="64"/>
                      </a:lnTo>
                      <a:lnTo>
                        <a:pt x="8" y="64"/>
                      </a:lnTo>
                      <a:lnTo>
                        <a:pt x="8" y="64"/>
                      </a:lnTo>
                      <a:lnTo>
                        <a:pt x="12" y="70"/>
                      </a:lnTo>
                      <a:lnTo>
                        <a:pt x="18" y="75"/>
                      </a:lnTo>
                      <a:lnTo>
                        <a:pt x="26" y="79"/>
                      </a:lnTo>
                      <a:lnTo>
                        <a:pt x="33" y="82"/>
                      </a:lnTo>
                      <a:lnTo>
                        <a:pt x="42" y="85"/>
                      </a:lnTo>
                      <a:lnTo>
                        <a:pt x="51" y="88"/>
                      </a:lnTo>
                      <a:lnTo>
                        <a:pt x="62" y="90"/>
                      </a:lnTo>
                      <a:lnTo>
                        <a:pt x="72" y="90"/>
                      </a:lnTo>
                      <a:lnTo>
                        <a:pt x="72" y="90"/>
                      </a:lnTo>
                      <a:lnTo>
                        <a:pt x="82" y="90"/>
                      </a:lnTo>
                      <a:lnTo>
                        <a:pt x="93" y="88"/>
                      </a:lnTo>
                      <a:lnTo>
                        <a:pt x="102" y="85"/>
                      </a:lnTo>
                      <a:lnTo>
                        <a:pt x="111" y="82"/>
                      </a:lnTo>
                      <a:lnTo>
                        <a:pt x="118" y="79"/>
                      </a:lnTo>
                      <a:lnTo>
                        <a:pt x="126" y="75"/>
                      </a:lnTo>
                      <a:lnTo>
                        <a:pt x="132" y="70"/>
                      </a:lnTo>
                      <a:lnTo>
                        <a:pt x="136" y="64"/>
                      </a:lnTo>
                      <a:lnTo>
                        <a:pt x="138" y="6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263" name="Content Placeholder 2"/>
              <p:cNvSpPr txBox="1"/>
              <p:nvPr/>
            </p:nvSpPr>
            <p:spPr>
              <a:xfrm>
                <a:off x="2285984" y="3571882"/>
                <a:ext cx="523488"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60%</a:t>
                </a:r>
                <a:endParaRPr lang="en-US" sz="800" dirty="0">
                  <a:latin typeface="Open Sans" pitchFamily="34" charset="0"/>
                  <a:ea typeface="Open Sans" pitchFamily="34" charset="0"/>
                  <a:cs typeface="Open Sans" pitchFamily="34" charset="0"/>
                </a:endParaRPr>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slide(fromTop)">
                                      <p:cBhvr>
                                        <p:cTn id="10" dur="500"/>
                                        <p:tgtEl>
                                          <p:spTgt spid="76"/>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59"/>
                                        </p:tgtEl>
                                        <p:attrNameLst>
                                          <p:attrName>style.visibility</p:attrName>
                                        </p:attrNameLst>
                                      </p:cBhvr>
                                      <p:to>
                                        <p:strVal val="visible"/>
                                      </p:to>
                                    </p:set>
                                    <p:animEffect transition="in" filter="slide(fromBottom)">
                                      <p:cBhvr>
                                        <p:cTn id="14" dur="500"/>
                                        <p:tgtEl>
                                          <p:spTgt spid="15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181"/>
                                        </p:tgtEl>
                                        <p:attrNameLst>
                                          <p:attrName>style.visibility</p:attrName>
                                        </p:attrNameLst>
                                      </p:cBhvr>
                                      <p:to>
                                        <p:strVal val="visible"/>
                                      </p:to>
                                    </p:set>
                                    <p:animEffect transition="in" filter="slide(fromLeft)">
                                      <p:cBhvr>
                                        <p:cTn id="18" dur="500"/>
                                        <p:tgtEl>
                                          <p:spTgt spid="181"/>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Left)">
                                      <p:cBhvr>
                                        <p:cTn id="22" dur="500"/>
                                        <p:tgtEl>
                                          <p:spTgt spid="3"/>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61"/>
                                        </p:tgtEl>
                                        <p:attrNameLst>
                                          <p:attrName>style.visibility</p:attrName>
                                        </p:attrNameLst>
                                      </p:cBhvr>
                                      <p:to>
                                        <p:strVal val="visible"/>
                                      </p:to>
                                    </p:set>
                                    <p:animEffect transition="in" filter="slide(fromTop)">
                                      <p:cBhvr>
                                        <p:cTn id="26" dur="500"/>
                                        <p:tgtEl>
                                          <p:spTgt spid="161"/>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60"/>
                                        </p:tgtEl>
                                        <p:attrNameLst>
                                          <p:attrName>style.visibility</p:attrName>
                                        </p:attrNameLst>
                                      </p:cBhvr>
                                      <p:to>
                                        <p:strVal val="visible"/>
                                      </p:to>
                                    </p:set>
                                    <p:animEffect transition="in" filter="slide(fromBottom)">
                                      <p:cBhvr>
                                        <p:cTn id="30" dur="500"/>
                                        <p:tgtEl>
                                          <p:spTgt spid="16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228"/>
                                        </p:tgtEl>
                                        <p:attrNameLst>
                                          <p:attrName>style.visibility</p:attrName>
                                        </p:attrNameLst>
                                      </p:cBhvr>
                                      <p:to>
                                        <p:strVal val="visible"/>
                                      </p:to>
                                    </p:set>
                                    <p:animEffect transition="in" filter="slide(fromLeft)">
                                      <p:cBhvr>
                                        <p:cTn id="34" dur="500"/>
                                        <p:tgtEl>
                                          <p:spTgt spid="228"/>
                                        </p:tgtEl>
                                      </p:cBhvr>
                                    </p:animEffect>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slide(fromLeft)">
                                      <p:cBhvr>
                                        <p:cTn id="38" dur="500"/>
                                        <p:tgtEl>
                                          <p:spTgt spid="19"/>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162"/>
                                        </p:tgtEl>
                                        <p:attrNameLst>
                                          <p:attrName>style.visibility</p:attrName>
                                        </p:attrNameLst>
                                      </p:cBhvr>
                                      <p:to>
                                        <p:strVal val="visible"/>
                                      </p:to>
                                    </p:set>
                                    <p:animEffect transition="in" filter="slide(fromTop)">
                                      <p:cBhvr>
                                        <p:cTn id="42" dur="500"/>
                                        <p:tgtEl>
                                          <p:spTgt spid="162"/>
                                        </p:tgtEl>
                                      </p:cBhvr>
                                    </p:animEffect>
                                  </p:childTnLst>
                                </p:cTn>
                              </p:par>
                            </p:childTnLst>
                          </p:cTn>
                        </p:par>
                        <p:par>
                          <p:cTn id="43" fill="hold">
                            <p:stCondLst>
                              <p:cond delay="4500"/>
                            </p:stCondLst>
                            <p:childTnLst>
                              <p:par>
                                <p:cTn id="44" presetID="12" presetClass="entr" presetSubtype="4" fill="hold" nodeType="afterEffect">
                                  <p:stCondLst>
                                    <p:cond delay="0"/>
                                  </p:stCondLst>
                                  <p:childTnLst>
                                    <p:set>
                                      <p:cBhvr>
                                        <p:cTn id="45" dur="1" fill="hold">
                                          <p:stCondLst>
                                            <p:cond delay="0"/>
                                          </p:stCondLst>
                                        </p:cTn>
                                        <p:tgtEl>
                                          <p:spTgt spid="163"/>
                                        </p:tgtEl>
                                        <p:attrNameLst>
                                          <p:attrName>style.visibility</p:attrName>
                                        </p:attrNameLst>
                                      </p:cBhvr>
                                      <p:to>
                                        <p:strVal val="visible"/>
                                      </p:to>
                                    </p:set>
                                    <p:animEffect transition="in" filter="slide(fromBottom)">
                                      <p:cBhvr>
                                        <p:cTn id="46" dur="500"/>
                                        <p:tgtEl>
                                          <p:spTgt spid="163"/>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182"/>
                                        </p:tgtEl>
                                        <p:attrNameLst>
                                          <p:attrName>style.visibility</p:attrName>
                                        </p:attrNameLst>
                                      </p:cBhvr>
                                      <p:to>
                                        <p:strVal val="visible"/>
                                      </p:to>
                                    </p:set>
                                    <p:animEffect transition="in" filter="slide(fromLeft)">
                                      <p:cBhvr>
                                        <p:cTn id="50" dur="500"/>
                                        <p:tgtEl>
                                          <p:spTgt spid="182"/>
                                        </p:tgtEl>
                                      </p:cBhvr>
                                    </p:animEffect>
                                  </p:childTnLst>
                                </p:cTn>
                              </p:par>
                            </p:childTnLst>
                          </p:cTn>
                        </p:par>
                        <p:par>
                          <p:cTn id="51" fill="hold">
                            <p:stCondLst>
                              <p:cond delay="5500"/>
                            </p:stCondLst>
                            <p:childTnLst>
                              <p:par>
                                <p:cTn id="52" presetID="12" presetClass="entr" presetSubtype="8" fill="hold"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slide(fromLeft)">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84"/>
          <p:cNvGrpSpPr/>
          <p:nvPr/>
        </p:nvGrpSpPr>
        <p:grpSpPr>
          <a:xfrm>
            <a:off x="857224" y="142876"/>
            <a:ext cx="7429552" cy="492443"/>
            <a:chOff x="857224" y="142876"/>
            <a:chExt cx="7429552" cy="492443"/>
          </a:xfrm>
        </p:grpSpPr>
        <p:sp>
          <p:nvSpPr>
            <p:cNvPr id="86" name="Rectangle 8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7" name="Straight Connector 8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111" name="Chart 110"/>
          <p:cNvGraphicFramePr/>
          <p:nvPr/>
        </p:nvGraphicFramePr>
        <p:xfrm>
          <a:off x="2786050" y="1200150"/>
          <a:ext cx="5643602" cy="1657352"/>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113" name="Chart 112"/>
          <p:cNvGraphicFramePr/>
          <p:nvPr/>
        </p:nvGraphicFramePr>
        <p:xfrm>
          <a:off x="2786050" y="3214692"/>
          <a:ext cx="5643602" cy="1657352"/>
        </p:xfrm>
        <a:graphic>
          <a:graphicData uri="http://schemas.openxmlformats.org/drawingml/2006/chart">
            <c:chart xmlns:c="http://schemas.openxmlformats.org/drawingml/2006/chart" xmlns:r="http://schemas.openxmlformats.org/officeDocument/2006/relationships" r:id="rId2"/>
          </a:graphicData>
        </a:graphic>
      </p:graphicFrame>
      <p:grpSp>
        <p:nvGrpSpPr>
          <p:cNvPr id="3" name="Group 21"/>
          <p:cNvGrpSpPr/>
          <p:nvPr/>
        </p:nvGrpSpPr>
        <p:grpSpPr>
          <a:xfrm>
            <a:off x="642910" y="3214692"/>
            <a:ext cx="1854514" cy="1350828"/>
            <a:chOff x="642910" y="3214692"/>
            <a:chExt cx="1854514" cy="1350828"/>
          </a:xfrm>
        </p:grpSpPr>
        <p:sp>
          <p:nvSpPr>
            <p:cNvPr id="112" name="Rectangle 111"/>
            <p:cNvSpPr/>
            <p:nvPr/>
          </p:nvSpPr>
          <p:spPr>
            <a:xfrm>
              <a:off x="642910" y="3857634"/>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16" name="Oval 115"/>
            <p:cNvSpPr/>
            <p:nvPr/>
          </p:nvSpPr>
          <p:spPr>
            <a:xfrm>
              <a:off x="714348" y="3214692"/>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02"/>
            <p:cNvGrpSpPr/>
            <p:nvPr/>
          </p:nvGrpSpPr>
          <p:grpSpPr>
            <a:xfrm>
              <a:off x="918096" y="3324863"/>
              <a:ext cx="135228" cy="291640"/>
              <a:chOff x="6138760" y="4271257"/>
              <a:chExt cx="97227" cy="209688"/>
            </a:xfrm>
            <a:solidFill>
              <a:schemeClr val="bg1">
                <a:lumMod val="75000"/>
              </a:schemeClr>
            </a:solidFill>
          </p:grpSpPr>
          <p:sp>
            <p:nvSpPr>
              <p:cNvPr id="121" name="Oval 120"/>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2"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23" name="Rectangle 122"/>
            <p:cNvSpPr/>
            <p:nvPr/>
          </p:nvSpPr>
          <p:spPr>
            <a:xfrm>
              <a:off x="1285852" y="3429006"/>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Female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5" name="Group 22"/>
          <p:cNvGrpSpPr/>
          <p:nvPr/>
        </p:nvGrpSpPr>
        <p:grpSpPr>
          <a:xfrm>
            <a:off x="642910" y="1214428"/>
            <a:ext cx="1854514" cy="1350828"/>
            <a:chOff x="642910" y="1214428"/>
            <a:chExt cx="1854514" cy="1350828"/>
          </a:xfrm>
        </p:grpSpPr>
        <p:sp>
          <p:nvSpPr>
            <p:cNvPr id="114" name="Rectangle 113"/>
            <p:cNvSpPr/>
            <p:nvPr/>
          </p:nvSpPr>
          <p:spPr>
            <a:xfrm>
              <a:off x="642910" y="1857370"/>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15" name="Oval 114"/>
            <p:cNvSpPr/>
            <p:nvPr/>
          </p:nvSpPr>
          <p:spPr>
            <a:xfrm>
              <a:off x="714348" y="1214428"/>
              <a:ext cx="513402" cy="513402"/>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299"/>
            <p:cNvGrpSpPr/>
            <p:nvPr/>
          </p:nvGrpSpPr>
          <p:grpSpPr>
            <a:xfrm>
              <a:off x="919178" y="1331675"/>
              <a:ext cx="114498" cy="291224"/>
              <a:chOff x="6141009" y="3540977"/>
              <a:chExt cx="85046" cy="216315"/>
            </a:xfrm>
            <a:solidFill>
              <a:schemeClr val="bg1">
                <a:lumMod val="75000"/>
              </a:schemeClr>
            </a:solidFill>
          </p:grpSpPr>
          <p:sp>
            <p:nvSpPr>
              <p:cNvPr id="11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24" name="Rectangle 123"/>
            <p:cNvSpPr/>
            <p:nvPr/>
          </p:nvSpPr>
          <p:spPr>
            <a:xfrm>
              <a:off x="1285852" y="142874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Male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sp>
        <p:nvSpPr>
          <p:cNvPr id="24" name="Rectangle 2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Bottom)">
                                      <p:cBhvr>
                                        <p:cTn id="7" dur="500"/>
                                        <p:tgtEl>
                                          <p:spTgt spid="2"/>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84"/>
                                        </p:tgtEl>
                                        <p:attrNameLst>
                                          <p:attrName>style.visibility</p:attrName>
                                        </p:attrNameLst>
                                      </p:cBhvr>
                                      <p:to>
                                        <p:strVal val="visible"/>
                                      </p:to>
                                    </p:set>
                                    <p:animEffect transition="in" filter="slide(fromBottom)">
                                      <p:cBhvr>
                                        <p:cTn id="10" dur="500"/>
                                        <p:tgtEl>
                                          <p:spTgt spid="8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slide(fromLeft)">
                                      <p:cBhvr>
                                        <p:cTn id="18" dur="500"/>
                                        <p:tgtEl>
                                          <p:spTgt spid="11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Bottom)">
                                      <p:cBhvr>
                                        <p:cTn id="22" dur="500"/>
                                        <p:tgtEl>
                                          <p:spTgt spid="3"/>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slide(fromLeft)">
                                      <p:cBhvr>
                                        <p:cTn id="26"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Graphic spid="111" grpId="0">
        <p:bldAsOne/>
      </p:bldGraphic>
      <p:bldGraphic spid="113"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8" name="Rectangle 3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45</a:t>
            </a:r>
            <a:endParaRPr lang="en-US" sz="1100" dirty="0">
              <a:latin typeface="Open Sans" pitchFamily="34" charset="0"/>
              <a:ea typeface="Open Sans" pitchFamily="34" charset="0"/>
              <a:cs typeface="Open Sans" pitchFamily="34" charset="0"/>
            </a:endParaRPr>
          </a:p>
        </p:txBody>
      </p:sp>
      <p:grpSp>
        <p:nvGrpSpPr>
          <p:cNvPr id="5" name="Group 84"/>
          <p:cNvGrpSpPr/>
          <p:nvPr/>
        </p:nvGrpSpPr>
        <p:grpSpPr>
          <a:xfrm>
            <a:off x="785786" y="2000246"/>
            <a:ext cx="1162406" cy="2072832"/>
            <a:chOff x="228591" y="2000246"/>
            <a:chExt cx="1162406" cy="2072832"/>
          </a:xfrm>
        </p:grpSpPr>
        <p:sp>
          <p:nvSpPr>
            <p:cNvPr id="3" name="Isosceles Triangle 2"/>
            <p:cNvSpPr/>
            <p:nvPr/>
          </p:nvSpPr>
          <p:spPr>
            <a:xfrm>
              <a:off x="22859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Content Placeholder 2"/>
            <p:cNvSpPr txBox="1"/>
            <p:nvPr/>
          </p:nvSpPr>
          <p:spPr>
            <a:xfrm>
              <a:off x="461899"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Jan</a:t>
              </a:r>
              <a:endParaRPr lang="en-US" sz="800" dirty="0">
                <a:latin typeface="Open Sans" pitchFamily="34" charset="0"/>
                <a:ea typeface="Open Sans" pitchFamily="34" charset="0"/>
                <a:cs typeface="Open Sans" pitchFamily="34" charset="0"/>
              </a:endParaRPr>
            </a:p>
          </p:txBody>
        </p:sp>
        <p:sp>
          <p:nvSpPr>
            <p:cNvPr id="54" name="Content Placeholder 2"/>
            <p:cNvSpPr txBox="1"/>
            <p:nvPr/>
          </p:nvSpPr>
          <p:spPr>
            <a:xfrm>
              <a:off x="461899"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60%</a:t>
              </a:r>
              <a:endParaRPr lang="en-US" sz="1000" dirty="0">
                <a:latin typeface="Open Sans" pitchFamily="34" charset="0"/>
                <a:ea typeface="Open Sans" pitchFamily="34" charset="0"/>
                <a:cs typeface="Open Sans" pitchFamily="34" charset="0"/>
              </a:endParaRPr>
            </a:p>
          </p:txBody>
        </p:sp>
        <p:cxnSp>
          <p:nvCxnSpPr>
            <p:cNvPr id="71" name="Straight Connector 70"/>
            <p:cNvCxnSpPr/>
            <p:nvPr/>
          </p:nvCxnSpPr>
          <p:spPr>
            <a:xfrm rot="5400000">
              <a:off x="643704"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 85"/>
          <p:cNvGrpSpPr/>
          <p:nvPr/>
        </p:nvGrpSpPr>
        <p:grpSpPr>
          <a:xfrm>
            <a:off x="1489960" y="1500180"/>
            <a:ext cx="1162406" cy="2572898"/>
            <a:chOff x="932765" y="1500180"/>
            <a:chExt cx="1162406" cy="2572898"/>
          </a:xfrm>
        </p:grpSpPr>
        <p:sp>
          <p:nvSpPr>
            <p:cNvPr id="6" name="Isosceles Triangle 2"/>
            <p:cNvSpPr/>
            <p:nvPr/>
          </p:nvSpPr>
          <p:spPr>
            <a:xfrm>
              <a:off x="932765" y="2211338"/>
              <a:ext cx="1162406" cy="151249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p:nvPr/>
          </p:nvSpPr>
          <p:spPr>
            <a:xfrm>
              <a:off x="1164238"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Feb</a:t>
              </a:r>
              <a:endParaRPr lang="en-US" sz="800" dirty="0">
                <a:latin typeface="Open Sans" pitchFamily="34" charset="0"/>
                <a:ea typeface="Open Sans" pitchFamily="34" charset="0"/>
                <a:cs typeface="Open Sans" pitchFamily="34" charset="0"/>
              </a:endParaRPr>
            </a:p>
          </p:txBody>
        </p:sp>
        <p:sp>
          <p:nvSpPr>
            <p:cNvPr id="55" name="Content Placeholder 2"/>
            <p:cNvSpPr txBox="1"/>
            <p:nvPr/>
          </p:nvSpPr>
          <p:spPr>
            <a:xfrm>
              <a:off x="1162479"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80%</a:t>
              </a:r>
              <a:endParaRPr lang="en-US" sz="1000" dirty="0">
                <a:latin typeface="Open Sans" pitchFamily="34" charset="0"/>
                <a:ea typeface="Open Sans" pitchFamily="34" charset="0"/>
                <a:cs typeface="Open Sans" pitchFamily="34" charset="0"/>
              </a:endParaRPr>
            </a:p>
          </p:txBody>
        </p:sp>
        <p:cxnSp>
          <p:nvCxnSpPr>
            <p:cNvPr id="72" name="Straight Connector 71"/>
            <p:cNvCxnSpPr/>
            <p:nvPr/>
          </p:nvCxnSpPr>
          <p:spPr>
            <a:xfrm rot="5400000">
              <a:off x="1358084"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86"/>
          <p:cNvGrpSpPr/>
          <p:nvPr/>
        </p:nvGrpSpPr>
        <p:grpSpPr>
          <a:xfrm>
            <a:off x="2384686" y="1857370"/>
            <a:ext cx="1069128" cy="2215708"/>
            <a:chOff x="1827491" y="1857370"/>
            <a:chExt cx="1069128" cy="2215708"/>
          </a:xfrm>
        </p:grpSpPr>
        <p:sp>
          <p:nvSpPr>
            <p:cNvPr id="9" name="Isosceles Triangle 2"/>
            <p:cNvSpPr/>
            <p:nvPr/>
          </p:nvSpPr>
          <p:spPr>
            <a:xfrm>
              <a:off x="1827491" y="2571121"/>
              <a:ext cx="1069128" cy="1152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ntent Placeholder 2"/>
            <p:cNvSpPr txBox="1"/>
            <p:nvPr/>
          </p:nvSpPr>
          <p:spPr>
            <a:xfrm>
              <a:off x="2012325"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Mar</a:t>
              </a:r>
              <a:endParaRPr lang="en-US" sz="800" dirty="0">
                <a:latin typeface="Open Sans" pitchFamily="34" charset="0"/>
                <a:ea typeface="Open Sans" pitchFamily="34" charset="0"/>
                <a:cs typeface="Open Sans" pitchFamily="34" charset="0"/>
              </a:endParaRPr>
            </a:p>
          </p:txBody>
        </p:sp>
        <p:sp>
          <p:nvSpPr>
            <p:cNvPr id="56" name="Content Placeholder 2"/>
            <p:cNvSpPr txBox="1"/>
            <p:nvPr/>
          </p:nvSpPr>
          <p:spPr>
            <a:xfrm>
              <a:off x="20262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70%</a:t>
              </a:r>
              <a:endParaRPr lang="en-US" sz="1000" dirty="0">
                <a:latin typeface="Open Sans" pitchFamily="34" charset="0"/>
                <a:ea typeface="Open Sans" pitchFamily="34" charset="0"/>
                <a:cs typeface="Open Sans" pitchFamily="34" charset="0"/>
              </a:endParaRPr>
            </a:p>
          </p:txBody>
        </p:sp>
        <p:cxnSp>
          <p:nvCxnSpPr>
            <p:cNvPr id="73" name="Straight Connector 72"/>
            <p:cNvCxnSpPr/>
            <p:nvPr/>
          </p:nvCxnSpPr>
          <p:spPr>
            <a:xfrm rot="5400000">
              <a:off x="221534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87"/>
          <p:cNvGrpSpPr/>
          <p:nvPr/>
        </p:nvGrpSpPr>
        <p:grpSpPr>
          <a:xfrm>
            <a:off x="3189958" y="1643056"/>
            <a:ext cx="996954" cy="2430022"/>
            <a:chOff x="2632763" y="1643056"/>
            <a:chExt cx="996954" cy="2430022"/>
          </a:xfrm>
        </p:grpSpPr>
        <p:sp>
          <p:nvSpPr>
            <p:cNvPr id="12" name="Isosceles Triangle 2"/>
            <p:cNvSpPr/>
            <p:nvPr/>
          </p:nvSpPr>
          <p:spPr>
            <a:xfrm>
              <a:off x="2632763" y="2357436"/>
              <a:ext cx="996954" cy="136639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p:nvPr/>
          </p:nvSpPr>
          <p:spPr>
            <a:xfrm>
              <a:off x="2781510"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Apr</a:t>
              </a:r>
              <a:endParaRPr lang="en-US" sz="800" dirty="0">
                <a:latin typeface="Open Sans" pitchFamily="34" charset="0"/>
                <a:ea typeface="Open Sans" pitchFamily="34" charset="0"/>
                <a:cs typeface="Open Sans" pitchFamily="34" charset="0"/>
              </a:endParaRPr>
            </a:p>
          </p:txBody>
        </p:sp>
        <p:sp>
          <p:nvSpPr>
            <p:cNvPr id="59" name="Content Placeholder 2"/>
            <p:cNvSpPr txBox="1"/>
            <p:nvPr/>
          </p:nvSpPr>
          <p:spPr>
            <a:xfrm>
              <a:off x="2793872" y="164305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75%</a:t>
              </a:r>
              <a:endParaRPr lang="en-US" sz="1000" dirty="0">
                <a:latin typeface="Open Sans" pitchFamily="34" charset="0"/>
                <a:ea typeface="Open Sans" pitchFamily="34" charset="0"/>
                <a:cs typeface="Open Sans" pitchFamily="34" charset="0"/>
              </a:endParaRPr>
            </a:p>
          </p:txBody>
        </p:sp>
        <p:cxnSp>
          <p:nvCxnSpPr>
            <p:cNvPr id="74" name="Straight Connector 73"/>
            <p:cNvCxnSpPr/>
            <p:nvPr/>
          </p:nvCxnSpPr>
          <p:spPr>
            <a:xfrm rot="5400000">
              <a:off x="3001158" y="207089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 88"/>
          <p:cNvGrpSpPr/>
          <p:nvPr/>
        </p:nvGrpSpPr>
        <p:grpSpPr>
          <a:xfrm>
            <a:off x="3864006" y="2000246"/>
            <a:ext cx="1162406" cy="2072832"/>
            <a:chOff x="3306811" y="2000246"/>
            <a:chExt cx="1162406" cy="2072832"/>
          </a:xfrm>
        </p:grpSpPr>
        <p:sp>
          <p:nvSpPr>
            <p:cNvPr id="15" name="Isosceles Triangle 2"/>
            <p:cNvSpPr/>
            <p:nvPr/>
          </p:nvSpPr>
          <p:spPr>
            <a:xfrm>
              <a:off x="3306811" y="2734400"/>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ntent Placeholder 2"/>
            <p:cNvSpPr txBox="1"/>
            <p:nvPr/>
          </p:nvSpPr>
          <p:spPr>
            <a:xfrm>
              <a:off x="353828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May</a:t>
              </a:r>
              <a:endParaRPr lang="en-US" sz="800" dirty="0">
                <a:latin typeface="Open Sans" pitchFamily="34" charset="0"/>
                <a:ea typeface="Open Sans" pitchFamily="34" charset="0"/>
                <a:cs typeface="Open Sans" pitchFamily="34" charset="0"/>
              </a:endParaRPr>
            </a:p>
          </p:txBody>
        </p:sp>
        <p:sp>
          <p:nvSpPr>
            <p:cNvPr id="61" name="Content Placeholder 2"/>
            <p:cNvSpPr txBox="1"/>
            <p:nvPr/>
          </p:nvSpPr>
          <p:spPr>
            <a:xfrm>
              <a:off x="3522514" y="2000246"/>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65%</a:t>
              </a:r>
              <a:endParaRPr lang="en-US" sz="1000" dirty="0">
                <a:latin typeface="Open Sans" pitchFamily="34" charset="0"/>
                <a:ea typeface="Open Sans" pitchFamily="34" charset="0"/>
                <a:cs typeface="Open Sans" pitchFamily="34" charset="0"/>
              </a:endParaRPr>
            </a:p>
          </p:txBody>
        </p:sp>
        <p:cxnSp>
          <p:nvCxnSpPr>
            <p:cNvPr id="75" name="Straight Connector 74"/>
            <p:cNvCxnSpPr/>
            <p:nvPr/>
          </p:nvCxnSpPr>
          <p:spPr>
            <a:xfrm rot="5400000">
              <a:off x="3715538" y="242808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 name="Group 89"/>
          <p:cNvGrpSpPr/>
          <p:nvPr/>
        </p:nvGrpSpPr>
        <p:grpSpPr>
          <a:xfrm>
            <a:off x="4568180" y="1500180"/>
            <a:ext cx="1162406" cy="2572898"/>
            <a:chOff x="4010985" y="1500180"/>
            <a:chExt cx="1162406" cy="2572898"/>
          </a:xfrm>
        </p:grpSpPr>
        <p:sp>
          <p:nvSpPr>
            <p:cNvPr id="18" name="Isosceles Triangle 2"/>
            <p:cNvSpPr/>
            <p:nvPr/>
          </p:nvSpPr>
          <p:spPr>
            <a:xfrm>
              <a:off x="4010985" y="2214560"/>
              <a:ext cx="1162406" cy="150927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40000"/>
                <a:lumOff val="6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p:nvPr/>
          </p:nvSpPr>
          <p:spPr>
            <a:xfrm>
              <a:off x="4210667" y="3857634"/>
              <a:ext cx="763042"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Jun</a:t>
              </a:r>
              <a:endParaRPr lang="en-US" sz="800" dirty="0">
                <a:latin typeface="Open Sans" pitchFamily="34" charset="0"/>
                <a:ea typeface="Open Sans" pitchFamily="34" charset="0"/>
                <a:cs typeface="Open Sans" pitchFamily="34" charset="0"/>
              </a:endParaRPr>
            </a:p>
          </p:txBody>
        </p:sp>
        <p:sp>
          <p:nvSpPr>
            <p:cNvPr id="60" name="Content Placeholder 2"/>
            <p:cNvSpPr txBox="1"/>
            <p:nvPr/>
          </p:nvSpPr>
          <p:spPr>
            <a:xfrm>
              <a:off x="4236918" y="150018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80%</a:t>
              </a:r>
              <a:endParaRPr lang="en-US" sz="1000" dirty="0">
                <a:latin typeface="Open Sans" pitchFamily="34" charset="0"/>
                <a:ea typeface="Open Sans" pitchFamily="34" charset="0"/>
                <a:cs typeface="Open Sans" pitchFamily="34" charset="0"/>
              </a:endParaRPr>
            </a:p>
          </p:txBody>
        </p:sp>
        <p:cxnSp>
          <p:nvCxnSpPr>
            <p:cNvPr id="76" name="Straight Connector 75"/>
            <p:cNvCxnSpPr/>
            <p:nvPr/>
          </p:nvCxnSpPr>
          <p:spPr>
            <a:xfrm rot="5400000">
              <a:off x="4429918" y="192801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90"/>
          <p:cNvGrpSpPr/>
          <p:nvPr/>
        </p:nvGrpSpPr>
        <p:grpSpPr>
          <a:xfrm>
            <a:off x="5178273" y="1857370"/>
            <a:ext cx="1236871" cy="2215708"/>
            <a:chOff x="4621078" y="1857370"/>
            <a:chExt cx="1236871" cy="2215708"/>
          </a:xfrm>
        </p:grpSpPr>
        <p:sp>
          <p:nvSpPr>
            <p:cNvPr id="21" name="Isosceles Triangle 2"/>
            <p:cNvSpPr/>
            <p:nvPr/>
          </p:nvSpPr>
          <p:spPr>
            <a:xfrm>
              <a:off x="4621078" y="2571749"/>
              <a:ext cx="1236871" cy="115208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Content Placeholder 2"/>
            <p:cNvSpPr txBox="1"/>
            <p:nvPr/>
          </p:nvSpPr>
          <p:spPr>
            <a:xfrm>
              <a:off x="488738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Jul</a:t>
              </a:r>
              <a:endParaRPr lang="en-US" sz="800" dirty="0">
                <a:latin typeface="Open Sans" pitchFamily="34" charset="0"/>
                <a:ea typeface="Open Sans" pitchFamily="34" charset="0"/>
                <a:cs typeface="Open Sans" pitchFamily="34" charset="0"/>
              </a:endParaRPr>
            </a:p>
          </p:txBody>
        </p:sp>
        <p:sp>
          <p:nvSpPr>
            <p:cNvPr id="62" name="Content Placeholder 2"/>
            <p:cNvSpPr txBox="1"/>
            <p:nvPr/>
          </p:nvSpPr>
          <p:spPr>
            <a:xfrm>
              <a:off x="4883723" y="1857370"/>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70%</a:t>
              </a:r>
              <a:endParaRPr lang="en-US" sz="1000" dirty="0">
                <a:latin typeface="Open Sans" pitchFamily="34" charset="0"/>
                <a:ea typeface="Open Sans" pitchFamily="34" charset="0"/>
                <a:cs typeface="Open Sans" pitchFamily="34" charset="0"/>
              </a:endParaRPr>
            </a:p>
          </p:txBody>
        </p:sp>
        <p:cxnSp>
          <p:nvCxnSpPr>
            <p:cNvPr id="77" name="Straight Connector 76"/>
            <p:cNvCxnSpPr/>
            <p:nvPr/>
          </p:nvCxnSpPr>
          <p:spPr>
            <a:xfrm rot="5400000">
              <a:off x="5072860" y="228520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6" name="Group 91"/>
          <p:cNvGrpSpPr/>
          <p:nvPr/>
        </p:nvGrpSpPr>
        <p:grpSpPr>
          <a:xfrm>
            <a:off x="5829745" y="2187284"/>
            <a:ext cx="1153373" cy="1885794"/>
            <a:chOff x="5272550" y="2187284"/>
            <a:chExt cx="1153373" cy="1885794"/>
          </a:xfrm>
        </p:grpSpPr>
        <p:sp>
          <p:nvSpPr>
            <p:cNvPr id="24" name="Isosceles Triangle 2"/>
            <p:cNvSpPr/>
            <p:nvPr/>
          </p:nvSpPr>
          <p:spPr>
            <a:xfrm>
              <a:off x="5272550" y="2928310"/>
              <a:ext cx="1153373"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ontent Placeholder 2"/>
            <p:cNvSpPr txBox="1"/>
            <p:nvPr/>
          </p:nvSpPr>
          <p:spPr>
            <a:xfrm>
              <a:off x="5533571"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Aug</a:t>
              </a:r>
              <a:endParaRPr lang="en-US" sz="800" dirty="0">
                <a:latin typeface="Open Sans" pitchFamily="34" charset="0"/>
                <a:ea typeface="Open Sans" pitchFamily="34" charset="0"/>
                <a:cs typeface="Open Sans" pitchFamily="34" charset="0"/>
              </a:endParaRPr>
            </a:p>
          </p:txBody>
        </p:sp>
        <p:sp>
          <p:nvSpPr>
            <p:cNvPr id="63" name="Content Placeholder 2"/>
            <p:cNvSpPr txBox="1"/>
            <p:nvPr/>
          </p:nvSpPr>
          <p:spPr>
            <a:xfrm>
              <a:off x="5455223" y="218728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50%</a:t>
              </a:r>
              <a:endParaRPr lang="en-US" sz="1000" dirty="0">
                <a:latin typeface="Open Sans" pitchFamily="34" charset="0"/>
                <a:ea typeface="Open Sans" pitchFamily="34" charset="0"/>
                <a:cs typeface="Open Sans" pitchFamily="34" charset="0"/>
              </a:endParaRPr>
            </a:p>
          </p:txBody>
        </p:sp>
        <p:cxnSp>
          <p:nvCxnSpPr>
            <p:cNvPr id="78" name="Straight Connector 77"/>
            <p:cNvCxnSpPr/>
            <p:nvPr/>
          </p:nvCxnSpPr>
          <p:spPr>
            <a:xfrm rot="5400000">
              <a:off x="5644364" y="2642394"/>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9" name="Group 92"/>
          <p:cNvGrpSpPr/>
          <p:nvPr/>
        </p:nvGrpSpPr>
        <p:grpSpPr>
          <a:xfrm>
            <a:off x="6396026" y="1000114"/>
            <a:ext cx="1344784" cy="3072964"/>
            <a:chOff x="5838831" y="1000114"/>
            <a:chExt cx="1344784" cy="3072964"/>
          </a:xfrm>
        </p:grpSpPr>
        <p:sp>
          <p:nvSpPr>
            <p:cNvPr id="27" name="Isosceles Triangle 2"/>
            <p:cNvSpPr/>
            <p:nvPr/>
          </p:nvSpPr>
          <p:spPr>
            <a:xfrm>
              <a:off x="5838831" y="1714494"/>
              <a:ext cx="1344784" cy="2009340"/>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ntent Placeholder 2"/>
            <p:cNvSpPr txBox="1"/>
            <p:nvPr/>
          </p:nvSpPr>
          <p:spPr>
            <a:xfrm>
              <a:off x="6119911" y="3857634"/>
              <a:ext cx="78262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Sep</a:t>
              </a:r>
              <a:endParaRPr lang="en-US" sz="800" dirty="0">
                <a:latin typeface="Open Sans" pitchFamily="34" charset="0"/>
                <a:ea typeface="Open Sans" pitchFamily="34" charset="0"/>
                <a:cs typeface="Open Sans" pitchFamily="34" charset="0"/>
              </a:endParaRPr>
            </a:p>
          </p:txBody>
        </p:sp>
        <p:sp>
          <p:nvSpPr>
            <p:cNvPr id="64" name="Content Placeholder 2"/>
            <p:cNvSpPr txBox="1"/>
            <p:nvPr/>
          </p:nvSpPr>
          <p:spPr>
            <a:xfrm>
              <a:off x="6191679" y="100011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90%</a:t>
              </a:r>
              <a:endParaRPr lang="en-US" sz="1000" dirty="0">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6358744" y="1427948"/>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93"/>
          <p:cNvGrpSpPr/>
          <p:nvPr/>
        </p:nvGrpSpPr>
        <p:grpSpPr>
          <a:xfrm>
            <a:off x="7068418" y="1428742"/>
            <a:ext cx="1153373" cy="2644336"/>
            <a:chOff x="6511223" y="1428742"/>
            <a:chExt cx="1153373" cy="2644336"/>
          </a:xfrm>
        </p:grpSpPr>
        <p:sp>
          <p:nvSpPr>
            <p:cNvPr id="30" name="Isosceles Triangle 2"/>
            <p:cNvSpPr/>
            <p:nvPr/>
          </p:nvSpPr>
          <p:spPr>
            <a:xfrm>
              <a:off x="6511223" y="2143122"/>
              <a:ext cx="1153373" cy="158071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Content Placeholder 2"/>
            <p:cNvSpPr txBox="1"/>
            <p:nvPr/>
          </p:nvSpPr>
          <p:spPr>
            <a:xfrm>
              <a:off x="6740014" y="3857634"/>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Oct</a:t>
              </a:r>
              <a:endParaRPr lang="en-US" sz="800" dirty="0">
                <a:latin typeface="Open Sans" pitchFamily="34" charset="0"/>
                <a:ea typeface="Open Sans" pitchFamily="34" charset="0"/>
                <a:cs typeface="Open Sans" pitchFamily="34" charset="0"/>
              </a:endParaRPr>
            </a:p>
          </p:txBody>
        </p:sp>
        <p:sp>
          <p:nvSpPr>
            <p:cNvPr id="65" name="Content Placeholder 2"/>
            <p:cNvSpPr txBox="1"/>
            <p:nvPr/>
          </p:nvSpPr>
          <p:spPr>
            <a:xfrm>
              <a:off x="6754087" y="1428742"/>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85%</a:t>
              </a:r>
              <a:endParaRPr lang="en-US" sz="1000" dirty="0">
                <a:latin typeface="Open Sans" pitchFamily="34" charset="0"/>
                <a:ea typeface="Open Sans" pitchFamily="34" charset="0"/>
                <a:cs typeface="Open Sans" pitchFamily="34" charset="0"/>
              </a:endParaRPr>
            </a:p>
          </p:txBody>
        </p:sp>
        <p:cxnSp>
          <p:nvCxnSpPr>
            <p:cNvPr id="80" name="Straight Connector 79"/>
            <p:cNvCxnSpPr/>
            <p:nvPr/>
          </p:nvCxnSpPr>
          <p:spPr>
            <a:xfrm rot="5400000">
              <a:off x="6930248" y="1856576"/>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par>
                                <p:cTn id="15" presetID="12" presetClass="entr" presetSubtype="4"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slide(fromBottom)">
                                      <p:cBhvr>
                                        <p:cTn id="17" dur="500"/>
                                        <p:tgtEl>
                                          <p:spTgt spid="8"/>
                                        </p:tgtEl>
                                      </p:cBhvr>
                                    </p:animEffect>
                                  </p:childTnLst>
                                </p:cTn>
                              </p:par>
                              <p:par>
                                <p:cTn id="18" presetID="12" presetClass="entr" presetSubtype="4"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slide(fromBottom)">
                                      <p:cBhvr>
                                        <p:cTn id="20" dur="500"/>
                                        <p:tgtEl>
                                          <p:spTgt spid="11"/>
                                        </p:tgtEl>
                                      </p:cBhvr>
                                    </p:animEffect>
                                  </p:childTnLst>
                                </p:cTn>
                              </p:par>
                              <p:par>
                                <p:cTn id="21" presetID="12" presetClass="entr" presetSubtype="4"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lide(fromBottom)">
                                      <p:cBhvr>
                                        <p:cTn id="23" dur="500"/>
                                        <p:tgtEl>
                                          <p:spTgt spid="14"/>
                                        </p:tgtEl>
                                      </p:cBhvr>
                                    </p:animEffect>
                                  </p:childTnLst>
                                </p:cTn>
                              </p:par>
                              <p:par>
                                <p:cTn id="24" presetID="12" presetClass="entr" presetSubtype="4"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slide(fromBottom)">
                                      <p:cBhvr>
                                        <p:cTn id="26" dur="500"/>
                                        <p:tgtEl>
                                          <p:spTgt spid="17"/>
                                        </p:tgtEl>
                                      </p:cBhvr>
                                    </p:animEffect>
                                  </p:childTnLst>
                                </p:cTn>
                              </p:par>
                              <p:par>
                                <p:cTn id="27" presetID="12" presetClass="entr" presetSubtype="4" fill="hold"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slide(fromBottom)">
                                      <p:cBhvr>
                                        <p:cTn id="29" dur="500"/>
                                        <p:tgtEl>
                                          <p:spTgt spid="20"/>
                                        </p:tgtEl>
                                      </p:cBhvr>
                                    </p:animEffect>
                                  </p:childTnLst>
                                </p:cTn>
                              </p:par>
                              <p:par>
                                <p:cTn id="30" presetID="12" presetClass="entr" presetSubtype="4"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slide(fromBottom)">
                                      <p:cBhvr>
                                        <p:cTn id="32" dur="500"/>
                                        <p:tgtEl>
                                          <p:spTgt spid="23"/>
                                        </p:tgtEl>
                                      </p:cBhvr>
                                    </p:animEffect>
                                  </p:childTnLst>
                                </p:cTn>
                              </p:par>
                              <p:par>
                                <p:cTn id="33" presetID="12" presetClass="entr" presetSubtype="4" fill="hold"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slide(fromBottom)">
                                      <p:cBhvr>
                                        <p:cTn id="35" dur="500"/>
                                        <p:tgtEl>
                                          <p:spTgt spid="26"/>
                                        </p:tgtEl>
                                      </p:cBhvr>
                                    </p:animEffect>
                                  </p:childTnLst>
                                </p:cTn>
                              </p:par>
                              <p:par>
                                <p:cTn id="36" presetID="12" presetClass="entr" presetSubtype="4" fill="hold" nodeType="with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slide(fromBottom)">
                                      <p:cBhvr>
                                        <p:cTn id="38" dur="500"/>
                                        <p:tgtEl>
                                          <p:spTgt spid="29"/>
                                        </p:tgtEl>
                                      </p:cBhvr>
                                    </p:animEffect>
                                  </p:childTnLst>
                                </p:cTn>
                              </p:par>
                              <p:par>
                                <p:cTn id="39" presetID="12" presetClass="entr" presetSubtype="4" fill="hold" nodeType="with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slide(fromBottom)">
                                      <p:cBhvr>
                                        <p:cTn id="41" dur="500"/>
                                        <p:tgtEl>
                                          <p:spTgt spid="33"/>
                                        </p:tgtEl>
                                      </p:cBhvr>
                                    </p:animEffect>
                                  </p:childTnLst>
                                </p:cTn>
                              </p:par>
                            </p:childTnLst>
                          </p:cTn>
                        </p:par>
                        <p:par>
                          <p:cTn id="42" fill="hold">
                            <p:stCondLst>
                              <p:cond delay="1000"/>
                            </p:stCondLst>
                            <p:childTnLst>
                              <p:par>
                                <p:cTn id="43" presetID="12" presetClass="entr" presetSubtype="8" fill="hold" grpId="1"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slide(fromLeft)">
                                      <p:cBhvr>
                                        <p:cTn id="4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8" grpId="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3" name="Group 22"/>
          <p:cNvGrpSpPr/>
          <p:nvPr/>
        </p:nvGrpSpPr>
        <p:grpSpPr>
          <a:xfrm>
            <a:off x="857224" y="142876"/>
            <a:ext cx="7429552" cy="492443"/>
            <a:chOff x="857224" y="142876"/>
            <a:chExt cx="7429552" cy="492443"/>
          </a:xfrm>
        </p:grpSpPr>
        <p:sp>
          <p:nvSpPr>
            <p:cNvPr id="24" name="Rectangle 2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5" name="Straight Connector 2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9" name="Rectangle 28"/>
          <p:cNvSpPr/>
          <p:nvPr/>
        </p:nvSpPr>
        <p:spPr>
          <a:xfrm>
            <a:off x="571472" y="1428742"/>
            <a:ext cx="364333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a:p>
            <a:endParaRPr lang="ms-MY" sz="800" dirty="0" smtClean="0">
              <a:solidFill>
                <a:schemeClr val="bg1">
                  <a:lumMod val="65000"/>
                </a:schemeClr>
              </a:solidFill>
              <a:latin typeface="Open Sans Light" pitchFamily="34" charset="0"/>
              <a:ea typeface="Open Sans Light" pitchFamily="34" charset="0"/>
              <a:cs typeface="Open Sans Light" pitchFamily="34" charset="0"/>
            </a:endParaRPr>
          </a:p>
          <a:p>
            <a:r>
              <a:rPr lang="ms-MY" sz="800" dirty="0" smtClean="0">
                <a:solidFill>
                  <a:schemeClr val="bg1">
                    <a:lumMod val="65000"/>
                  </a:schemeClr>
                </a:solidFill>
                <a:latin typeface="Open Sans Light" pitchFamily="34" charset="0"/>
                <a:ea typeface="Open Sans Light" pitchFamily="34" charset="0"/>
                <a:cs typeface="Open Sans Light" pitchFamily="34" charset="0"/>
              </a:rPr>
              <a:t>amet, consectetur adipiscing elit. Lorem ipsum dolor sit amet, consectetur adipiscing elit. Praesent sodales odio sit amet odio tristique quis tempus odio Lorem ipsum dolor sit amet, consectetur adipiscing elit.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27" name="Group 47"/>
          <p:cNvGrpSpPr/>
          <p:nvPr/>
        </p:nvGrpSpPr>
        <p:grpSpPr>
          <a:xfrm>
            <a:off x="755576" y="2643188"/>
            <a:ext cx="1162406" cy="1572766"/>
            <a:chOff x="755576" y="2643188"/>
            <a:chExt cx="1162406" cy="1572766"/>
          </a:xfrm>
        </p:grpSpPr>
        <p:sp>
          <p:nvSpPr>
            <p:cNvPr id="2" name="Isosceles Triangle 2"/>
            <p:cNvSpPr/>
            <p:nvPr/>
          </p:nvSpPr>
          <p:spPr>
            <a:xfrm>
              <a:off x="755576" y="3214692"/>
              <a:ext cx="1162406" cy="2948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txBox="1"/>
            <p:nvPr/>
          </p:nvSpPr>
          <p:spPr>
            <a:xfrm>
              <a:off x="988884"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Service</a:t>
              </a:r>
              <a:endParaRPr lang="en-US" sz="800" dirty="0">
                <a:latin typeface="Open Sans" pitchFamily="34" charset="0"/>
                <a:ea typeface="Open Sans" pitchFamily="34" charset="0"/>
                <a:cs typeface="Open Sans" pitchFamily="34" charset="0"/>
              </a:endParaRPr>
            </a:p>
          </p:txBody>
        </p:sp>
        <p:sp>
          <p:nvSpPr>
            <p:cNvPr id="30" name="Content Placeholder 2"/>
            <p:cNvSpPr txBox="1"/>
            <p:nvPr/>
          </p:nvSpPr>
          <p:spPr>
            <a:xfrm>
              <a:off x="988884" y="2643188"/>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700" dirty="0" smtClean="0">
                  <a:latin typeface="Open Sans" pitchFamily="34" charset="0"/>
                  <a:ea typeface="Open Sans" pitchFamily="34" charset="0"/>
                  <a:cs typeface="Open Sans" pitchFamily="34" charset="0"/>
                </a:rPr>
                <a:t>Service</a:t>
              </a:r>
              <a:endParaRPr lang="en-US" sz="700" dirty="0">
                <a:latin typeface="Open Sans" pitchFamily="34" charset="0"/>
                <a:ea typeface="Open Sans" pitchFamily="34" charset="0"/>
                <a:cs typeface="Open Sans" pitchFamily="34" charset="0"/>
              </a:endParaRPr>
            </a:p>
          </p:txBody>
        </p:sp>
        <p:cxnSp>
          <p:nvCxnSpPr>
            <p:cNvPr id="34" name="Straight Connector 33"/>
            <p:cNvCxnSpPr/>
            <p:nvPr/>
          </p:nvCxnSpPr>
          <p:spPr>
            <a:xfrm rot="5400000">
              <a:off x="1179489" y="303530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117948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48"/>
          <p:cNvGrpSpPr/>
          <p:nvPr/>
        </p:nvGrpSpPr>
        <p:grpSpPr>
          <a:xfrm>
            <a:off x="1459750" y="3071816"/>
            <a:ext cx="1162406" cy="1144138"/>
            <a:chOff x="1459750" y="3071816"/>
            <a:chExt cx="1162406" cy="1144138"/>
          </a:xfrm>
        </p:grpSpPr>
        <p:sp>
          <p:nvSpPr>
            <p:cNvPr id="4" name="Isosceles Triangle 2"/>
            <p:cNvSpPr/>
            <p:nvPr/>
          </p:nvSpPr>
          <p:spPr>
            <a:xfrm>
              <a:off x="1459750" y="3071816"/>
              <a:ext cx="1162406" cy="4377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Content Placeholder 2"/>
            <p:cNvSpPr txBox="1"/>
            <p:nvPr/>
          </p:nvSpPr>
          <p:spPr>
            <a:xfrm>
              <a:off x="169122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Analysis</a:t>
              </a:r>
              <a:endParaRPr lang="en-US" sz="800" dirty="0">
                <a:latin typeface="Open Sans" pitchFamily="34" charset="0"/>
                <a:ea typeface="Open Sans" pitchFamily="34" charset="0"/>
                <a:cs typeface="Open Sans" pitchFamily="34" charset="0"/>
              </a:endParaRPr>
            </a:p>
          </p:txBody>
        </p:sp>
        <p:cxnSp>
          <p:nvCxnSpPr>
            <p:cNvPr id="39" name="Straight Connector 38"/>
            <p:cNvCxnSpPr/>
            <p:nvPr/>
          </p:nvCxnSpPr>
          <p:spPr>
            <a:xfrm rot="5400000">
              <a:off x="189386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49"/>
          <p:cNvGrpSpPr/>
          <p:nvPr/>
        </p:nvGrpSpPr>
        <p:grpSpPr>
          <a:xfrm>
            <a:off x="2354476" y="2857501"/>
            <a:ext cx="1069128" cy="1358453"/>
            <a:chOff x="2354476" y="2857501"/>
            <a:chExt cx="1069128" cy="1358453"/>
          </a:xfrm>
        </p:grpSpPr>
        <p:sp>
          <p:nvSpPr>
            <p:cNvPr id="6" name="Isosceles Triangle 2"/>
            <p:cNvSpPr/>
            <p:nvPr/>
          </p:nvSpPr>
          <p:spPr>
            <a:xfrm>
              <a:off x="2354476" y="2857501"/>
              <a:ext cx="1069128" cy="652017"/>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Content Placeholder 2"/>
            <p:cNvSpPr txBox="1"/>
            <p:nvPr/>
          </p:nvSpPr>
          <p:spPr>
            <a:xfrm>
              <a:off x="2539310"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Marketing</a:t>
              </a:r>
              <a:endParaRPr lang="en-US" sz="800" dirty="0">
                <a:latin typeface="Open Sans" pitchFamily="34" charset="0"/>
                <a:ea typeface="Open Sans" pitchFamily="34" charset="0"/>
                <a:cs typeface="Open Sans" pitchFamily="34" charset="0"/>
              </a:endParaRPr>
            </a:p>
          </p:txBody>
        </p:sp>
        <p:cxnSp>
          <p:nvCxnSpPr>
            <p:cNvPr id="40" name="Straight Connector 39"/>
            <p:cNvCxnSpPr/>
            <p:nvPr/>
          </p:nvCxnSpPr>
          <p:spPr>
            <a:xfrm rot="5400000">
              <a:off x="275112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2" name="Group 50"/>
          <p:cNvGrpSpPr/>
          <p:nvPr/>
        </p:nvGrpSpPr>
        <p:grpSpPr>
          <a:xfrm>
            <a:off x="3159748" y="2713996"/>
            <a:ext cx="996954" cy="1501958"/>
            <a:chOff x="3159748" y="2713996"/>
            <a:chExt cx="996954" cy="1501958"/>
          </a:xfrm>
        </p:grpSpPr>
        <p:sp>
          <p:nvSpPr>
            <p:cNvPr id="8" name="Isosceles Triangle 2"/>
            <p:cNvSpPr/>
            <p:nvPr/>
          </p:nvSpPr>
          <p:spPr>
            <a:xfrm>
              <a:off x="3159748" y="2713996"/>
              <a:ext cx="996954" cy="79552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ontent Placeholder 2"/>
            <p:cNvSpPr txBox="1"/>
            <p:nvPr/>
          </p:nvSpPr>
          <p:spPr>
            <a:xfrm>
              <a:off x="3308495"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Project</a:t>
              </a:r>
              <a:endParaRPr lang="en-US" sz="800" dirty="0">
                <a:latin typeface="Open Sans" pitchFamily="34" charset="0"/>
                <a:ea typeface="Open Sans" pitchFamily="34" charset="0"/>
                <a:cs typeface="Open Sans" pitchFamily="34" charset="0"/>
              </a:endParaRPr>
            </a:p>
          </p:txBody>
        </p:sp>
        <p:cxnSp>
          <p:nvCxnSpPr>
            <p:cNvPr id="41" name="Straight Connector 40"/>
            <p:cNvCxnSpPr/>
            <p:nvPr/>
          </p:nvCxnSpPr>
          <p:spPr>
            <a:xfrm rot="5400000">
              <a:off x="346550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51"/>
          <p:cNvGrpSpPr/>
          <p:nvPr/>
        </p:nvGrpSpPr>
        <p:grpSpPr>
          <a:xfrm>
            <a:off x="3833796" y="2520086"/>
            <a:ext cx="1162406" cy="1695868"/>
            <a:chOff x="3833796" y="2520086"/>
            <a:chExt cx="1162406" cy="1695868"/>
          </a:xfrm>
        </p:grpSpPr>
        <p:sp>
          <p:nvSpPr>
            <p:cNvPr id="10" name="Isosceles Triangle 2"/>
            <p:cNvSpPr/>
            <p:nvPr/>
          </p:nvSpPr>
          <p:spPr>
            <a:xfrm>
              <a:off x="3833796" y="2520086"/>
              <a:ext cx="1162406" cy="98943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06526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System</a:t>
              </a:r>
              <a:endParaRPr lang="en-US" sz="800" dirty="0">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425132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5" name="Group 52"/>
          <p:cNvGrpSpPr/>
          <p:nvPr/>
        </p:nvGrpSpPr>
        <p:grpSpPr>
          <a:xfrm>
            <a:off x="4537970" y="2428874"/>
            <a:ext cx="1162406" cy="1787080"/>
            <a:chOff x="4537970" y="2428874"/>
            <a:chExt cx="1162406" cy="1787080"/>
          </a:xfrm>
        </p:grpSpPr>
        <p:sp>
          <p:nvSpPr>
            <p:cNvPr id="12" name="Isosceles Triangle 2"/>
            <p:cNvSpPr/>
            <p:nvPr/>
          </p:nvSpPr>
          <p:spPr>
            <a:xfrm>
              <a:off x="4537970" y="2428874"/>
              <a:ext cx="1162406" cy="1080645"/>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ntent Placeholder 2"/>
            <p:cNvSpPr txBox="1"/>
            <p:nvPr/>
          </p:nvSpPr>
          <p:spPr>
            <a:xfrm>
              <a:off x="4771278"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Business</a:t>
              </a:r>
              <a:endParaRPr lang="en-US" sz="800" dirty="0">
                <a:latin typeface="Open Sans" pitchFamily="34" charset="0"/>
                <a:ea typeface="Open Sans" pitchFamily="34" charset="0"/>
                <a:cs typeface="Open Sans" pitchFamily="34" charset="0"/>
              </a:endParaRPr>
            </a:p>
          </p:txBody>
        </p:sp>
        <p:cxnSp>
          <p:nvCxnSpPr>
            <p:cNvPr id="43" name="Straight Connector 42"/>
            <p:cNvCxnSpPr/>
            <p:nvPr/>
          </p:nvCxnSpPr>
          <p:spPr>
            <a:xfrm rot="5400000">
              <a:off x="496570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8" name="Group 53"/>
          <p:cNvGrpSpPr/>
          <p:nvPr/>
        </p:nvGrpSpPr>
        <p:grpSpPr>
          <a:xfrm>
            <a:off x="5148063" y="2341292"/>
            <a:ext cx="1236871" cy="1874662"/>
            <a:chOff x="5148063" y="2341292"/>
            <a:chExt cx="1236871" cy="1874662"/>
          </a:xfrm>
        </p:grpSpPr>
        <p:sp>
          <p:nvSpPr>
            <p:cNvPr id="14" name="Isosceles Triangle 2"/>
            <p:cNvSpPr/>
            <p:nvPr/>
          </p:nvSpPr>
          <p:spPr>
            <a:xfrm>
              <a:off x="5148063" y="2341292"/>
              <a:ext cx="1236871" cy="11682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ntent Placeholder 2"/>
            <p:cNvSpPr txBox="1"/>
            <p:nvPr/>
          </p:nvSpPr>
          <p:spPr>
            <a:xfrm>
              <a:off x="541436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Workflow</a:t>
              </a:r>
              <a:endParaRPr lang="en-US" sz="800" dirty="0">
                <a:latin typeface="Open Sans" pitchFamily="34" charset="0"/>
                <a:ea typeface="Open Sans" pitchFamily="34" charset="0"/>
                <a:cs typeface="Open Sans" pitchFamily="34" charset="0"/>
              </a:endParaRPr>
            </a:p>
          </p:txBody>
        </p:sp>
        <p:cxnSp>
          <p:nvCxnSpPr>
            <p:cNvPr id="44" name="Straight Connector 43"/>
            <p:cNvCxnSpPr/>
            <p:nvPr/>
          </p:nvCxnSpPr>
          <p:spPr>
            <a:xfrm rot="5400000">
              <a:off x="5608645"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54"/>
          <p:cNvGrpSpPr/>
          <p:nvPr/>
        </p:nvGrpSpPr>
        <p:grpSpPr>
          <a:xfrm>
            <a:off x="5799535" y="2204874"/>
            <a:ext cx="1153373" cy="2011080"/>
            <a:chOff x="5799535" y="2204874"/>
            <a:chExt cx="1153373" cy="2011080"/>
          </a:xfrm>
        </p:grpSpPr>
        <p:sp>
          <p:nvSpPr>
            <p:cNvPr id="16" name="Isosceles Triangle 2"/>
            <p:cNvSpPr/>
            <p:nvPr/>
          </p:nvSpPr>
          <p:spPr>
            <a:xfrm>
              <a:off x="5799535" y="2204874"/>
              <a:ext cx="1153373" cy="130464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ntent Placeholder 2"/>
            <p:cNvSpPr txBox="1"/>
            <p:nvPr/>
          </p:nvSpPr>
          <p:spPr>
            <a:xfrm>
              <a:off x="6060556"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Design</a:t>
              </a:r>
              <a:endParaRPr lang="en-US" sz="800" dirty="0">
                <a:latin typeface="Open Sans" pitchFamily="34" charset="0"/>
                <a:ea typeface="Open Sans" pitchFamily="34" charset="0"/>
                <a:cs typeface="Open Sans" pitchFamily="34" charset="0"/>
              </a:endParaRPr>
            </a:p>
          </p:txBody>
        </p:sp>
        <p:cxnSp>
          <p:nvCxnSpPr>
            <p:cNvPr id="45" name="Straight Connector 44"/>
            <p:cNvCxnSpPr/>
            <p:nvPr/>
          </p:nvCxnSpPr>
          <p:spPr>
            <a:xfrm rot="5400000">
              <a:off x="6251587"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0" name="Group 55"/>
          <p:cNvGrpSpPr/>
          <p:nvPr/>
        </p:nvGrpSpPr>
        <p:grpSpPr>
          <a:xfrm>
            <a:off x="6365816" y="2000246"/>
            <a:ext cx="1344784" cy="2215708"/>
            <a:chOff x="6365816" y="2000246"/>
            <a:chExt cx="1344784" cy="2215708"/>
          </a:xfrm>
        </p:grpSpPr>
        <p:sp>
          <p:nvSpPr>
            <p:cNvPr id="18" name="Isosceles Triangle 2"/>
            <p:cNvSpPr/>
            <p:nvPr/>
          </p:nvSpPr>
          <p:spPr>
            <a:xfrm>
              <a:off x="6365816" y="2000246"/>
              <a:ext cx="1344784" cy="150927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ntent Placeholder 2"/>
            <p:cNvSpPr txBox="1"/>
            <p:nvPr/>
          </p:nvSpPr>
          <p:spPr>
            <a:xfrm>
              <a:off x="6690313"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Write</a:t>
              </a:r>
              <a:endParaRPr lang="en-US" sz="800" dirty="0">
                <a:latin typeface="Open Sans" pitchFamily="34" charset="0"/>
                <a:ea typeface="Open Sans" pitchFamily="34" charset="0"/>
                <a:cs typeface="Open Sans" pitchFamily="34" charset="0"/>
              </a:endParaRPr>
            </a:p>
          </p:txBody>
        </p:sp>
        <p:cxnSp>
          <p:nvCxnSpPr>
            <p:cNvPr id="46" name="Straight Connector 45"/>
            <p:cNvCxnSpPr/>
            <p:nvPr/>
          </p:nvCxnSpPr>
          <p:spPr>
            <a:xfrm rot="5400000">
              <a:off x="6894529"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1" name="Group 56"/>
          <p:cNvGrpSpPr/>
          <p:nvPr/>
        </p:nvGrpSpPr>
        <p:grpSpPr>
          <a:xfrm>
            <a:off x="7038208" y="1142990"/>
            <a:ext cx="1153373" cy="3072964"/>
            <a:chOff x="7038208" y="1142990"/>
            <a:chExt cx="1153373" cy="3072964"/>
          </a:xfrm>
        </p:grpSpPr>
        <p:sp>
          <p:nvSpPr>
            <p:cNvPr id="20" name="Isosceles Triangle 2"/>
            <p:cNvSpPr/>
            <p:nvPr/>
          </p:nvSpPr>
          <p:spPr>
            <a:xfrm>
              <a:off x="7038208" y="1714494"/>
              <a:ext cx="1153373" cy="1795026"/>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Content Placeholder 2"/>
            <p:cNvSpPr txBox="1"/>
            <p:nvPr/>
          </p:nvSpPr>
          <p:spPr>
            <a:xfrm>
              <a:off x="7266999" y="4000510"/>
              <a:ext cx="69579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800" dirty="0" smtClean="0">
                  <a:latin typeface="Open Sans" pitchFamily="34" charset="0"/>
                  <a:ea typeface="Open Sans" pitchFamily="34" charset="0"/>
                  <a:cs typeface="Open Sans" pitchFamily="34" charset="0"/>
                </a:rPr>
                <a:t>Travel</a:t>
              </a:r>
              <a:endParaRPr lang="en-US" sz="800" dirty="0">
                <a:latin typeface="Open Sans" pitchFamily="34" charset="0"/>
                <a:ea typeface="Open Sans" pitchFamily="34" charset="0"/>
                <a:cs typeface="Open Sans" pitchFamily="34" charset="0"/>
              </a:endParaRPr>
            </a:p>
          </p:txBody>
        </p:sp>
        <p:sp>
          <p:nvSpPr>
            <p:cNvPr id="36" name="Content Placeholder 2"/>
            <p:cNvSpPr txBox="1"/>
            <p:nvPr/>
          </p:nvSpPr>
          <p:spPr>
            <a:xfrm>
              <a:off x="7275428" y="1142990"/>
              <a:ext cx="695790" cy="200055"/>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700" dirty="0" smtClean="0">
                  <a:latin typeface="Open Sans" pitchFamily="34" charset="0"/>
                  <a:ea typeface="Open Sans" pitchFamily="34" charset="0"/>
                  <a:cs typeface="Open Sans" pitchFamily="34" charset="0"/>
                </a:rPr>
                <a:t>Travel</a:t>
              </a:r>
              <a:endParaRPr lang="en-US" sz="700" dirty="0">
                <a:latin typeface="Open Sans" pitchFamily="34" charset="0"/>
                <a:ea typeface="Open Sans" pitchFamily="34" charset="0"/>
                <a:cs typeface="Open Sans" pitchFamily="34" charset="0"/>
              </a:endParaRPr>
            </a:p>
          </p:txBody>
        </p:sp>
        <p:cxnSp>
          <p:nvCxnSpPr>
            <p:cNvPr id="37" name="Straight Connector 36"/>
            <p:cNvCxnSpPr/>
            <p:nvPr/>
          </p:nvCxnSpPr>
          <p:spPr>
            <a:xfrm rot="5400000">
              <a:off x="7466033" y="1535105"/>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a:off x="7466033" y="3749683"/>
              <a:ext cx="357190"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8" name="Rectangle 5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lide(fromTop)">
                                      <p:cBhvr>
                                        <p:cTn id="7" dur="500"/>
                                        <p:tgtEl>
                                          <p:spTgt spid="2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slide(fromTop)">
                                      <p:cBhvr>
                                        <p:cTn id="10" dur="500"/>
                                        <p:tgtEl>
                                          <p:spTgt spid="2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slide(fromBottom)">
                                      <p:cBhvr>
                                        <p:cTn id="14" dur="500"/>
                                        <p:tgtEl>
                                          <p:spTgt spid="27"/>
                                        </p:tgtEl>
                                      </p:cBhvr>
                                    </p:animEffect>
                                  </p:childTnLst>
                                </p:cTn>
                              </p:par>
                              <p:par>
                                <p:cTn id="15" presetID="12" presetClass="entr" presetSubtype="4" fill="hold" nodeType="with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slide(fromBottom)">
                                      <p:cBhvr>
                                        <p:cTn id="17" dur="500"/>
                                        <p:tgtEl>
                                          <p:spTgt spid="28"/>
                                        </p:tgtEl>
                                      </p:cBhvr>
                                    </p:animEffect>
                                  </p:childTnLst>
                                </p:cTn>
                              </p:par>
                              <p:par>
                                <p:cTn id="18" presetID="12" presetClass="entr" presetSubtype="4"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slide(fromBottom)">
                                      <p:cBhvr>
                                        <p:cTn id="20" dur="500"/>
                                        <p:tgtEl>
                                          <p:spTgt spid="31"/>
                                        </p:tgtEl>
                                      </p:cBhvr>
                                    </p:animEffect>
                                  </p:childTnLst>
                                </p:cTn>
                              </p:par>
                              <p:par>
                                <p:cTn id="21" presetID="12" presetClass="entr" presetSubtype="4"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slide(fromBottom)">
                                      <p:cBhvr>
                                        <p:cTn id="23" dur="500"/>
                                        <p:tgtEl>
                                          <p:spTgt spid="32"/>
                                        </p:tgtEl>
                                      </p:cBhvr>
                                    </p:animEffect>
                                  </p:childTnLst>
                                </p:cTn>
                              </p:par>
                              <p:par>
                                <p:cTn id="24" presetID="12" presetClass="entr" presetSubtype="4" fill="hold" nodeType="with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Bottom)">
                                      <p:cBhvr>
                                        <p:cTn id="26" dur="500"/>
                                        <p:tgtEl>
                                          <p:spTgt spid="33"/>
                                        </p:tgtEl>
                                      </p:cBhvr>
                                    </p:animEffect>
                                  </p:childTnLst>
                                </p:cTn>
                              </p:par>
                              <p:par>
                                <p:cTn id="27" presetID="12" presetClass="entr" presetSubtype="4" fill="hold"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slide(fromBottom)">
                                      <p:cBhvr>
                                        <p:cTn id="29" dur="500"/>
                                        <p:tgtEl>
                                          <p:spTgt spid="35"/>
                                        </p:tgtEl>
                                      </p:cBhvr>
                                    </p:animEffect>
                                  </p:childTnLst>
                                </p:cTn>
                              </p:par>
                              <p:par>
                                <p:cTn id="30" presetID="12" presetClass="entr" presetSubtype="4" fill="hold" nodeType="withEffect">
                                  <p:stCondLst>
                                    <p:cond delay="0"/>
                                  </p:stCondLst>
                                  <p:childTnLst>
                                    <p:set>
                                      <p:cBhvr>
                                        <p:cTn id="31" dur="1" fill="hold">
                                          <p:stCondLst>
                                            <p:cond delay="0"/>
                                          </p:stCondLst>
                                        </p:cTn>
                                        <p:tgtEl>
                                          <p:spTgt spid="48"/>
                                        </p:tgtEl>
                                        <p:attrNameLst>
                                          <p:attrName>style.visibility</p:attrName>
                                        </p:attrNameLst>
                                      </p:cBhvr>
                                      <p:to>
                                        <p:strVal val="visible"/>
                                      </p:to>
                                    </p:set>
                                    <p:animEffect transition="in" filter="slide(fromBottom)">
                                      <p:cBhvr>
                                        <p:cTn id="32" dur="500"/>
                                        <p:tgtEl>
                                          <p:spTgt spid="48"/>
                                        </p:tgtEl>
                                      </p:cBhvr>
                                    </p:animEffect>
                                  </p:childTnLst>
                                </p:cTn>
                              </p:par>
                              <p:par>
                                <p:cTn id="33" presetID="12" presetClass="entr" presetSubtype="4" fill="hold"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slide(fromBottom)">
                                      <p:cBhvr>
                                        <p:cTn id="35" dur="500"/>
                                        <p:tgtEl>
                                          <p:spTgt spid="49"/>
                                        </p:tgtEl>
                                      </p:cBhvr>
                                    </p:animEffect>
                                  </p:childTnLst>
                                </p:cTn>
                              </p:par>
                              <p:par>
                                <p:cTn id="36" presetID="12" presetClass="entr" presetSubtype="4" fill="hold"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slide(fromBottom)">
                                      <p:cBhvr>
                                        <p:cTn id="38" dur="500"/>
                                        <p:tgtEl>
                                          <p:spTgt spid="50"/>
                                        </p:tgtEl>
                                      </p:cBhvr>
                                    </p:animEffect>
                                  </p:childTnLst>
                                </p:cTn>
                              </p:par>
                              <p:par>
                                <p:cTn id="39" presetID="12" presetClass="entr" presetSubtype="4" fill="hold" nodeType="with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slide(fromBottom)">
                                      <p:cBhvr>
                                        <p:cTn id="41" dur="500"/>
                                        <p:tgtEl>
                                          <p:spTgt spid="51"/>
                                        </p:tgtEl>
                                      </p:cBhvr>
                                    </p:animEffect>
                                  </p:childTnLst>
                                </p:cTn>
                              </p:par>
                            </p:childTnLst>
                          </p:cTn>
                        </p:par>
                        <p:par>
                          <p:cTn id="42" fill="hold">
                            <p:stCondLst>
                              <p:cond delay="1000"/>
                            </p:stCondLst>
                            <p:childTnLst>
                              <p:par>
                                <p:cTn id="43" presetID="12" presetClass="entr" presetSubtype="8" fill="hold" grpId="1" nodeType="after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slide(fromLeft)">
                                      <p:cBhvr>
                                        <p:cTn id="4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9"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8"/>
          <p:cNvGrpSpPr/>
          <p:nvPr/>
        </p:nvGrpSpPr>
        <p:grpSpPr>
          <a:xfrm>
            <a:off x="857224" y="142876"/>
            <a:ext cx="7429552" cy="492443"/>
            <a:chOff x="857224" y="142876"/>
            <a:chExt cx="7429552" cy="492443"/>
          </a:xfrm>
        </p:grpSpPr>
        <p:sp>
          <p:nvSpPr>
            <p:cNvPr id="60" name="Rectangle 5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1" name="Straight Connector 6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84" name="Chart 83"/>
          <p:cNvGraphicFramePr/>
          <p:nvPr/>
        </p:nvGraphicFramePr>
        <p:xfrm>
          <a:off x="580367" y="1058238"/>
          <a:ext cx="8021314" cy="2455504"/>
        </p:xfrm>
        <a:graphic>
          <a:graphicData uri="http://schemas.openxmlformats.org/drawingml/2006/chart">
            <c:chart xmlns:c="http://schemas.openxmlformats.org/drawingml/2006/chart" xmlns:r="http://schemas.openxmlformats.org/officeDocument/2006/relationships" r:id="rId1"/>
          </a:graphicData>
        </a:graphic>
      </p:graphicFrame>
      <p:grpSp>
        <p:nvGrpSpPr>
          <p:cNvPr id="3" name="Group 84"/>
          <p:cNvGrpSpPr/>
          <p:nvPr/>
        </p:nvGrpSpPr>
        <p:grpSpPr>
          <a:xfrm>
            <a:off x="463225" y="3929072"/>
            <a:ext cx="1214799" cy="828018"/>
            <a:chOff x="463224" y="3638552"/>
            <a:chExt cx="1214799" cy="828018"/>
          </a:xfrm>
        </p:grpSpPr>
        <p:sp>
          <p:nvSpPr>
            <p:cNvPr id="86" name="Rectangle 85"/>
            <p:cNvSpPr/>
            <p:nvPr/>
          </p:nvSpPr>
          <p:spPr>
            <a:xfrm>
              <a:off x="46322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87" name="Rectangle 86"/>
            <p:cNvSpPr/>
            <p:nvPr/>
          </p:nvSpPr>
          <p:spPr>
            <a:xfrm>
              <a:off x="46645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Purple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4" name="Group 87"/>
          <p:cNvGrpSpPr/>
          <p:nvPr/>
        </p:nvGrpSpPr>
        <p:grpSpPr>
          <a:xfrm>
            <a:off x="2215825" y="3929072"/>
            <a:ext cx="1214799" cy="828018"/>
            <a:chOff x="2215823" y="3638552"/>
            <a:chExt cx="1214799" cy="828018"/>
          </a:xfrm>
        </p:grpSpPr>
        <p:sp>
          <p:nvSpPr>
            <p:cNvPr id="89" name="Rectangle 88"/>
            <p:cNvSpPr/>
            <p:nvPr/>
          </p:nvSpPr>
          <p:spPr>
            <a:xfrm>
              <a:off x="2215823"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0" name="Rectangle 89"/>
            <p:cNvSpPr/>
            <p:nvPr/>
          </p:nvSpPr>
          <p:spPr>
            <a:xfrm>
              <a:off x="2219050"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Red</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5" name="Group 90"/>
          <p:cNvGrpSpPr/>
          <p:nvPr/>
        </p:nvGrpSpPr>
        <p:grpSpPr>
          <a:xfrm>
            <a:off x="3965045" y="3929072"/>
            <a:ext cx="1214799" cy="828018"/>
            <a:chOff x="3965044" y="3638552"/>
            <a:chExt cx="1214799" cy="828018"/>
          </a:xfrm>
        </p:grpSpPr>
        <p:sp>
          <p:nvSpPr>
            <p:cNvPr id="92" name="Rectangle 91"/>
            <p:cNvSpPr/>
            <p:nvPr/>
          </p:nvSpPr>
          <p:spPr>
            <a:xfrm>
              <a:off x="396504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3" name="Rectangle 92"/>
            <p:cNvSpPr/>
            <p:nvPr/>
          </p:nvSpPr>
          <p:spPr>
            <a:xfrm>
              <a:off x="396827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Yellow</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6" name="Group 93"/>
          <p:cNvGrpSpPr/>
          <p:nvPr/>
        </p:nvGrpSpPr>
        <p:grpSpPr>
          <a:xfrm>
            <a:off x="5717646" y="3929072"/>
            <a:ext cx="1214799" cy="828018"/>
            <a:chOff x="5717644" y="3638552"/>
            <a:chExt cx="1214799" cy="828018"/>
          </a:xfrm>
        </p:grpSpPr>
        <p:sp>
          <p:nvSpPr>
            <p:cNvPr id="95" name="Rectangle 94"/>
            <p:cNvSpPr/>
            <p:nvPr/>
          </p:nvSpPr>
          <p:spPr>
            <a:xfrm>
              <a:off x="5717644"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6" name="Rectangle 95"/>
            <p:cNvSpPr/>
            <p:nvPr/>
          </p:nvSpPr>
          <p:spPr>
            <a:xfrm>
              <a:off x="5720871"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Green</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7" name="Group 96"/>
          <p:cNvGrpSpPr/>
          <p:nvPr/>
        </p:nvGrpSpPr>
        <p:grpSpPr>
          <a:xfrm>
            <a:off x="7472891" y="3929072"/>
            <a:ext cx="1214799" cy="828018"/>
            <a:chOff x="7472889" y="3638552"/>
            <a:chExt cx="1214799" cy="828018"/>
          </a:xfrm>
        </p:grpSpPr>
        <p:sp>
          <p:nvSpPr>
            <p:cNvPr id="98" name="Rectangle 97"/>
            <p:cNvSpPr/>
            <p:nvPr/>
          </p:nvSpPr>
          <p:spPr>
            <a:xfrm>
              <a:off x="7472889" y="3943350"/>
              <a:ext cx="121391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9" name="Rectangle 98"/>
            <p:cNvSpPr/>
            <p:nvPr/>
          </p:nvSpPr>
          <p:spPr>
            <a:xfrm>
              <a:off x="7476116" y="3638552"/>
              <a:ext cx="1211572" cy="276999"/>
            </a:xfrm>
            <a:prstGeom prst="rect">
              <a:avLst/>
            </a:prstGeom>
            <a:noFill/>
          </p:spPr>
          <p:txBody>
            <a:bodyPr wrap="square">
              <a:spAutoFit/>
            </a:bodyPr>
            <a:lstStyle/>
            <a:p>
              <a:r>
                <a:rPr lang="ms-MY" sz="1200" dirty="0" smtClean="0">
                  <a:solidFill>
                    <a:schemeClr val="tx1">
                      <a:lumMod val="50000"/>
                      <a:lumOff val="50000"/>
                    </a:schemeClr>
                  </a:solidFill>
                  <a:latin typeface="Open Sans" pitchFamily="34" charset="0"/>
                  <a:ea typeface="Open Sans" pitchFamily="34" charset="0"/>
                  <a:cs typeface="Open Sans" pitchFamily="34" charset="0"/>
                </a:rPr>
                <a:t>Blue</a:t>
              </a:r>
              <a:endParaRPr lang="ms-MY" sz="1200" dirty="0">
                <a:solidFill>
                  <a:schemeClr val="tx1">
                    <a:lumMod val="50000"/>
                    <a:lumOff val="50000"/>
                  </a:schemeClr>
                </a:solidFill>
                <a:latin typeface="Open Sans" pitchFamily="34" charset="0"/>
                <a:ea typeface="Open Sans" pitchFamily="34" charset="0"/>
                <a:cs typeface="Open Sans" pitchFamily="34" charset="0"/>
              </a:endParaRPr>
            </a:p>
          </p:txBody>
        </p:sp>
      </p:grpSp>
      <p:grpSp>
        <p:nvGrpSpPr>
          <p:cNvPr id="35" name="Group 34"/>
          <p:cNvGrpSpPr/>
          <p:nvPr/>
        </p:nvGrpSpPr>
        <p:grpSpPr>
          <a:xfrm>
            <a:off x="571472" y="3643320"/>
            <a:ext cx="7133304" cy="132382"/>
            <a:chOff x="571472" y="3643320"/>
            <a:chExt cx="7133304" cy="132382"/>
          </a:xfrm>
        </p:grpSpPr>
        <p:sp>
          <p:nvSpPr>
            <p:cNvPr id="100" name="Oval 99"/>
            <p:cNvSpPr/>
            <p:nvPr/>
          </p:nvSpPr>
          <p:spPr>
            <a:xfrm rot="16200000">
              <a:off x="4071933" y="3643321"/>
              <a:ext cx="132382" cy="132380"/>
            </a:xfrm>
            <a:prstGeom prst="ellipse">
              <a:avLst/>
            </a:prstGeom>
            <a:solidFill>
              <a:schemeClr val="accent2">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rot="16200000">
              <a:off x="5786445" y="3643321"/>
              <a:ext cx="132382" cy="132380"/>
            </a:xfrm>
            <a:prstGeom prst="ellipse">
              <a:avLst/>
            </a:prstGeom>
            <a:solidFill>
              <a:schemeClr val="accent2">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p:cNvSpPr/>
            <p:nvPr/>
          </p:nvSpPr>
          <p:spPr>
            <a:xfrm rot="16200000">
              <a:off x="7572395" y="3643321"/>
              <a:ext cx="132382" cy="132380"/>
            </a:xfrm>
            <a:prstGeom prst="ellipse">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 name="Straight Connector 102"/>
            <p:cNvCxnSpPr>
              <a:stCxn id="100" idx="4"/>
              <a:endCxn id="101" idx="0"/>
            </p:cNvCxnSpPr>
            <p:nvPr/>
          </p:nvCxnSpPr>
          <p:spPr>
            <a:xfrm>
              <a:off x="4204314"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a:stCxn id="101" idx="4"/>
              <a:endCxn id="102" idx="0"/>
            </p:cNvCxnSpPr>
            <p:nvPr/>
          </p:nvCxnSpPr>
          <p:spPr>
            <a:xfrm>
              <a:off x="5918826"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5" name="Oval 104"/>
            <p:cNvSpPr/>
            <p:nvPr/>
          </p:nvSpPr>
          <p:spPr>
            <a:xfrm rot="16200000">
              <a:off x="571471" y="3643321"/>
              <a:ext cx="132382" cy="132380"/>
            </a:xfrm>
            <a:prstGeom prst="ellipse">
              <a:avLst/>
            </a:prstGeom>
            <a:solidFill>
              <a:schemeClr val="accent2">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p:cNvSpPr/>
            <p:nvPr/>
          </p:nvSpPr>
          <p:spPr>
            <a:xfrm rot="16200000">
              <a:off x="2285983" y="3643321"/>
              <a:ext cx="132382" cy="1323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7" name="Straight Connector 106"/>
            <p:cNvCxnSpPr>
              <a:stCxn id="105" idx="4"/>
              <a:endCxn id="106" idx="0"/>
            </p:cNvCxnSpPr>
            <p:nvPr/>
          </p:nvCxnSpPr>
          <p:spPr>
            <a:xfrm>
              <a:off x="703852" y="3709511"/>
              <a:ext cx="158213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a:stCxn id="100" idx="0"/>
              <a:endCxn id="106" idx="4"/>
            </p:cNvCxnSpPr>
            <p:nvPr/>
          </p:nvCxnSpPr>
          <p:spPr>
            <a:xfrm rot="10800000">
              <a:off x="2418364" y="3709511"/>
              <a:ext cx="1653570"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slide(fromTop)">
                                      <p:cBhvr>
                                        <p:cTn id="10" dur="500"/>
                                        <p:tgtEl>
                                          <p:spTgt spid="58"/>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slide(fromBottom)">
                                      <p:cBhvr>
                                        <p:cTn id="14" dur="500"/>
                                        <p:tgtEl>
                                          <p:spTgt spid="84"/>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slide(fromLeft)">
                                      <p:cBhvr>
                                        <p:cTn id="18" dur="500"/>
                                        <p:tgtEl>
                                          <p:spTgt spid="35"/>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Bottom)">
                                      <p:cBhvr>
                                        <p:cTn id="22" dur="500"/>
                                        <p:tgtEl>
                                          <p:spTgt spid="3"/>
                                        </p:tgtEl>
                                      </p:cBhvr>
                                    </p:animEffect>
                                  </p:childTnLst>
                                </p:cTn>
                              </p:par>
                              <p:par>
                                <p:cTn id="23" presetID="1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slide(fromBottom)">
                                      <p:cBhvr>
                                        <p:cTn id="25" dur="500"/>
                                        <p:tgtEl>
                                          <p:spTgt spid="4"/>
                                        </p:tgtEl>
                                      </p:cBhvr>
                                    </p:animEffect>
                                  </p:childTnLst>
                                </p:cTn>
                              </p:par>
                              <p:par>
                                <p:cTn id="26" presetID="12" presetClass="entr" presetSubtype="4"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slide(fromBottom)">
                                      <p:cBhvr>
                                        <p:cTn id="28" dur="500"/>
                                        <p:tgtEl>
                                          <p:spTgt spid="5"/>
                                        </p:tgtEl>
                                      </p:cBhvr>
                                    </p:animEffect>
                                  </p:childTnLst>
                                </p:cTn>
                              </p:par>
                              <p:par>
                                <p:cTn id="29" presetID="1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slide(fromBottom)">
                                      <p:cBhvr>
                                        <p:cTn id="31" dur="500"/>
                                        <p:tgtEl>
                                          <p:spTgt spid="6"/>
                                        </p:tgtEl>
                                      </p:cBhvr>
                                    </p:animEffect>
                                  </p:childTnLst>
                                </p:cTn>
                              </p:par>
                              <p:par>
                                <p:cTn id="32" presetID="12" presetClass="entr" presetSubtype="4"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slide(fromBottom)">
                                      <p:cBhvr>
                                        <p:cTn id="3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Graphic spid="84"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714612" y="2714626"/>
            <a:ext cx="642938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2928926" y="2857502"/>
            <a:ext cx="5715040" cy="830997"/>
          </a:xfrm>
          <a:prstGeom prst="rect">
            <a:avLst/>
          </a:prstGeom>
        </p:spPr>
        <p:txBody>
          <a:bodyPr wrap="square" numCol="1" spcCol="274320">
            <a:spAutoFit/>
          </a:bodyPr>
          <a:lstStyle/>
          <a:p>
            <a:r>
              <a:rPr lang="ms-MY" sz="1600" i="1"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consectetur adipiscing elit. Lorem ipsum dolor sit amet, consectetur adipiscing elit.”</a:t>
            </a:r>
            <a:endParaRPr lang="ms-MY" sz="1600" i="1" dirty="0" smtClean="0">
              <a:solidFill>
                <a:schemeClr val="bg1"/>
              </a:solidFill>
              <a:latin typeface="Open Sans Light" pitchFamily="34" charset="0"/>
              <a:ea typeface="Open Sans Light" pitchFamily="34" charset="0"/>
              <a:cs typeface="Open Sans Light" pitchFamily="34" charset="0"/>
            </a:endParaRPr>
          </a:p>
        </p:txBody>
      </p:sp>
      <p:sp>
        <p:nvSpPr>
          <p:cNvPr id="5" name="Rectangle 4"/>
          <p:cNvSpPr/>
          <p:nvPr/>
        </p:nvSpPr>
        <p:spPr>
          <a:xfrm>
            <a:off x="2500298" y="2714626"/>
            <a:ext cx="71438"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04</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Right)">
                                      <p:cBhvr>
                                        <p:cTn id="7" dur="500"/>
                                        <p:tgtEl>
                                          <p:spTgt spid="2"/>
                                        </p:tgtEl>
                                      </p:cBhvr>
                                    </p:animEffect>
                                  </p:childTnLst>
                                </p:cTn>
                              </p:par>
                            </p:childTnLst>
                          </p:cTn>
                        </p:par>
                        <p:par>
                          <p:cTn id="8" fill="hold">
                            <p:stCondLst>
                              <p:cond delay="500"/>
                            </p:stCondLst>
                            <p:childTnLst>
                              <p:par>
                                <p:cTn id="9" presetID="1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Right)">
                                      <p:cBhvr>
                                        <p:cTn id="11" dur="500"/>
                                        <p:tgtEl>
                                          <p:spTgt spid="3"/>
                                        </p:tgtEl>
                                      </p:cBhvr>
                                    </p:animEffect>
                                  </p:childTnLst>
                                </p:cTn>
                              </p:par>
                            </p:childTnLst>
                          </p:cTn>
                        </p:par>
                        <p:par>
                          <p:cTn id="12" fill="hold">
                            <p:stCondLst>
                              <p:cond delay="1000"/>
                            </p:stCondLst>
                            <p:childTnLst>
                              <p:par>
                                <p:cTn id="13" presetID="1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lide(fromRight)">
                                      <p:cBhvr>
                                        <p:cTn id="15" dur="500"/>
                                        <p:tgtEl>
                                          <p:spTgt spid="5"/>
                                        </p:tgtEl>
                                      </p:cBhvr>
                                    </p:animEffect>
                                  </p:childTnLst>
                                </p:cTn>
                              </p:par>
                            </p:childTnLst>
                          </p:cTn>
                        </p:par>
                        <p:par>
                          <p:cTn id="16" fill="hold">
                            <p:stCondLst>
                              <p:cond delay="1500"/>
                            </p:stCondLst>
                            <p:childTnLst>
                              <p:par>
                                <p:cTn id="17" presetID="12" presetClass="entr" presetSubtype="2"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Right)">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6" name="Straight Connector 15"/>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9"/>
          <p:cNvGrpSpPr/>
          <p:nvPr/>
        </p:nvGrpSpPr>
        <p:grpSpPr>
          <a:xfrm>
            <a:off x="4286248" y="2500312"/>
            <a:ext cx="571504" cy="793304"/>
            <a:chOff x="4286248" y="3000378"/>
            <a:chExt cx="571504" cy="793304"/>
          </a:xfrm>
          <a:solidFill>
            <a:schemeClr val="accent2">
              <a:lumMod val="50000"/>
            </a:schemeClr>
          </a:solidFill>
        </p:grpSpPr>
        <p:grpSp>
          <p:nvGrpSpPr>
            <p:cNvPr id="4" name="Group 302"/>
            <p:cNvGrpSpPr/>
            <p:nvPr/>
          </p:nvGrpSpPr>
          <p:grpSpPr>
            <a:xfrm>
              <a:off x="4462627" y="3358384"/>
              <a:ext cx="201840" cy="435298"/>
              <a:chOff x="6138760" y="4271257"/>
              <a:chExt cx="97227" cy="209688"/>
            </a:xfrm>
            <a:grpFill/>
          </p:grpSpPr>
          <p:sp>
            <p:nvSpPr>
              <p:cNvPr id="33" name="Oval 3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35" name="Right Arrow 34"/>
            <p:cNvSpPr/>
            <p:nvPr/>
          </p:nvSpPr>
          <p:spPr>
            <a:xfrm>
              <a:off x="4286248" y="3000378"/>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50"/>
          <p:cNvGrpSpPr/>
          <p:nvPr/>
        </p:nvGrpSpPr>
        <p:grpSpPr>
          <a:xfrm>
            <a:off x="4286248" y="1643769"/>
            <a:ext cx="571504" cy="847891"/>
            <a:chOff x="4286248" y="2143835"/>
            <a:chExt cx="571504" cy="847891"/>
          </a:xfrm>
          <a:solidFill>
            <a:schemeClr val="accent2">
              <a:lumMod val="60000"/>
              <a:lumOff val="40000"/>
            </a:schemeClr>
          </a:solidFill>
        </p:grpSpPr>
        <p:grpSp>
          <p:nvGrpSpPr>
            <p:cNvPr id="6" name="Group 299"/>
            <p:cNvGrpSpPr/>
            <p:nvPr/>
          </p:nvGrpSpPr>
          <p:grpSpPr>
            <a:xfrm>
              <a:off x="4457491" y="2143835"/>
              <a:ext cx="170898" cy="434676"/>
              <a:chOff x="6141009" y="3540977"/>
              <a:chExt cx="85046" cy="216315"/>
            </a:xfrm>
            <a:grpFill/>
          </p:grpSpPr>
          <p:sp>
            <p:nvSpPr>
              <p:cNvPr id="3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36" name="Right Arrow 35"/>
            <p:cNvSpPr/>
            <p:nvPr/>
          </p:nvSpPr>
          <p:spPr>
            <a:xfrm flipH="1">
              <a:off x="4286248" y="2786064"/>
              <a:ext cx="571504" cy="205662"/>
            </a:xfrm>
            <a:prstGeom prst="rightArrow">
              <a:avLst>
                <a:gd name="adj1" fmla="val 19124"/>
                <a:gd name="adj2"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Rectangle 4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48</a:t>
            </a:r>
            <a:endParaRPr lang="en-US" sz="1100" dirty="0">
              <a:latin typeface="Open Sans" pitchFamily="34" charset="0"/>
              <a:ea typeface="Open Sans" pitchFamily="34" charset="0"/>
              <a:cs typeface="Open Sans" pitchFamily="34" charset="0"/>
            </a:endParaRPr>
          </a:p>
        </p:txBody>
      </p:sp>
      <p:grpSp>
        <p:nvGrpSpPr>
          <p:cNvPr id="7" name="Group 80"/>
          <p:cNvGrpSpPr/>
          <p:nvPr/>
        </p:nvGrpSpPr>
        <p:grpSpPr>
          <a:xfrm>
            <a:off x="714348" y="1071552"/>
            <a:ext cx="3286148" cy="3728047"/>
            <a:chOff x="714348" y="1071552"/>
            <a:chExt cx="3286148" cy="3728047"/>
          </a:xfrm>
        </p:grpSpPr>
        <p:sp>
          <p:nvSpPr>
            <p:cNvPr id="37" name="Rectangle 36"/>
            <p:cNvSpPr/>
            <p:nvPr/>
          </p:nvSpPr>
          <p:spPr>
            <a:xfrm>
              <a:off x="785786" y="4214824"/>
              <a:ext cx="321471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714348" y="1071552"/>
              <a:ext cx="9829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Statistic 1</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8" name="Group 72"/>
            <p:cNvGrpSpPr/>
            <p:nvPr/>
          </p:nvGrpSpPr>
          <p:grpSpPr>
            <a:xfrm>
              <a:off x="928662" y="1571618"/>
              <a:ext cx="1103218" cy="2532237"/>
              <a:chOff x="928662" y="1571618"/>
              <a:chExt cx="1103218" cy="2532237"/>
            </a:xfrm>
          </p:grpSpPr>
          <p:sp>
            <p:nvSpPr>
              <p:cNvPr id="20" name="Isosceles Triangle 2"/>
              <p:cNvSpPr/>
              <p:nvPr/>
            </p:nvSpPr>
            <p:spPr>
              <a:xfrm>
                <a:off x="92866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1285852"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0" name="Straight Connector 59"/>
              <p:cNvCxnSpPr/>
              <p:nvPr/>
            </p:nvCxnSpPr>
            <p:spPr>
              <a:xfrm rot="5400000">
                <a:off x="135729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73"/>
            <p:cNvGrpSpPr/>
            <p:nvPr/>
          </p:nvGrpSpPr>
          <p:grpSpPr>
            <a:xfrm>
              <a:off x="1509738" y="2214560"/>
              <a:ext cx="1028743" cy="1889295"/>
              <a:chOff x="1509738" y="2214560"/>
              <a:chExt cx="1028743" cy="1889295"/>
            </a:xfrm>
          </p:grpSpPr>
          <p:sp>
            <p:nvSpPr>
              <p:cNvPr id="21" name="Isosceles Triangle 2"/>
              <p:cNvSpPr/>
              <p:nvPr/>
            </p:nvSpPr>
            <p:spPr>
              <a:xfrm>
                <a:off x="150973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1857356"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50%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2" name="Straight Connector 61"/>
              <p:cNvCxnSpPr/>
              <p:nvPr/>
            </p:nvCxnSpPr>
            <p:spPr>
              <a:xfrm rot="5400000">
                <a:off x="192958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 74"/>
            <p:cNvGrpSpPr/>
            <p:nvPr/>
          </p:nvGrpSpPr>
          <p:grpSpPr>
            <a:xfrm>
              <a:off x="2014828" y="2071684"/>
              <a:ext cx="1199470" cy="2032171"/>
              <a:chOff x="2014828" y="2071684"/>
              <a:chExt cx="1199470" cy="2032171"/>
            </a:xfrm>
          </p:grpSpPr>
          <p:sp>
            <p:nvSpPr>
              <p:cNvPr id="22" name="Isosceles Triangle 2"/>
              <p:cNvSpPr/>
              <p:nvPr/>
            </p:nvSpPr>
            <p:spPr>
              <a:xfrm>
                <a:off x="201482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428860"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65%</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3" name="Straight Connector 62"/>
              <p:cNvCxnSpPr/>
              <p:nvPr/>
            </p:nvCxnSpPr>
            <p:spPr>
              <a:xfrm rot="5400000">
                <a:off x="250109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oup 75"/>
            <p:cNvGrpSpPr/>
            <p:nvPr/>
          </p:nvGrpSpPr>
          <p:grpSpPr>
            <a:xfrm>
              <a:off x="2614563" y="2357436"/>
              <a:ext cx="1028743" cy="1746419"/>
              <a:chOff x="2614563" y="2357436"/>
              <a:chExt cx="1028743" cy="1746419"/>
            </a:xfrm>
          </p:grpSpPr>
          <p:sp>
            <p:nvSpPr>
              <p:cNvPr id="23" name="Isosceles Triangle 2"/>
              <p:cNvSpPr/>
              <p:nvPr/>
            </p:nvSpPr>
            <p:spPr>
              <a:xfrm>
                <a:off x="2614563" y="2357436"/>
                <a:ext cx="1028743" cy="1025352"/>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000364"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40%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4" name="Straight Connector 63"/>
              <p:cNvCxnSpPr/>
              <p:nvPr/>
            </p:nvCxnSpPr>
            <p:spPr>
              <a:xfrm rot="5400000">
                <a:off x="3072596"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2" name="Group 81"/>
          <p:cNvGrpSpPr/>
          <p:nvPr/>
        </p:nvGrpSpPr>
        <p:grpSpPr>
          <a:xfrm>
            <a:off x="5429256" y="1071552"/>
            <a:ext cx="3214710" cy="3728047"/>
            <a:chOff x="5429256" y="1071552"/>
            <a:chExt cx="3214710" cy="3728047"/>
          </a:xfrm>
        </p:grpSpPr>
        <p:sp>
          <p:nvSpPr>
            <p:cNvPr id="38" name="Rectangle 37"/>
            <p:cNvSpPr/>
            <p:nvPr/>
          </p:nvSpPr>
          <p:spPr>
            <a:xfrm>
              <a:off x="5429256" y="4214824"/>
              <a:ext cx="321471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5429256" y="1071552"/>
              <a:ext cx="9829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Statistic 2</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76"/>
            <p:cNvGrpSpPr/>
            <p:nvPr/>
          </p:nvGrpSpPr>
          <p:grpSpPr>
            <a:xfrm>
              <a:off x="5572132" y="1571618"/>
              <a:ext cx="1103218" cy="2532237"/>
              <a:chOff x="5572132" y="1571618"/>
              <a:chExt cx="1103218" cy="2532237"/>
            </a:xfrm>
          </p:grpSpPr>
          <p:sp>
            <p:nvSpPr>
              <p:cNvPr id="25" name="Isosceles Triangle 2"/>
              <p:cNvSpPr/>
              <p:nvPr/>
            </p:nvSpPr>
            <p:spPr>
              <a:xfrm>
                <a:off x="5572132" y="1571618"/>
                <a:ext cx="1103218" cy="181116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5857884"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69" name="Straight Connector 68"/>
              <p:cNvCxnSpPr/>
              <p:nvPr/>
            </p:nvCxnSpPr>
            <p:spPr>
              <a:xfrm rot="5400000">
                <a:off x="5929322"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77"/>
            <p:cNvGrpSpPr/>
            <p:nvPr/>
          </p:nvGrpSpPr>
          <p:grpSpPr>
            <a:xfrm>
              <a:off x="6153208" y="2214560"/>
              <a:ext cx="1028743" cy="1889295"/>
              <a:chOff x="6153208" y="2214560"/>
              <a:chExt cx="1028743" cy="1889295"/>
            </a:xfrm>
          </p:grpSpPr>
          <p:sp>
            <p:nvSpPr>
              <p:cNvPr id="26" name="Isosceles Triangle 2"/>
              <p:cNvSpPr/>
              <p:nvPr/>
            </p:nvSpPr>
            <p:spPr>
              <a:xfrm>
                <a:off x="6153208" y="2214560"/>
                <a:ext cx="1028743" cy="11682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Rectangle 65"/>
              <p:cNvSpPr/>
              <p:nvPr/>
            </p:nvSpPr>
            <p:spPr>
              <a:xfrm>
                <a:off x="6429388"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50%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0" name="Straight Connector 69"/>
              <p:cNvCxnSpPr/>
              <p:nvPr/>
            </p:nvCxnSpPr>
            <p:spPr>
              <a:xfrm rot="5400000">
                <a:off x="6501620"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78"/>
            <p:cNvGrpSpPr/>
            <p:nvPr/>
          </p:nvGrpSpPr>
          <p:grpSpPr>
            <a:xfrm>
              <a:off x="6658298" y="2071684"/>
              <a:ext cx="1199470" cy="2032171"/>
              <a:chOff x="6658298" y="2071684"/>
              <a:chExt cx="1199470" cy="2032171"/>
            </a:xfrm>
          </p:grpSpPr>
          <p:sp>
            <p:nvSpPr>
              <p:cNvPr id="27" name="Isosceles Triangle 2"/>
              <p:cNvSpPr/>
              <p:nvPr/>
            </p:nvSpPr>
            <p:spPr>
              <a:xfrm>
                <a:off x="6658298" y="2071684"/>
                <a:ext cx="1199470" cy="131110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ectangle 66"/>
              <p:cNvSpPr/>
              <p:nvPr/>
            </p:nvSpPr>
            <p:spPr>
              <a:xfrm>
                <a:off x="7000892"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65%</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1" name="Straight Connector 70"/>
              <p:cNvCxnSpPr/>
              <p:nvPr/>
            </p:nvCxnSpPr>
            <p:spPr>
              <a:xfrm rot="5400000">
                <a:off x="7073124"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79"/>
            <p:cNvGrpSpPr/>
            <p:nvPr/>
          </p:nvGrpSpPr>
          <p:grpSpPr>
            <a:xfrm>
              <a:off x="7258033" y="1714494"/>
              <a:ext cx="1028743" cy="2389361"/>
              <a:chOff x="7258033" y="1714494"/>
              <a:chExt cx="1028743" cy="2389361"/>
            </a:xfrm>
          </p:grpSpPr>
          <p:sp>
            <p:nvSpPr>
              <p:cNvPr id="28" name="Isosceles Triangle 2"/>
              <p:cNvSpPr/>
              <p:nvPr/>
            </p:nvSpPr>
            <p:spPr>
              <a:xfrm>
                <a:off x="7258033" y="1714494"/>
                <a:ext cx="1028743" cy="166829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7572396" y="385763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40%</a:t>
                </a:r>
                <a:endParaRPr lang="en-US" sz="1000" dirty="0">
                  <a:solidFill>
                    <a:schemeClr val="bg1">
                      <a:lumMod val="65000"/>
                    </a:schemeClr>
                  </a:solidFill>
                  <a:latin typeface="Open Sans" pitchFamily="34" charset="0"/>
                  <a:ea typeface="Open Sans" pitchFamily="34" charset="0"/>
                  <a:cs typeface="Open Sans" pitchFamily="34" charset="0"/>
                </a:endParaRPr>
              </a:p>
            </p:txBody>
          </p:sp>
          <p:cxnSp>
            <p:nvCxnSpPr>
              <p:cNvPr id="72" name="Straight Connector 71"/>
              <p:cNvCxnSpPr/>
              <p:nvPr/>
            </p:nvCxnSpPr>
            <p:spPr>
              <a:xfrm rot="5400000">
                <a:off x="7644628" y="3643320"/>
                <a:ext cx="285752" cy="158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slide(fromTop)">
                                      <p:cBhvr>
                                        <p:cTn id="10" dur="500"/>
                                        <p:tgtEl>
                                          <p:spTgt spid="13"/>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Right)">
                                      <p:cBhvr>
                                        <p:cTn id="14" dur="500"/>
                                        <p:tgtEl>
                                          <p:spTgt spid="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Bottom)">
                                      <p:cBhvr>
                                        <p:cTn id="18" dur="500"/>
                                        <p:tgtEl>
                                          <p:spTgt spid="7"/>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slide(fromLeft)">
                                      <p:cBhvr>
                                        <p:cTn id="22" dur="500"/>
                                        <p:tgtEl>
                                          <p:spTgt spid="3"/>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4"/>
          <p:cNvGrpSpPr/>
          <p:nvPr/>
        </p:nvGrpSpPr>
        <p:grpSpPr>
          <a:xfrm>
            <a:off x="857224" y="142876"/>
            <a:ext cx="7429552" cy="492443"/>
            <a:chOff x="857224" y="142876"/>
            <a:chExt cx="7429552" cy="492443"/>
          </a:xfrm>
        </p:grpSpPr>
        <p:sp>
          <p:nvSpPr>
            <p:cNvPr id="6" name="Rectangle 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 name="Straight Connector 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 name="Group 20"/>
          <p:cNvGrpSpPr/>
          <p:nvPr/>
        </p:nvGrpSpPr>
        <p:grpSpPr>
          <a:xfrm>
            <a:off x="5643570" y="2928940"/>
            <a:ext cx="2928958" cy="1205693"/>
            <a:chOff x="5643570" y="2928940"/>
            <a:chExt cx="2928958" cy="1205693"/>
          </a:xfrm>
        </p:grpSpPr>
        <p:sp>
          <p:nvSpPr>
            <p:cNvPr id="2" name="Rectangle 1"/>
            <p:cNvSpPr/>
            <p:nvPr/>
          </p:nvSpPr>
          <p:spPr>
            <a:xfrm>
              <a:off x="5643570" y="3143254"/>
              <a:ext cx="285752" cy="85725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357950" y="3857634"/>
              <a:ext cx="2214578" cy="276999"/>
            </a:xfrm>
            <a:prstGeom prst="rect">
              <a:avLst/>
            </a:prstGeom>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6" name="Rectangle 15"/>
            <p:cNvSpPr/>
            <p:nvPr/>
          </p:nvSpPr>
          <p:spPr>
            <a:xfrm>
              <a:off x="6000760" y="2928940"/>
              <a:ext cx="2146742" cy="1015663"/>
            </a:xfrm>
            <a:prstGeom prst="rect">
              <a:avLst/>
            </a:prstGeom>
          </p:spPr>
          <p:txBody>
            <a:bodyPr wrap="none">
              <a:spAutoFit/>
            </a:bodyPr>
            <a:lstStyle/>
            <a:p>
              <a:r>
                <a:rPr lang="en-US" sz="6000" dirty="0" smtClean="0">
                  <a:solidFill>
                    <a:schemeClr val="accent2">
                      <a:lumMod val="75000"/>
                    </a:schemeClr>
                  </a:solidFill>
                  <a:latin typeface="Open Sans" pitchFamily="34" charset="0"/>
                  <a:ea typeface="Open Sans" pitchFamily="34" charset="0"/>
                  <a:cs typeface="Open Sans" pitchFamily="34" charset="0"/>
                </a:rPr>
                <a:t>8.079</a:t>
              </a:r>
              <a:endParaRPr lang="en-US" sz="6000" dirty="0">
                <a:solidFill>
                  <a:schemeClr val="accent2">
                    <a:lumMod val="75000"/>
                  </a:schemeClr>
                </a:solidFill>
                <a:latin typeface="Open Sans" pitchFamily="34" charset="0"/>
                <a:ea typeface="Open Sans" pitchFamily="34" charset="0"/>
                <a:cs typeface="Open Sans" pitchFamily="34" charset="0"/>
              </a:endParaRPr>
            </a:p>
          </p:txBody>
        </p:sp>
        <p:cxnSp>
          <p:nvCxnSpPr>
            <p:cNvPr id="17" name="Straight Arrow Connector 16"/>
            <p:cNvCxnSpPr/>
            <p:nvPr/>
          </p:nvCxnSpPr>
          <p:spPr>
            <a:xfrm rot="5400000">
              <a:off x="5357818" y="3571088"/>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1" name="Group 21"/>
          <p:cNvGrpSpPr/>
          <p:nvPr/>
        </p:nvGrpSpPr>
        <p:grpSpPr>
          <a:xfrm>
            <a:off x="5643570" y="1357304"/>
            <a:ext cx="2943154" cy="1205693"/>
            <a:chOff x="5643570" y="1357304"/>
            <a:chExt cx="2943154" cy="1205693"/>
          </a:xfrm>
        </p:grpSpPr>
        <p:sp>
          <p:nvSpPr>
            <p:cNvPr id="3" name="Rectangle 2"/>
            <p:cNvSpPr/>
            <p:nvPr/>
          </p:nvSpPr>
          <p:spPr>
            <a:xfrm>
              <a:off x="5643570" y="1571618"/>
              <a:ext cx="285752" cy="85725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6357950" y="2285998"/>
              <a:ext cx="2214578" cy="276999"/>
            </a:xfrm>
            <a:prstGeom prst="rect">
              <a:avLst/>
            </a:prstGeom>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Sales in 12 Month</a:t>
              </a:r>
              <a:endParaRPr lang="id-ID" sz="1200" dirty="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6000760" y="1357304"/>
              <a:ext cx="2585964" cy="1015663"/>
            </a:xfrm>
            <a:prstGeom prst="rect">
              <a:avLst/>
            </a:prstGeom>
          </p:spPr>
          <p:txBody>
            <a:bodyPr wrap="none">
              <a:spAutoFit/>
            </a:bodyPr>
            <a:lstStyle/>
            <a:p>
              <a:r>
                <a:rPr lang="en-US" sz="6000" dirty="0" smtClean="0">
                  <a:solidFill>
                    <a:schemeClr val="accent2">
                      <a:lumMod val="40000"/>
                      <a:lumOff val="60000"/>
                    </a:schemeClr>
                  </a:solidFill>
                  <a:latin typeface="Open Sans" pitchFamily="34" charset="0"/>
                  <a:ea typeface="Open Sans" pitchFamily="34" charset="0"/>
                  <a:cs typeface="Open Sans" pitchFamily="34" charset="0"/>
                </a:rPr>
                <a:t>14.356</a:t>
              </a:r>
              <a:endParaRPr lang="en-US" sz="6000" dirty="0">
                <a:solidFill>
                  <a:schemeClr val="accent2">
                    <a:lumMod val="40000"/>
                    <a:lumOff val="60000"/>
                  </a:schemeClr>
                </a:solidFill>
                <a:latin typeface="Open Sans" pitchFamily="34" charset="0"/>
                <a:ea typeface="Open Sans" pitchFamily="34" charset="0"/>
                <a:cs typeface="Open Sans" pitchFamily="34" charset="0"/>
              </a:endParaRPr>
            </a:p>
          </p:txBody>
        </p:sp>
        <p:cxnSp>
          <p:nvCxnSpPr>
            <p:cNvPr id="18" name="Straight Arrow Connector 17"/>
            <p:cNvCxnSpPr/>
            <p:nvPr/>
          </p:nvCxnSpPr>
          <p:spPr>
            <a:xfrm rot="16200000" flipV="1">
              <a:off x="5357818" y="1999452"/>
              <a:ext cx="857256" cy="158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grpSp>
        <p:nvGrpSpPr>
          <p:cNvPr id="22" name="Group 25"/>
          <p:cNvGrpSpPr/>
          <p:nvPr/>
        </p:nvGrpSpPr>
        <p:grpSpPr>
          <a:xfrm>
            <a:off x="304800" y="1285866"/>
            <a:ext cx="5053018" cy="3157550"/>
            <a:chOff x="304800" y="1285866"/>
            <a:chExt cx="5053018" cy="3157550"/>
          </a:xfrm>
        </p:grpSpPr>
        <p:graphicFrame>
          <p:nvGraphicFramePr>
            <p:cNvPr id="10" name="Chart 9"/>
            <p:cNvGraphicFramePr/>
            <p:nvPr/>
          </p:nvGraphicFramePr>
          <p:xfrm>
            <a:off x="304800" y="1285866"/>
            <a:ext cx="5053018" cy="3157550"/>
          </p:xfrm>
          <a:graphic>
            <a:graphicData uri="http://schemas.openxmlformats.org/drawingml/2006/chart">
              <c:chart xmlns:c="http://schemas.openxmlformats.org/drawingml/2006/chart" xmlns:r="http://schemas.openxmlformats.org/officeDocument/2006/relationships" r:id="rId1"/>
            </a:graphicData>
          </a:graphic>
        </p:graphicFrame>
        <p:grpSp>
          <p:nvGrpSpPr>
            <p:cNvPr id="23" name="Group 22"/>
            <p:cNvGrpSpPr/>
            <p:nvPr/>
          </p:nvGrpSpPr>
          <p:grpSpPr>
            <a:xfrm>
              <a:off x="4429124" y="1285866"/>
              <a:ext cx="714380" cy="230832"/>
              <a:chOff x="4429124" y="1285866"/>
              <a:chExt cx="714380" cy="230832"/>
            </a:xfrm>
          </p:grpSpPr>
          <p:sp>
            <p:nvSpPr>
              <p:cNvPr id="12" name="Rectangle 11"/>
              <p:cNvSpPr/>
              <p:nvPr/>
            </p:nvSpPr>
            <p:spPr>
              <a:xfrm>
                <a:off x="4429124" y="1285866"/>
                <a:ext cx="714380"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572000" y="1285866"/>
                <a:ext cx="478016" cy="230832"/>
              </a:xfrm>
              <a:prstGeom prst="rect">
                <a:avLst/>
              </a:prstGeom>
            </p:spPr>
            <p:txBody>
              <a:bodyPr wrap="none">
                <a:spAutoFit/>
              </a:bodyPr>
              <a:lstStyle/>
              <a:p>
                <a:r>
                  <a:rPr lang="en-US" sz="900" dirty="0" smtClean="0">
                    <a:solidFill>
                      <a:schemeClr val="bg1"/>
                    </a:solidFill>
                    <a:latin typeface="Open Sans" pitchFamily="34" charset="0"/>
                    <a:ea typeface="Open Sans" pitchFamily="34" charset="0"/>
                    <a:cs typeface="Open Sans" pitchFamily="34" charset="0"/>
                  </a:rPr>
                  <a:t>8.079</a:t>
                </a:r>
                <a:endParaRPr lang="en-US" sz="900" dirty="0">
                  <a:solidFill>
                    <a:schemeClr val="bg1"/>
                  </a:solidFill>
                  <a:latin typeface="Open Sans" pitchFamily="34" charset="0"/>
                  <a:ea typeface="Open Sans" pitchFamily="34" charset="0"/>
                  <a:cs typeface="Open Sans" pitchFamily="34" charset="0"/>
                </a:endParaRPr>
              </a:p>
            </p:txBody>
          </p:sp>
        </p:grpSp>
        <p:grpSp>
          <p:nvGrpSpPr>
            <p:cNvPr id="24" name="Group 23"/>
            <p:cNvGrpSpPr/>
            <p:nvPr/>
          </p:nvGrpSpPr>
          <p:grpSpPr>
            <a:xfrm>
              <a:off x="1714480" y="1928808"/>
              <a:ext cx="714380" cy="230832"/>
              <a:chOff x="1714480" y="1928808"/>
              <a:chExt cx="714380" cy="230832"/>
            </a:xfrm>
          </p:grpSpPr>
          <p:sp>
            <p:nvSpPr>
              <p:cNvPr id="11" name="Rectangle 10"/>
              <p:cNvSpPr/>
              <p:nvPr/>
            </p:nvSpPr>
            <p:spPr>
              <a:xfrm>
                <a:off x="1714480" y="1928808"/>
                <a:ext cx="714380"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857356" y="1928808"/>
                <a:ext cx="543739" cy="230832"/>
              </a:xfrm>
              <a:prstGeom prst="rect">
                <a:avLst/>
              </a:prstGeom>
            </p:spPr>
            <p:txBody>
              <a:bodyPr wrap="none">
                <a:spAutoFit/>
              </a:bodyPr>
              <a:lstStyle/>
              <a:p>
                <a:r>
                  <a:rPr lang="en-US" sz="900" dirty="0" smtClean="0">
                    <a:solidFill>
                      <a:schemeClr val="bg1"/>
                    </a:solidFill>
                    <a:latin typeface="Open Sans" pitchFamily="34" charset="0"/>
                    <a:ea typeface="Open Sans" pitchFamily="34" charset="0"/>
                    <a:cs typeface="Open Sans" pitchFamily="34" charset="0"/>
                  </a:rPr>
                  <a:t>14.356</a:t>
                </a:r>
                <a:endParaRPr lang="en-US" sz="900" dirty="0">
                  <a:solidFill>
                    <a:schemeClr val="bg1"/>
                  </a:solidFill>
                  <a:latin typeface="Open Sans" pitchFamily="34" charset="0"/>
                  <a:ea typeface="Open Sans" pitchFamily="34" charset="0"/>
                  <a:cs typeface="Open Sans" pitchFamily="34" charset="0"/>
                </a:endParaRPr>
              </a:p>
            </p:txBody>
          </p:sp>
        </p:grpSp>
      </p:grpSp>
      <p:sp>
        <p:nvSpPr>
          <p:cNvPr id="25" name="Rectangle 2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49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slide(fromTop)">
                                      <p:cBhvr>
                                        <p:cTn id="10" dur="500"/>
                                        <p:tgtEl>
                                          <p:spTgt spid="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slide(fromBottom)">
                                      <p:cBhvr>
                                        <p:cTn id="14" dur="500"/>
                                        <p:tgtEl>
                                          <p:spTgt spid="22"/>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Bottom)">
                                      <p:cBhvr>
                                        <p:cTn id="18" dur="500"/>
                                        <p:tgtEl>
                                          <p:spTgt spid="2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lide(fromTop)">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8" name="Chart 7"/>
          <p:cNvGraphicFramePr/>
          <p:nvPr/>
        </p:nvGraphicFramePr>
        <p:xfrm>
          <a:off x="214282" y="1390295"/>
          <a:ext cx="4533962" cy="3220166"/>
        </p:xfrm>
        <a:graphic>
          <a:graphicData uri="http://schemas.openxmlformats.org/drawingml/2006/chart">
            <c:chart xmlns:c="http://schemas.openxmlformats.org/drawingml/2006/chart" xmlns:r="http://schemas.openxmlformats.org/officeDocument/2006/relationships" r:id="rId1"/>
          </a:graphicData>
        </a:graphic>
      </p:graphicFrame>
      <p:cxnSp>
        <p:nvCxnSpPr>
          <p:cNvPr id="10" name="Straight Connector 9"/>
          <p:cNvCxnSpPr/>
          <p:nvPr/>
        </p:nvCxnSpPr>
        <p:spPr>
          <a:xfrm rot="5400000">
            <a:off x="3644100" y="2742756"/>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9"/>
          <p:cNvGrpSpPr/>
          <p:nvPr/>
        </p:nvGrpSpPr>
        <p:grpSpPr>
          <a:xfrm>
            <a:off x="5267816" y="1313996"/>
            <a:ext cx="3357586" cy="1120228"/>
            <a:chOff x="5267816" y="1313996"/>
            <a:chExt cx="3357586" cy="1120228"/>
          </a:xfrm>
        </p:grpSpPr>
        <p:graphicFrame>
          <p:nvGraphicFramePr>
            <p:cNvPr id="9" name="Chart 8"/>
            <p:cNvGraphicFramePr/>
            <p:nvPr/>
          </p:nvGraphicFramePr>
          <p:xfrm>
            <a:off x="5429256" y="1500180"/>
            <a:ext cx="1537164" cy="934044"/>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7053766" y="1671186"/>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5267816" y="1313996"/>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2012</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9" name="Group 18"/>
          <p:cNvGrpSpPr/>
          <p:nvPr/>
        </p:nvGrpSpPr>
        <p:grpSpPr>
          <a:xfrm>
            <a:off x="5267816" y="2457004"/>
            <a:ext cx="3357586" cy="1120228"/>
            <a:chOff x="5267816" y="2457004"/>
            <a:chExt cx="3357586" cy="1120228"/>
          </a:xfrm>
        </p:grpSpPr>
        <p:graphicFrame>
          <p:nvGraphicFramePr>
            <p:cNvPr id="13" name="Chart 12"/>
            <p:cNvGraphicFramePr/>
            <p:nvPr/>
          </p:nvGraphicFramePr>
          <p:xfrm>
            <a:off x="5429256" y="2643188"/>
            <a:ext cx="1537164" cy="934044"/>
          </p:xfrm>
          <a:graphic>
            <a:graphicData uri="http://schemas.openxmlformats.org/drawingml/2006/chart">
              <c:chart xmlns:c="http://schemas.openxmlformats.org/drawingml/2006/chart" xmlns:r="http://schemas.openxmlformats.org/officeDocument/2006/relationships" r:id="rId3"/>
            </a:graphicData>
          </a:graphic>
        </p:graphicFrame>
        <p:sp>
          <p:nvSpPr>
            <p:cNvPr id="14" name="Rectangle 13"/>
            <p:cNvSpPr/>
            <p:nvPr/>
          </p:nvSpPr>
          <p:spPr>
            <a:xfrm>
              <a:off x="7053766" y="2814194"/>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5" name="Rectangle 14"/>
            <p:cNvSpPr/>
            <p:nvPr/>
          </p:nvSpPr>
          <p:spPr>
            <a:xfrm>
              <a:off x="5267816" y="2457004"/>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2013</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0" name="Group 20"/>
          <p:cNvGrpSpPr/>
          <p:nvPr/>
        </p:nvGrpSpPr>
        <p:grpSpPr>
          <a:xfrm>
            <a:off x="5267816" y="3600012"/>
            <a:ext cx="3357586" cy="1120228"/>
            <a:chOff x="5267816" y="3600012"/>
            <a:chExt cx="3357586" cy="1120228"/>
          </a:xfrm>
        </p:grpSpPr>
        <p:graphicFrame>
          <p:nvGraphicFramePr>
            <p:cNvPr id="16" name="Chart 15"/>
            <p:cNvGraphicFramePr/>
            <p:nvPr/>
          </p:nvGraphicFramePr>
          <p:xfrm>
            <a:off x="5429256" y="3786196"/>
            <a:ext cx="1537164" cy="934044"/>
          </p:xfrm>
          <a:graphic>
            <a:graphicData uri="http://schemas.openxmlformats.org/drawingml/2006/chart">
              <c:chart xmlns:c="http://schemas.openxmlformats.org/drawingml/2006/chart" xmlns:r="http://schemas.openxmlformats.org/officeDocument/2006/relationships" r:id="rId4"/>
            </a:graphicData>
          </a:graphic>
        </p:graphicFrame>
        <p:sp>
          <p:nvSpPr>
            <p:cNvPr id="17" name="Rectangle 16"/>
            <p:cNvSpPr/>
            <p:nvPr/>
          </p:nvSpPr>
          <p:spPr>
            <a:xfrm>
              <a:off x="7053766" y="3957202"/>
              <a:ext cx="1571636"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5267816" y="3600012"/>
              <a:ext cx="53732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2014</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22" name="Rectangle 2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slide(fromTop)">
                                      <p:cBhvr>
                                        <p:cTn id="18" dur="500"/>
                                        <p:tgtEl>
                                          <p:spTgt spid="10"/>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Bottom)">
                                      <p:cBhvr>
                                        <p:cTn id="22" dur="500"/>
                                        <p:tgtEl>
                                          <p:spTgt spid="7"/>
                                        </p:tgtEl>
                                      </p:cBhvr>
                                    </p:animEffect>
                                  </p:childTnLst>
                                </p:cTn>
                              </p:par>
                              <p:par>
                                <p:cTn id="23" presetID="12" presetClass="entr" presetSubtype="4"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slide(fromBottom)">
                                      <p:cBhvr>
                                        <p:cTn id="25" dur="500"/>
                                        <p:tgtEl>
                                          <p:spTgt spid="19"/>
                                        </p:tgtEl>
                                      </p:cBhvr>
                                    </p:animEffect>
                                  </p:childTnLst>
                                </p:cTn>
                              </p:par>
                              <p:par>
                                <p:cTn id="26" presetID="12" presetClass="entr" presetSubtype="4" fill="hold"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slide(fromBottom)">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5" name="Group 4"/>
          <p:cNvGrpSpPr/>
          <p:nvPr/>
        </p:nvGrpSpPr>
        <p:grpSpPr>
          <a:xfrm>
            <a:off x="857224" y="142876"/>
            <a:ext cx="7429552" cy="492443"/>
            <a:chOff x="857224" y="142876"/>
            <a:chExt cx="7429552" cy="492443"/>
          </a:xfrm>
        </p:grpSpPr>
        <p:sp>
          <p:nvSpPr>
            <p:cNvPr id="6" name="Rectangle 5"/>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 name="Straight Connector 6"/>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0" name="Rectangle 9"/>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9" name="Group 18"/>
          <p:cNvGrpSpPr/>
          <p:nvPr/>
        </p:nvGrpSpPr>
        <p:grpSpPr>
          <a:xfrm>
            <a:off x="285720" y="1214428"/>
            <a:ext cx="4286280" cy="2808107"/>
            <a:chOff x="285720" y="1214428"/>
            <a:chExt cx="4286280" cy="2808107"/>
          </a:xfrm>
        </p:grpSpPr>
        <p:graphicFrame>
          <p:nvGraphicFramePr>
            <p:cNvPr id="2" name="Chart 1"/>
            <p:cNvGraphicFramePr/>
            <p:nvPr/>
          </p:nvGraphicFramePr>
          <p:xfrm>
            <a:off x="285720" y="1214428"/>
            <a:ext cx="4286280" cy="2571768"/>
          </p:xfrm>
          <a:graphic>
            <a:graphicData uri="http://schemas.openxmlformats.org/drawingml/2006/chart">
              <c:chart xmlns:c="http://schemas.openxmlformats.org/drawingml/2006/chart" xmlns:r="http://schemas.openxmlformats.org/officeDocument/2006/relationships" r:id="rId1"/>
            </a:graphicData>
          </a:graphic>
        </p:graphicFrame>
        <p:sp>
          <p:nvSpPr>
            <p:cNvPr id="11" name="Rectangle 10"/>
            <p:cNvSpPr/>
            <p:nvPr/>
          </p:nvSpPr>
          <p:spPr>
            <a:xfrm>
              <a:off x="428596" y="1214428"/>
              <a:ext cx="1584793"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Data Chart Years</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2" name="Rectangle 11"/>
            <p:cNvSpPr/>
            <p:nvPr/>
          </p:nvSpPr>
          <p:spPr>
            <a:xfrm>
              <a:off x="642910"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2012</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3" name="Rectangle 12"/>
            <p:cNvSpPr/>
            <p:nvPr/>
          </p:nvSpPr>
          <p:spPr>
            <a:xfrm>
              <a:off x="1643042"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2013</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4" name="Rectangle 13"/>
            <p:cNvSpPr/>
            <p:nvPr/>
          </p:nvSpPr>
          <p:spPr>
            <a:xfrm>
              <a:off x="2643174"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2014</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5" name="Rectangle 14"/>
            <p:cNvSpPr/>
            <p:nvPr/>
          </p:nvSpPr>
          <p:spPr>
            <a:xfrm>
              <a:off x="3643306" y="3714758"/>
              <a:ext cx="59503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2015</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7" name="Group 16"/>
          <p:cNvGrpSpPr/>
          <p:nvPr/>
        </p:nvGrpSpPr>
        <p:grpSpPr>
          <a:xfrm>
            <a:off x="5072066" y="1428742"/>
            <a:ext cx="3643338" cy="2375315"/>
            <a:chOff x="5072066" y="1428742"/>
            <a:chExt cx="3643338" cy="2375315"/>
          </a:xfrm>
        </p:grpSpPr>
        <p:sp>
          <p:nvSpPr>
            <p:cNvPr id="3" name="Rectangle 2"/>
            <p:cNvSpPr/>
            <p:nvPr/>
          </p:nvSpPr>
          <p:spPr>
            <a:xfrm>
              <a:off x="5072066" y="1857370"/>
              <a:ext cx="3429024" cy="1946687"/>
            </a:xfrm>
            <a:prstGeom prst="rect">
              <a:avLst/>
            </a:prstGeom>
          </p:spPr>
          <p:txBody>
            <a:bodyPr wrap="square">
              <a:spAutoFit/>
            </a:bodyPr>
            <a:lstStyle/>
            <a:p>
              <a:pPr marL="356870" indent="-356870">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pPr>
              <a:endParaRPr lang="id-ID"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Font typeface="Wingdings" panose="05000000000000000000" pitchFamily="2" charset="2"/>
                <a:buChar char="Ø"/>
              </a:pPr>
              <a:r>
                <a:rPr lang="id-ID" sz="900" dirty="0" smtClean="0">
                  <a:solidFill>
                    <a:schemeClr val="bg1">
                      <a:lumMod val="65000"/>
                    </a:schemeClr>
                  </a:solidFill>
                  <a:latin typeface="Open Sans Light" pitchFamily="34" charset="0"/>
                  <a:ea typeface="Open Sans Light" pitchFamily="34" charset="0"/>
                  <a:cs typeface="Open Sans Light" pitchFamily="34" charset="0"/>
                </a:rPr>
                <a:t> </a:t>
              </a: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tristique quis tempus odio Lorem ipsum dolor sit amet, consectetur adipiscing elit.</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5072066" y="1428742"/>
              <a:ext cx="3643338" cy="400110"/>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0" name="Rectangle 1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Top)">
                                      <p:cBhvr>
                                        <p:cTn id="7" dur="500"/>
                                        <p:tgtEl>
                                          <p:spTgt spid="5"/>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slide(fromTop)">
                                      <p:cBhvr>
                                        <p:cTn id="10" dur="500"/>
                                        <p:tgtEl>
                                          <p:spTgt spid="4"/>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Bottom)">
                                      <p:cBhvr>
                                        <p:cTn id="14" dur="500"/>
                                        <p:tgtEl>
                                          <p:spTgt spid="9"/>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slide(fromLeft)">
                                      <p:cBhvr>
                                        <p:cTn id="18" dur="500"/>
                                        <p:tgtEl>
                                          <p:spTgt spid="17"/>
                                        </p:tgtEl>
                                      </p:cBhvr>
                                    </p:animEffect>
                                  </p:childTnLst>
                                </p:cTn>
                              </p:par>
                            </p:childTnLst>
                          </p:cTn>
                        </p:par>
                        <p:par>
                          <p:cTn id="19" fill="hold">
                            <p:stCondLst>
                              <p:cond delay="1500"/>
                            </p:stCondLst>
                            <p:childTnLst>
                              <p:par>
                                <p:cTn id="20" presetID="12" presetClass="entr" presetSubtype="8" fill="hold" grpId="1"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Left)">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1" name="Group 10"/>
          <p:cNvGrpSpPr/>
          <p:nvPr/>
        </p:nvGrpSpPr>
        <p:grpSpPr>
          <a:xfrm>
            <a:off x="857224" y="142876"/>
            <a:ext cx="7429552" cy="492443"/>
            <a:chOff x="857224" y="142876"/>
            <a:chExt cx="7429552" cy="492443"/>
          </a:xfrm>
        </p:grpSpPr>
        <p:sp>
          <p:nvSpPr>
            <p:cNvPr id="12" name="Rectangle 11"/>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3" name="Straight Connector 12"/>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42"/>
          <p:cNvGrpSpPr/>
          <p:nvPr/>
        </p:nvGrpSpPr>
        <p:grpSpPr>
          <a:xfrm>
            <a:off x="357158" y="1500180"/>
            <a:ext cx="1643074" cy="3070846"/>
            <a:chOff x="357158" y="1500180"/>
            <a:chExt cx="1643074" cy="3070846"/>
          </a:xfrm>
        </p:grpSpPr>
        <p:sp>
          <p:nvSpPr>
            <p:cNvPr id="4" name="Arc 3"/>
            <p:cNvSpPr/>
            <p:nvPr/>
          </p:nvSpPr>
          <p:spPr>
            <a:xfrm>
              <a:off x="357158" y="1500180"/>
              <a:ext cx="1587688" cy="1587688"/>
            </a:xfrm>
            <a:prstGeom prst="arc">
              <a:avLst>
                <a:gd name="adj1" fmla="val 6246170"/>
                <a:gd name="adj2" fmla="val 11025538"/>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Arc 5"/>
            <p:cNvSpPr/>
            <p:nvPr/>
          </p:nvSpPr>
          <p:spPr>
            <a:xfrm>
              <a:off x="357158" y="1500180"/>
              <a:ext cx="1587688" cy="1587688"/>
            </a:xfrm>
            <a:prstGeom prst="arc">
              <a:avLst>
                <a:gd name="adj1" fmla="val 10911891"/>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84864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AutoShape 117"/>
            <p:cNvSpPr/>
            <p:nvPr/>
          </p:nvSpPr>
          <p:spPr bwMode="auto">
            <a:xfrm>
              <a:off x="1036277" y="2915148"/>
              <a:ext cx="293698" cy="22039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Rectangle 30"/>
            <p:cNvSpPr/>
            <p:nvPr/>
          </p:nvSpPr>
          <p:spPr>
            <a:xfrm>
              <a:off x="357158"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2" name="Rectangle 31"/>
            <p:cNvSpPr/>
            <p:nvPr/>
          </p:nvSpPr>
          <p:spPr>
            <a:xfrm>
              <a:off x="642910"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80%</a:t>
              </a:r>
              <a:endParaRPr lang="en-US" sz="3600" dirty="0">
                <a:solidFill>
                  <a:schemeClr val="bg1">
                    <a:lumMod val="65000"/>
                  </a:schemeClr>
                </a:solidFill>
                <a:latin typeface="Open Sans" pitchFamily="34" charset="0"/>
                <a:ea typeface="Open Sans" pitchFamily="34" charset="0"/>
                <a:cs typeface="Open Sans" pitchFamily="34" charset="0"/>
              </a:endParaRPr>
            </a:p>
          </p:txBody>
        </p:sp>
        <p:sp>
          <p:nvSpPr>
            <p:cNvPr id="33" name="Rectangle 32"/>
            <p:cNvSpPr/>
            <p:nvPr/>
          </p:nvSpPr>
          <p:spPr>
            <a:xfrm>
              <a:off x="714348" y="3429006"/>
              <a:ext cx="9573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Diamond</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43"/>
          <p:cNvGrpSpPr/>
          <p:nvPr/>
        </p:nvGrpSpPr>
        <p:grpSpPr>
          <a:xfrm>
            <a:off x="2643174" y="1500180"/>
            <a:ext cx="1643074" cy="3070846"/>
            <a:chOff x="2643174" y="1500180"/>
            <a:chExt cx="1643074" cy="3070846"/>
          </a:xfrm>
        </p:grpSpPr>
        <p:sp>
          <p:nvSpPr>
            <p:cNvPr id="3" name="Arc 2"/>
            <p:cNvSpPr/>
            <p:nvPr/>
          </p:nvSpPr>
          <p:spPr>
            <a:xfrm>
              <a:off x="2643174" y="1500180"/>
              <a:ext cx="1587688" cy="1587688"/>
            </a:xfrm>
            <a:prstGeom prst="arc">
              <a:avLst>
                <a:gd name="adj1" fmla="val 6246170"/>
                <a:gd name="adj2" fmla="val 13766270"/>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2643174" y="1500180"/>
              <a:ext cx="1587688" cy="1587688"/>
            </a:xfrm>
            <a:prstGeom prst="arc">
              <a:avLst>
                <a:gd name="adj1" fmla="val 1360300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3134665"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p:cNvGrpSpPr/>
            <p:nvPr/>
          </p:nvGrpSpPr>
          <p:grpSpPr>
            <a:xfrm>
              <a:off x="3322293" y="2853221"/>
              <a:ext cx="293696" cy="293696"/>
              <a:chOff x="3288121" y="2035176"/>
              <a:chExt cx="366050" cy="366050"/>
            </a:xfrm>
            <a:solidFill>
              <a:schemeClr val="bg1"/>
            </a:solidFill>
          </p:grpSpPr>
          <p:sp>
            <p:nvSpPr>
              <p:cNvPr id="25" name="AutoShape 123"/>
              <p:cNvSpPr/>
              <p:nvPr/>
            </p:nvSpPr>
            <p:spPr bwMode="auto">
              <a:xfrm>
                <a:off x="3288121"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124"/>
              <p:cNvSpPr/>
              <p:nvPr/>
            </p:nvSpPr>
            <p:spPr bwMode="auto">
              <a:xfrm>
                <a:off x="3391366" y="213779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125"/>
              <p:cNvSpPr/>
              <p:nvPr/>
            </p:nvSpPr>
            <p:spPr bwMode="auto">
              <a:xfrm>
                <a:off x="3425156" y="2172210"/>
                <a:ext cx="91982"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4" name="Rectangle 33"/>
            <p:cNvSpPr/>
            <p:nvPr/>
          </p:nvSpPr>
          <p:spPr>
            <a:xfrm>
              <a:off x="2643174"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3071802" y="3429006"/>
              <a:ext cx="76495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Setting</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0" name="Rectangle 39"/>
            <p:cNvSpPr/>
            <p:nvPr/>
          </p:nvSpPr>
          <p:spPr>
            <a:xfrm>
              <a:off x="2928926"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75%</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44"/>
          <p:cNvGrpSpPr/>
          <p:nvPr/>
        </p:nvGrpSpPr>
        <p:grpSpPr>
          <a:xfrm>
            <a:off x="4929190" y="1500180"/>
            <a:ext cx="1643074" cy="3070846"/>
            <a:chOff x="4929190" y="1500180"/>
            <a:chExt cx="1643074" cy="3070846"/>
          </a:xfrm>
        </p:grpSpPr>
        <p:sp>
          <p:nvSpPr>
            <p:cNvPr id="2" name="Arc 1"/>
            <p:cNvSpPr/>
            <p:nvPr/>
          </p:nvSpPr>
          <p:spPr>
            <a:xfrm>
              <a:off x="4929190" y="1500180"/>
              <a:ext cx="1587688" cy="1587688"/>
            </a:xfrm>
            <a:prstGeom prst="arc">
              <a:avLst>
                <a:gd name="adj1" fmla="val 6246170"/>
                <a:gd name="adj2" fmla="val 8658572"/>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p:nvSpPr>
          <p:spPr>
            <a:xfrm>
              <a:off x="4929190" y="1500180"/>
              <a:ext cx="1587688" cy="1587688"/>
            </a:xfrm>
            <a:prstGeom prst="arc">
              <a:avLst>
                <a:gd name="adj1" fmla="val 8639899"/>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Oval 17"/>
            <p:cNvSpPr/>
            <p:nvPr/>
          </p:nvSpPr>
          <p:spPr>
            <a:xfrm>
              <a:off x="5420681"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27"/>
            <p:cNvGrpSpPr/>
            <p:nvPr/>
          </p:nvGrpSpPr>
          <p:grpSpPr>
            <a:xfrm>
              <a:off x="5616550" y="2851935"/>
              <a:ext cx="294198" cy="293696"/>
              <a:chOff x="1823293" y="2035176"/>
              <a:chExt cx="366676" cy="366050"/>
            </a:xfrm>
            <a:solidFill>
              <a:schemeClr val="bg1"/>
            </a:solidFill>
          </p:grpSpPr>
          <p:sp>
            <p:nvSpPr>
              <p:cNvPr id="29" name="AutoShape 128"/>
              <p:cNvSpPr/>
              <p:nvPr/>
            </p:nvSpPr>
            <p:spPr bwMode="auto">
              <a:xfrm>
                <a:off x="1823293" y="2035176"/>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129"/>
              <p:cNvSpPr/>
              <p:nvPr/>
            </p:nvSpPr>
            <p:spPr bwMode="auto">
              <a:xfrm>
                <a:off x="2052309" y="2080854"/>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6" name="Rectangle 35"/>
            <p:cNvSpPr/>
            <p:nvPr/>
          </p:nvSpPr>
          <p:spPr>
            <a:xfrm>
              <a:off x="4929190"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 name="Rectangle 36"/>
            <p:cNvSpPr/>
            <p:nvPr/>
          </p:nvSpPr>
          <p:spPr>
            <a:xfrm>
              <a:off x="5357818" y="3429006"/>
              <a:ext cx="815864" cy="307777"/>
            </a:xfrm>
            <a:prstGeom prst="rect">
              <a:avLst/>
            </a:prstGeom>
          </p:spPr>
          <p:txBody>
            <a:bodyPr wrap="none">
              <a:spAutoFit/>
            </a:bodyPr>
            <a:lstStyle/>
            <a:p>
              <a:pPr algn="ctr"/>
              <a:r>
                <a:rPr lang="en-US" sz="1400" dirty="0" err="1" smtClean="0">
                  <a:solidFill>
                    <a:schemeClr val="bg1">
                      <a:lumMod val="65000"/>
                    </a:schemeClr>
                  </a:solidFill>
                  <a:latin typeface="Open Sans" pitchFamily="34" charset="0"/>
                  <a:ea typeface="Open Sans" pitchFamily="34" charset="0"/>
                  <a:cs typeface="Open Sans" pitchFamily="34" charset="0"/>
                </a:rPr>
                <a:t>Keylock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1" name="Rectangle 40"/>
            <p:cNvSpPr/>
            <p:nvPr/>
          </p:nvSpPr>
          <p:spPr>
            <a:xfrm>
              <a:off x="5214942"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90%</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grpSp>
        <p:nvGrpSpPr>
          <p:cNvPr id="44" name="Group 45"/>
          <p:cNvGrpSpPr/>
          <p:nvPr/>
        </p:nvGrpSpPr>
        <p:grpSpPr>
          <a:xfrm>
            <a:off x="7143768" y="1500180"/>
            <a:ext cx="1643074" cy="3070846"/>
            <a:chOff x="7143768" y="1500180"/>
            <a:chExt cx="1643074" cy="3070846"/>
          </a:xfrm>
        </p:grpSpPr>
        <p:sp>
          <p:nvSpPr>
            <p:cNvPr id="5" name="Arc 4"/>
            <p:cNvSpPr/>
            <p:nvPr/>
          </p:nvSpPr>
          <p:spPr>
            <a:xfrm>
              <a:off x="7143768" y="1500180"/>
              <a:ext cx="1587688" cy="1587688"/>
            </a:xfrm>
            <a:prstGeom prst="arc">
              <a:avLst>
                <a:gd name="adj1" fmla="val 6246170"/>
                <a:gd name="adj2" fmla="val 16335005"/>
              </a:avLst>
            </a:prstGeom>
            <a:ln w="76200">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a:off x="7143768" y="1500180"/>
              <a:ext cx="1587688" cy="1587688"/>
            </a:xfrm>
            <a:prstGeom prst="arc">
              <a:avLst>
                <a:gd name="adj1" fmla="val 16280784"/>
                <a:gd name="adj2" fmla="val 4270614"/>
              </a:avLst>
            </a:prstGeom>
            <a:ln w="762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Oval 18"/>
            <p:cNvSpPr/>
            <p:nvPr/>
          </p:nvSpPr>
          <p:spPr>
            <a:xfrm>
              <a:off x="7635259" y="2668223"/>
              <a:ext cx="652930" cy="652930"/>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20"/>
            <p:cNvGrpSpPr/>
            <p:nvPr/>
          </p:nvGrpSpPr>
          <p:grpSpPr>
            <a:xfrm>
              <a:off x="7822887" y="2884650"/>
              <a:ext cx="293698" cy="220398"/>
              <a:chOff x="359092" y="2813581"/>
              <a:chExt cx="366051" cy="274694"/>
            </a:xfrm>
            <a:solidFill>
              <a:schemeClr val="bg1"/>
            </a:solidFill>
          </p:grpSpPr>
          <p:sp>
            <p:nvSpPr>
              <p:cNvPr id="22" name="AutoShape 118"/>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119"/>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7143768" y="3786196"/>
              <a:ext cx="1643074" cy="784830"/>
            </a:xfrm>
            <a:prstGeom prst="rect">
              <a:avLst/>
            </a:prstGeom>
          </p:spPr>
          <p:txBody>
            <a:bodyPr wrap="square">
              <a:spAutoFit/>
            </a:bodyPr>
            <a:lstStyle/>
            <a:p>
              <a:pPr algn="ctr"/>
              <a:r>
                <a:rPr lang="ms-MY" sz="9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9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9" name="Rectangle 38"/>
            <p:cNvSpPr/>
            <p:nvPr/>
          </p:nvSpPr>
          <p:spPr>
            <a:xfrm>
              <a:off x="7643834" y="3429006"/>
              <a:ext cx="633507"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Label</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2" name="Rectangle 41"/>
            <p:cNvSpPr/>
            <p:nvPr/>
          </p:nvSpPr>
          <p:spPr>
            <a:xfrm>
              <a:off x="7429520" y="1928808"/>
              <a:ext cx="1093569" cy="646331"/>
            </a:xfrm>
            <a:prstGeom prst="rect">
              <a:avLst/>
            </a:prstGeom>
          </p:spPr>
          <p:txBody>
            <a:bodyPr wrap="none">
              <a:spAutoFit/>
            </a:bodyPr>
            <a:lstStyle/>
            <a:p>
              <a:pPr algn="ctr"/>
              <a:r>
                <a:rPr lang="en-US" sz="3600" dirty="0" smtClean="0">
                  <a:solidFill>
                    <a:schemeClr val="bg1">
                      <a:lumMod val="65000"/>
                    </a:schemeClr>
                  </a:solidFill>
                  <a:latin typeface="Open Sans" pitchFamily="34" charset="0"/>
                  <a:ea typeface="Open Sans" pitchFamily="34" charset="0"/>
                  <a:cs typeface="Open Sans" pitchFamily="34" charset="0"/>
                </a:rPr>
                <a:t>60%</a:t>
              </a:r>
              <a:endParaRPr lang="en-US" sz="3600" dirty="0">
                <a:solidFill>
                  <a:schemeClr val="bg1">
                    <a:lumMod val="65000"/>
                  </a:schemeClr>
                </a:solidFill>
                <a:latin typeface="Open Sans" pitchFamily="34" charset="0"/>
                <a:ea typeface="Open Sans" pitchFamily="34" charset="0"/>
                <a:cs typeface="Open Sans" pitchFamily="34" charset="0"/>
              </a:endParaRPr>
            </a:p>
          </p:txBody>
        </p:sp>
      </p:grpSp>
      <p:sp>
        <p:nvSpPr>
          <p:cNvPr id="47" name="Rectangle 4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lide(fromTop)">
                                      <p:cBhvr>
                                        <p:cTn id="7" dur="500"/>
                                        <p:tgtEl>
                                          <p:spTgt spid="11"/>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slide(fromTop)">
                                      <p:cBhvr>
                                        <p:cTn id="10" dur="500"/>
                                        <p:tgtEl>
                                          <p:spTgt spid="10"/>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slide(fromTop)">
                                      <p:cBhvr>
                                        <p:cTn id="14" dur="500"/>
                                        <p:tgtEl>
                                          <p:spTgt spid="15"/>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slide(fromTop)">
                                      <p:cBhvr>
                                        <p:cTn id="18" dur="500"/>
                                        <p:tgtEl>
                                          <p:spTgt spid="2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slide(fromTop)">
                                      <p:cBhvr>
                                        <p:cTn id="22" dur="500"/>
                                        <p:tgtEl>
                                          <p:spTgt spid="2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slide(fromTop)">
                                      <p:cBhvr>
                                        <p:cTn id="2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23"/>
          <p:cNvGrpSpPr/>
          <p:nvPr/>
        </p:nvGrpSpPr>
        <p:grpSpPr>
          <a:xfrm>
            <a:off x="785786" y="2179512"/>
            <a:ext cx="1486556" cy="2453176"/>
            <a:chOff x="785786" y="2179512"/>
            <a:chExt cx="1486556" cy="2453176"/>
          </a:xfrm>
        </p:grpSpPr>
        <p:sp>
          <p:nvSpPr>
            <p:cNvPr id="11" name="Arc 10"/>
            <p:cNvSpPr/>
            <p:nvPr/>
          </p:nvSpPr>
          <p:spPr>
            <a:xfrm>
              <a:off x="785786" y="2654187"/>
              <a:ext cx="1486556" cy="1486556"/>
            </a:xfrm>
            <a:prstGeom prst="arc">
              <a:avLst>
                <a:gd name="adj1" fmla="val 10810458"/>
                <a:gd name="adj2" fmla="val 0"/>
              </a:avLst>
            </a:prstGeom>
            <a:solidFill>
              <a:schemeClr val="accent2">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Content Placeholder 2"/>
            <p:cNvSpPr txBox="1"/>
            <p:nvPr/>
          </p:nvSpPr>
          <p:spPr>
            <a:xfrm>
              <a:off x="1200440"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2011</a:t>
              </a:r>
              <a:endParaRPr lang="en-US" sz="1000" dirty="0">
                <a:latin typeface="Open Sans" pitchFamily="34" charset="0"/>
                <a:ea typeface="Open Sans" pitchFamily="34" charset="0"/>
                <a:cs typeface="Open Sans" pitchFamily="34" charset="0"/>
              </a:endParaRPr>
            </a:p>
          </p:txBody>
        </p:sp>
        <p:sp>
          <p:nvSpPr>
            <p:cNvPr id="16" name="Rectangle 15"/>
            <p:cNvSpPr/>
            <p:nvPr/>
          </p:nvSpPr>
          <p:spPr>
            <a:xfrm>
              <a:off x="928662"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85852" y="217951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60%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4" name="Group 24"/>
          <p:cNvGrpSpPr/>
          <p:nvPr/>
        </p:nvGrpSpPr>
        <p:grpSpPr>
          <a:xfrm>
            <a:off x="1771000" y="1822322"/>
            <a:ext cx="2154038" cy="2810366"/>
            <a:chOff x="1771000" y="1822322"/>
            <a:chExt cx="2154038" cy="2810366"/>
          </a:xfrm>
        </p:grpSpPr>
        <p:sp>
          <p:nvSpPr>
            <p:cNvPr id="8" name="Arc 7"/>
            <p:cNvSpPr/>
            <p:nvPr/>
          </p:nvSpPr>
          <p:spPr>
            <a:xfrm>
              <a:off x="1771000" y="2320446"/>
              <a:ext cx="2154038" cy="2154038"/>
            </a:xfrm>
            <a:prstGeom prst="arc">
              <a:avLst>
                <a:gd name="adj1" fmla="val 10786903"/>
                <a:gd name="adj2" fmla="val 0"/>
              </a:avLst>
            </a:prstGeom>
            <a:solidFill>
              <a:schemeClr val="accent2">
                <a:lumMod val="75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Content Placeholder 2"/>
            <p:cNvSpPr txBox="1"/>
            <p:nvPr/>
          </p:nvSpPr>
          <p:spPr>
            <a:xfrm>
              <a:off x="25002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2012</a:t>
              </a:r>
              <a:endParaRPr lang="en-US" sz="1000" dirty="0">
                <a:latin typeface="Open Sans" pitchFamily="34" charset="0"/>
                <a:ea typeface="Open Sans" pitchFamily="34" charset="0"/>
                <a:cs typeface="Open Sans" pitchFamily="34" charset="0"/>
              </a:endParaRPr>
            </a:p>
          </p:txBody>
        </p:sp>
        <p:sp>
          <p:nvSpPr>
            <p:cNvPr id="17" name="Rectangle 16"/>
            <p:cNvSpPr/>
            <p:nvPr/>
          </p:nvSpPr>
          <p:spPr>
            <a:xfrm>
              <a:off x="2285984"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2786050" y="182232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70%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5" name="Group 25"/>
          <p:cNvGrpSpPr/>
          <p:nvPr/>
        </p:nvGrpSpPr>
        <p:grpSpPr>
          <a:xfrm>
            <a:off x="3071802" y="1536570"/>
            <a:ext cx="2838582" cy="3280186"/>
            <a:chOff x="3071802" y="1536570"/>
            <a:chExt cx="2838582" cy="3280186"/>
          </a:xfrm>
        </p:grpSpPr>
        <p:sp>
          <p:nvSpPr>
            <p:cNvPr id="9" name="Arc 8"/>
            <p:cNvSpPr/>
            <p:nvPr/>
          </p:nvSpPr>
          <p:spPr>
            <a:xfrm>
              <a:off x="3071802" y="1978174"/>
              <a:ext cx="2838582" cy="2838582"/>
            </a:xfrm>
            <a:prstGeom prst="arc">
              <a:avLst>
                <a:gd name="adj1" fmla="val 10792861"/>
                <a:gd name="adj2" fmla="val 0"/>
              </a:avLst>
            </a:prstGeom>
            <a:solidFill>
              <a:schemeClr val="accent2">
                <a:lumMod val="60000"/>
                <a:lumOff val="4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Content Placeholder 2"/>
            <p:cNvSpPr txBox="1"/>
            <p:nvPr/>
          </p:nvSpPr>
          <p:spPr>
            <a:xfrm>
              <a:off x="4143372"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2013</a:t>
              </a:r>
              <a:endParaRPr lang="en-US" sz="1000" dirty="0">
                <a:latin typeface="Open Sans" pitchFamily="34" charset="0"/>
                <a:ea typeface="Open Sans" pitchFamily="34" charset="0"/>
                <a:cs typeface="Open Sans" pitchFamily="34" charset="0"/>
              </a:endParaRPr>
            </a:p>
          </p:txBody>
        </p:sp>
        <p:sp>
          <p:nvSpPr>
            <p:cNvPr id="18" name="Rectangle 17"/>
            <p:cNvSpPr/>
            <p:nvPr/>
          </p:nvSpPr>
          <p:spPr>
            <a:xfrm>
              <a:off x="3929058"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500562" y="1536570"/>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80%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26"/>
          <p:cNvGrpSpPr/>
          <p:nvPr/>
        </p:nvGrpSpPr>
        <p:grpSpPr>
          <a:xfrm>
            <a:off x="4714876" y="1465132"/>
            <a:ext cx="3485488" cy="3678368"/>
            <a:chOff x="4714876" y="1465132"/>
            <a:chExt cx="3485488" cy="3678368"/>
          </a:xfrm>
        </p:grpSpPr>
        <p:sp>
          <p:nvSpPr>
            <p:cNvPr id="10" name="Arc 9"/>
            <p:cNvSpPr/>
            <p:nvPr/>
          </p:nvSpPr>
          <p:spPr>
            <a:xfrm>
              <a:off x="4714876" y="1658012"/>
              <a:ext cx="3485488" cy="3485488"/>
            </a:xfrm>
            <a:prstGeom prst="arc">
              <a:avLst>
                <a:gd name="adj1" fmla="val 10787253"/>
                <a:gd name="adj2" fmla="val 0"/>
              </a:avLst>
            </a:prstGeom>
            <a:solidFill>
              <a:schemeClr val="accent2">
                <a:lumMod val="20000"/>
                <a:lumOff val="80000"/>
                <a:alpha val="7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Content Placeholder 2"/>
            <p:cNvSpPr txBox="1"/>
            <p:nvPr/>
          </p:nvSpPr>
          <p:spPr>
            <a:xfrm>
              <a:off x="6072198" y="3536834"/>
              <a:ext cx="695790" cy="24622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1000" dirty="0" smtClean="0">
                  <a:latin typeface="Open Sans" pitchFamily="34" charset="0"/>
                  <a:ea typeface="Open Sans" pitchFamily="34" charset="0"/>
                  <a:cs typeface="Open Sans" pitchFamily="34" charset="0"/>
                </a:rPr>
                <a:t>2014</a:t>
              </a:r>
              <a:endParaRPr lang="en-US" sz="1000" dirty="0">
                <a:latin typeface="Open Sans" pitchFamily="34" charset="0"/>
                <a:ea typeface="Open Sans" pitchFamily="34" charset="0"/>
                <a:cs typeface="Open Sans" pitchFamily="34" charset="0"/>
              </a:endParaRPr>
            </a:p>
          </p:txBody>
        </p:sp>
        <p:sp>
          <p:nvSpPr>
            <p:cNvPr id="19" name="Rectangle 18"/>
            <p:cNvSpPr/>
            <p:nvPr/>
          </p:nvSpPr>
          <p:spPr>
            <a:xfrm>
              <a:off x="5857884" y="3894024"/>
              <a:ext cx="1214446" cy="738664"/>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 amet consectetur adipiscing</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23" name="Rectangle 22"/>
            <p:cNvSpPr/>
            <p:nvPr/>
          </p:nvSpPr>
          <p:spPr>
            <a:xfrm>
              <a:off x="7286644" y="1465132"/>
              <a:ext cx="790601" cy="461665"/>
            </a:xfrm>
            <a:prstGeom prst="rect">
              <a:avLst/>
            </a:prstGeom>
          </p:spPr>
          <p:txBody>
            <a:bodyPr wrap="none">
              <a:spAutoFit/>
            </a:bodyPr>
            <a:lstStyle/>
            <a:p>
              <a:pPr algn="ctr"/>
              <a:r>
                <a:rPr lang="en-US" sz="2400" dirty="0" smtClean="0">
                  <a:solidFill>
                    <a:schemeClr val="bg1">
                      <a:lumMod val="65000"/>
                    </a:schemeClr>
                  </a:solidFill>
                  <a:latin typeface="Open Sans" pitchFamily="34" charset="0"/>
                  <a:ea typeface="Open Sans" pitchFamily="34" charset="0"/>
                  <a:cs typeface="Open Sans" pitchFamily="34" charset="0"/>
                </a:rPr>
                <a:t>90%</a:t>
              </a:r>
              <a:endParaRPr lang="en-US" sz="2400" dirty="0">
                <a:solidFill>
                  <a:schemeClr val="bg1">
                    <a:lumMod val="65000"/>
                  </a:schemeClr>
                </a:solidFill>
                <a:latin typeface="Open Sans" pitchFamily="34" charset="0"/>
                <a:ea typeface="Open Sans" pitchFamily="34" charset="0"/>
                <a:cs typeface="Open Sans" pitchFamily="34" charset="0"/>
              </a:endParaRP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Bottom)">
                                      <p:cBhvr>
                                        <p:cTn id="18" dur="500"/>
                                        <p:tgtEl>
                                          <p:spTgt spid="24"/>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slide(fromBottom)">
                                      <p:cBhvr>
                                        <p:cTn id="22" dur="500"/>
                                        <p:tgtEl>
                                          <p:spTgt spid="25"/>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slide(fromBottom)">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 name="Rectangle 870"/>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2" name="Oval 871"/>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3" name="Oval 872"/>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7"/>
          <p:cNvGrpSpPr/>
          <p:nvPr/>
        </p:nvGrpSpPr>
        <p:grpSpPr>
          <a:xfrm>
            <a:off x="5572132" y="1714494"/>
            <a:ext cx="2286016" cy="1708018"/>
            <a:chOff x="5572132" y="1571618"/>
            <a:chExt cx="2286016" cy="1708018"/>
          </a:xfrm>
        </p:grpSpPr>
        <p:sp>
          <p:nvSpPr>
            <p:cNvPr id="5" name="Rectangle 4"/>
            <p:cNvSpPr/>
            <p:nvPr/>
          </p:nvSpPr>
          <p:spPr>
            <a:xfrm>
              <a:off x="5572132" y="1571618"/>
              <a:ext cx="2143140"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Smart Art</a:t>
              </a:r>
              <a:endParaRPr lang="en-US" sz="2400" dirty="0" smtClean="0">
                <a:solidFill>
                  <a:schemeClr val="bg1"/>
                </a:solidFill>
                <a:latin typeface="Open Sans" pitchFamily="34" charset="0"/>
                <a:ea typeface="Open Sans" pitchFamily="34" charset="0"/>
                <a:cs typeface="Open Sans" pitchFamily="34" charset="0"/>
              </a:endParaRPr>
            </a:p>
            <a:p>
              <a:r>
                <a:rPr lang="en-US" sz="2400" dirty="0" smtClean="0">
                  <a:solidFill>
                    <a:schemeClr val="bg1"/>
                  </a:solidFill>
                  <a:latin typeface="Open Sans" pitchFamily="34" charset="0"/>
                  <a:ea typeface="Open Sans" pitchFamily="34" charset="0"/>
                  <a:cs typeface="Open Sans" pitchFamily="34" charset="0"/>
                </a:rPr>
                <a:t>&amp; </a:t>
              </a:r>
              <a:r>
                <a:rPr lang="en-US" sz="2400" dirty="0" err="1" smtClean="0">
                  <a:solidFill>
                    <a:schemeClr val="bg1"/>
                  </a:solidFill>
                  <a:latin typeface="Open Sans" pitchFamily="34" charset="0"/>
                  <a:ea typeface="Open Sans" pitchFamily="34" charset="0"/>
                  <a:cs typeface="Open Sans" pitchFamily="34" charset="0"/>
                </a:rPr>
                <a:t>Infographic</a:t>
              </a:r>
              <a:endParaRPr lang="en-US" sz="24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14314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71"/>
                                        </p:tgtEl>
                                        <p:attrNameLst>
                                          <p:attrName>style.visibility</p:attrName>
                                        </p:attrNameLst>
                                      </p:cBhvr>
                                      <p:to>
                                        <p:strVal val="visible"/>
                                      </p:to>
                                    </p:set>
                                    <p:animEffect transition="in" filter="slide(fromTop)">
                                      <p:cBhvr>
                                        <p:cTn id="7" dur="500"/>
                                        <p:tgtEl>
                                          <p:spTgt spid="871"/>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872"/>
                                        </p:tgtEl>
                                        <p:attrNameLst>
                                          <p:attrName>style.visibility</p:attrName>
                                        </p:attrNameLst>
                                      </p:cBhvr>
                                      <p:to>
                                        <p:strVal val="visible"/>
                                      </p:to>
                                    </p:set>
                                    <p:anim calcmode="lin" valueType="num">
                                      <p:cBhvr>
                                        <p:cTn id="11" dur="1000" fill="hold"/>
                                        <p:tgtEl>
                                          <p:spTgt spid="872"/>
                                        </p:tgtEl>
                                        <p:attrNameLst>
                                          <p:attrName>ppt_w</p:attrName>
                                        </p:attrNameLst>
                                      </p:cBhvr>
                                      <p:tavLst>
                                        <p:tav tm="0">
                                          <p:val>
                                            <p:strVal val="#ppt_w*0.70"/>
                                          </p:val>
                                        </p:tav>
                                        <p:tav tm="100000">
                                          <p:val>
                                            <p:strVal val="#ppt_w"/>
                                          </p:val>
                                        </p:tav>
                                      </p:tavLst>
                                    </p:anim>
                                    <p:anim calcmode="lin" valueType="num">
                                      <p:cBhvr>
                                        <p:cTn id="12" dur="1000" fill="hold"/>
                                        <p:tgtEl>
                                          <p:spTgt spid="872"/>
                                        </p:tgtEl>
                                        <p:attrNameLst>
                                          <p:attrName>ppt_h</p:attrName>
                                        </p:attrNameLst>
                                      </p:cBhvr>
                                      <p:tavLst>
                                        <p:tav tm="0">
                                          <p:val>
                                            <p:strVal val="#ppt_h"/>
                                          </p:val>
                                        </p:tav>
                                        <p:tav tm="100000">
                                          <p:val>
                                            <p:strVal val="#ppt_h"/>
                                          </p:val>
                                        </p:tav>
                                      </p:tavLst>
                                    </p:anim>
                                    <p:animEffect transition="in" filter="fade">
                                      <p:cBhvr>
                                        <p:cTn id="13" dur="1000"/>
                                        <p:tgtEl>
                                          <p:spTgt spid="872"/>
                                        </p:tgtEl>
                                      </p:cBhvr>
                                    </p:animEffect>
                                  </p:childTnLst>
                                </p:cTn>
                              </p:par>
                            </p:childTnLst>
                          </p:cTn>
                        </p:par>
                        <p:par>
                          <p:cTn id="14" fill="hold">
                            <p:stCondLst>
                              <p:cond delay="1500"/>
                            </p:stCondLst>
                            <p:childTnLst>
                              <p:par>
                                <p:cTn id="15" presetID="55" presetClass="entr" presetSubtype="0" fill="hold" grpId="0" nodeType="afterEffect">
                                  <p:stCondLst>
                                    <p:cond delay="0"/>
                                  </p:stCondLst>
                                  <p:childTnLst>
                                    <p:set>
                                      <p:cBhvr>
                                        <p:cTn id="16" dur="1" fill="hold">
                                          <p:stCondLst>
                                            <p:cond delay="0"/>
                                          </p:stCondLst>
                                        </p:cTn>
                                        <p:tgtEl>
                                          <p:spTgt spid="873"/>
                                        </p:tgtEl>
                                        <p:attrNameLst>
                                          <p:attrName>style.visibility</p:attrName>
                                        </p:attrNameLst>
                                      </p:cBhvr>
                                      <p:to>
                                        <p:strVal val="visible"/>
                                      </p:to>
                                    </p:set>
                                    <p:anim calcmode="lin" valueType="num">
                                      <p:cBhvr>
                                        <p:cTn id="17" dur="1000" fill="hold"/>
                                        <p:tgtEl>
                                          <p:spTgt spid="873"/>
                                        </p:tgtEl>
                                        <p:attrNameLst>
                                          <p:attrName>ppt_w</p:attrName>
                                        </p:attrNameLst>
                                      </p:cBhvr>
                                      <p:tavLst>
                                        <p:tav tm="0">
                                          <p:val>
                                            <p:strVal val="#ppt_w*0.70"/>
                                          </p:val>
                                        </p:tav>
                                        <p:tav tm="100000">
                                          <p:val>
                                            <p:strVal val="#ppt_w"/>
                                          </p:val>
                                        </p:tav>
                                      </p:tavLst>
                                    </p:anim>
                                    <p:anim calcmode="lin" valueType="num">
                                      <p:cBhvr>
                                        <p:cTn id="18" dur="1000" fill="hold"/>
                                        <p:tgtEl>
                                          <p:spTgt spid="873"/>
                                        </p:tgtEl>
                                        <p:attrNameLst>
                                          <p:attrName>ppt_h</p:attrName>
                                        </p:attrNameLst>
                                      </p:cBhvr>
                                      <p:tavLst>
                                        <p:tav tm="0">
                                          <p:val>
                                            <p:strVal val="#ppt_h"/>
                                          </p:val>
                                        </p:tav>
                                        <p:tav tm="100000">
                                          <p:val>
                                            <p:strVal val="#ppt_h"/>
                                          </p:val>
                                        </p:tav>
                                      </p:tavLst>
                                    </p:anim>
                                    <p:animEffect transition="in" filter="fade">
                                      <p:cBhvr>
                                        <p:cTn id="19" dur="1000"/>
                                        <p:tgtEl>
                                          <p:spTgt spid="873"/>
                                        </p:tgtEl>
                                      </p:cBhvr>
                                    </p:animEffect>
                                  </p:childTnLst>
                                </p:cTn>
                              </p:par>
                            </p:childTnLst>
                          </p:cTn>
                        </p:par>
                        <p:par>
                          <p:cTn id="20" fill="hold">
                            <p:stCondLst>
                              <p:cond delay="2500"/>
                            </p:stCondLst>
                            <p:childTnLst>
                              <p:par>
                                <p:cTn id="21" presetID="1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slide(fromBottom)">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1" grpId="0" animBg="1"/>
      <p:bldP spid="872" grpId="0" animBg="1"/>
      <p:bldP spid="87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5"/>
          <p:cNvGrpSpPr/>
          <p:nvPr>
            <p:custDataLst>
              <p:tags r:id="rId1"/>
            </p:custDataLst>
          </p:nvPr>
        </p:nvGrpSpPr>
        <p:grpSpPr bwMode="gray">
          <a:xfrm>
            <a:off x="1527697" y="1071552"/>
            <a:ext cx="5993382" cy="3706430"/>
            <a:chOff x="1832768" y="1268759"/>
            <a:chExt cx="6240462" cy="3571875"/>
          </a:xfrm>
          <a:solidFill>
            <a:schemeClr val="bg1">
              <a:lumMod val="75000"/>
            </a:schemeClr>
          </a:solidFill>
        </p:grpSpPr>
        <p:sp>
          <p:nvSpPr>
            <p:cNvPr id="10"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9" name="Group 69"/>
            <p:cNvGrpSpPr>
              <a:grpSpLocks noChangeAspect="1"/>
            </p:cNvGrpSpPr>
            <p:nvPr/>
          </p:nvGrpSpPr>
          <p:grpSpPr bwMode="gray">
            <a:xfrm>
              <a:off x="6801679" y="3364300"/>
              <a:ext cx="161926" cy="231778"/>
              <a:chOff x="3802" y="2280"/>
              <a:chExt cx="102" cy="146"/>
            </a:xfrm>
            <a:grpFill/>
          </p:grpSpPr>
          <p:sp>
            <p:nvSpPr>
              <p:cNvPr id="354"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7"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 name="Group 97"/>
            <p:cNvGrpSpPr>
              <a:grpSpLocks noChangeAspect="1"/>
            </p:cNvGrpSpPr>
            <p:nvPr/>
          </p:nvGrpSpPr>
          <p:grpSpPr bwMode="gray">
            <a:xfrm>
              <a:off x="5819512" y="3002508"/>
              <a:ext cx="636655" cy="587411"/>
              <a:chOff x="3183" y="2052"/>
              <a:chExt cx="401" cy="370"/>
            </a:xfrm>
            <a:grpFill/>
          </p:grpSpPr>
          <p:sp>
            <p:nvSpPr>
              <p:cNvPr id="347"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7017542" y="2807057"/>
              <a:ext cx="282575" cy="320676"/>
              <a:chOff x="3938" y="1929"/>
              <a:chExt cx="178" cy="202"/>
            </a:xfrm>
            <a:grpFill/>
          </p:grpSpPr>
          <p:sp>
            <p:nvSpPr>
              <p:cNvPr id="343"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6"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 name="Group 116"/>
            <p:cNvGrpSpPr>
              <a:grpSpLocks noChangeAspect="1"/>
            </p:cNvGrpSpPr>
            <p:nvPr/>
          </p:nvGrpSpPr>
          <p:grpSpPr bwMode="gray">
            <a:xfrm>
              <a:off x="5099845" y="1268761"/>
              <a:ext cx="2973390" cy="1638301"/>
              <a:chOff x="2730" y="960"/>
              <a:chExt cx="1873" cy="1032"/>
            </a:xfrm>
            <a:grpFill/>
          </p:grpSpPr>
          <p:grpSp>
            <p:nvGrpSpPr>
              <p:cNvPr id="51" name="Group 117"/>
              <p:cNvGrpSpPr>
                <a:grpSpLocks noChangeAspect="1"/>
              </p:cNvGrpSpPr>
              <p:nvPr/>
            </p:nvGrpSpPr>
            <p:grpSpPr bwMode="gray">
              <a:xfrm>
                <a:off x="3044" y="960"/>
                <a:ext cx="1473" cy="481"/>
                <a:chOff x="3044" y="960"/>
                <a:chExt cx="1473" cy="481"/>
              </a:xfrm>
              <a:grpFill/>
            </p:grpSpPr>
            <p:sp>
              <p:nvSpPr>
                <p:cNvPr id="330"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7"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2" name="Group 135"/>
            <p:cNvGrpSpPr>
              <a:grpSpLocks noChangeAspect="1"/>
            </p:cNvGrpSpPr>
            <p:nvPr/>
          </p:nvGrpSpPr>
          <p:grpSpPr bwMode="gray">
            <a:xfrm>
              <a:off x="5214196" y="2886470"/>
              <a:ext cx="647707" cy="585797"/>
              <a:chOff x="2802" y="1979"/>
              <a:chExt cx="408" cy="369"/>
            </a:xfrm>
            <a:grpFill/>
          </p:grpSpPr>
          <p:sp>
            <p:nvSpPr>
              <p:cNvPr id="297"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137"/>
              <p:cNvGrpSpPr>
                <a:grpSpLocks noChangeAspect="1"/>
              </p:cNvGrpSpPr>
              <p:nvPr/>
            </p:nvGrpSpPr>
            <p:grpSpPr bwMode="gray">
              <a:xfrm>
                <a:off x="2889" y="2101"/>
                <a:ext cx="17" cy="51"/>
                <a:chOff x="2889" y="2101"/>
                <a:chExt cx="17" cy="51"/>
              </a:xfrm>
              <a:grpFill/>
            </p:grpSpPr>
            <p:sp>
              <p:nvSpPr>
                <p:cNvPr id="323"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5"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9"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0" name="Group 142"/>
              <p:cNvGrpSpPr>
                <a:grpSpLocks noChangeAspect="1"/>
              </p:cNvGrpSpPr>
              <p:nvPr/>
            </p:nvGrpSpPr>
            <p:grpSpPr bwMode="gray">
              <a:xfrm>
                <a:off x="2896" y="2116"/>
                <a:ext cx="231" cy="189"/>
                <a:chOff x="2896" y="2116"/>
                <a:chExt cx="231" cy="189"/>
              </a:xfrm>
              <a:grpFill/>
            </p:grpSpPr>
            <p:sp>
              <p:nvSpPr>
                <p:cNvPr id="321"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8" name="Group 145"/>
              <p:cNvGrpSpPr>
                <a:grpSpLocks noChangeAspect="1"/>
              </p:cNvGrpSpPr>
              <p:nvPr/>
            </p:nvGrpSpPr>
            <p:grpSpPr bwMode="gray">
              <a:xfrm>
                <a:off x="2984" y="2276"/>
                <a:ext cx="114" cy="72"/>
                <a:chOff x="2984" y="2276"/>
                <a:chExt cx="114" cy="72"/>
              </a:xfrm>
              <a:grpFill/>
            </p:grpSpPr>
            <p:sp>
              <p:nvSpPr>
                <p:cNvPr id="319"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149"/>
              <p:cNvGrpSpPr>
                <a:grpSpLocks noChangeAspect="1"/>
              </p:cNvGrpSpPr>
              <p:nvPr/>
            </p:nvGrpSpPr>
            <p:grpSpPr bwMode="gray">
              <a:xfrm>
                <a:off x="3086" y="2189"/>
                <a:ext cx="85" cy="114"/>
                <a:chOff x="3086" y="2189"/>
                <a:chExt cx="85" cy="114"/>
              </a:xfrm>
              <a:grpFill/>
            </p:grpSpPr>
            <p:sp>
              <p:nvSpPr>
                <p:cNvPr id="317"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8" name="Group 153"/>
              <p:cNvGrpSpPr>
                <a:grpSpLocks noChangeAspect="1"/>
              </p:cNvGrpSpPr>
              <p:nvPr/>
            </p:nvGrpSpPr>
            <p:grpSpPr bwMode="gray">
              <a:xfrm>
                <a:off x="3000" y="2012"/>
                <a:ext cx="210" cy="192"/>
                <a:chOff x="3000" y="2012"/>
                <a:chExt cx="210" cy="192"/>
              </a:xfrm>
              <a:grpFill/>
            </p:grpSpPr>
            <p:sp>
              <p:nvSpPr>
                <p:cNvPr id="315"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6"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8"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3" name="Group 159"/>
              <p:cNvGrpSpPr>
                <a:grpSpLocks noChangeAspect="1"/>
              </p:cNvGrpSpPr>
              <p:nvPr/>
            </p:nvGrpSpPr>
            <p:grpSpPr bwMode="gray">
              <a:xfrm>
                <a:off x="2802" y="1979"/>
                <a:ext cx="205" cy="88"/>
                <a:chOff x="2802" y="1979"/>
                <a:chExt cx="205" cy="88"/>
              </a:xfrm>
              <a:grpFill/>
            </p:grpSpPr>
            <p:sp>
              <p:nvSpPr>
                <p:cNvPr id="313"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6" name="Group 170"/>
            <p:cNvGrpSpPr>
              <a:grpSpLocks noChangeAspect="1"/>
            </p:cNvGrpSpPr>
            <p:nvPr/>
          </p:nvGrpSpPr>
          <p:grpSpPr bwMode="gray">
            <a:xfrm>
              <a:off x="5539679" y="2891184"/>
              <a:ext cx="96840" cy="77788"/>
              <a:chOff x="3007" y="1982"/>
              <a:chExt cx="61" cy="49"/>
            </a:xfrm>
            <a:grpFill/>
          </p:grpSpPr>
          <p:sp>
            <p:nvSpPr>
              <p:cNvPr id="295"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7" name="Group 222"/>
            <p:cNvGrpSpPr>
              <a:grpSpLocks noChangeAspect="1"/>
            </p:cNvGrpSpPr>
            <p:nvPr/>
          </p:nvGrpSpPr>
          <p:grpSpPr bwMode="gray">
            <a:xfrm>
              <a:off x="4945908" y="1268759"/>
              <a:ext cx="287341" cy="296863"/>
              <a:chOff x="3202" y="1036"/>
              <a:chExt cx="181" cy="187"/>
            </a:xfrm>
            <a:grpFill/>
          </p:grpSpPr>
          <p:sp>
            <p:nvSpPr>
              <p:cNvPr id="289"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0" name="Group 236"/>
            <p:cNvGrpSpPr>
              <a:grpSpLocks noChangeAspect="1"/>
            </p:cNvGrpSpPr>
            <p:nvPr/>
          </p:nvGrpSpPr>
          <p:grpSpPr bwMode="gray">
            <a:xfrm>
              <a:off x="3344103" y="3475433"/>
              <a:ext cx="808049" cy="1365266"/>
              <a:chOff x="1624" y="2350"/>
              <a:chExt cx="509" cy="860"/>
            </a:xfrm>
            <a:grpFill/>
          </p:grpSpPr>
          <p:sp>
            <p:nvSpPr>
              <p:cNvPr id="264"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6"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0" name="Group 270"/>
            <p:cNvGrpSpPr>
              <a:grpSpLocks noChangeAspect="1"/>
            </p:cNvGrpSpPr>
            <p:nvPr/>
          </p:nvGrpSpPr>
          <p:grpSpPr bwMode="gray">
            <a:xfrm>
              <a:off x="1832768" y="1897419"/>
              <a:ext cx="1765300" cy="1346205"/>
              <a:chOff x="672" y="1356"/>
              <a:chExt cx="1112" cy="848"/>
            </a:xfrm>
            <a:grpFill/>
          </p:grpSpPr>
          <p:grpSp>
            <p:nvGrpSpPr>
              <p:cNvPr id="167" name="Group 271"/>
              <p:cNvGrpSpPr>
                <a:grpSpLocks noChangeAspect="1"/>
              </p:cNvGrpSpPr>
              <p:nvPr/>
            </p:nvGrpSpPr>
            <p:grpSpPr bwMode="gray">
              <a:xfrm>
                <a:off x="672" y="1356"/>
                <a:ext cx="418" cy="413"/>
                <a:chOff x="672" y="1356"/>
                <a:chExt cx="418" cy="413"/>
              </a:xfrm>
              <a:grpFill/>
            </p:grpSpPr>
            <p:sp>
              <p:nvSpPr>
                <p:cNvPr id="259"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75" name="Group 277"/>
              <p:cNvGrpSpPr>
                <a:grpSpLocks noChangeAspect="1"/>
              </p:cNvGrpSpPr>
              <p:nvPr/>
            </p:nvGrpSpPr>
            <p:grpSpPr bwMode="gray">
              <a:xfrm>
                <a:off x="1149" y="1865"/>
                <a:ext cx="635" cy="339"/>
                <a:chOff x="1149" y="1865"/>
                <a:chExt cx="635" cy="339"/>
              </a:xfrm>
              <a:grpFill/>
            </p:grpSpPr>
            <p:sp>
              <p:nvSpPr>
                <p:cNvPr id="254"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83" name="Group 283"/>
            <p:cNvGrpSpPr>
              <a:grpSpLocks noChangeAspect="1"/>
            </p:cNvGrpSpPr>
            <p:nvPr/>
          </p:nvGrpSpPr>
          <p:grpSpPr bwMode="gray">
            <a:xfrm>
              <a:off x="2304740" y="1269239"/>
              <a:ext cx="1538772" cy="1622936"/>
              <a:chOff x="969" y="960"/>
              <a:chExt cx="969" cy="1022"/>
            </a:xfrm>
            <a:grpFill/>
          </p:grpSpPr>
          <p:sp>
            <p:nvSpPr>
              <p:cNvPr id="223"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9"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4" name="Group 337"/>
            <p:cNvGrpSpPr>
              <a:grpSpLocks noChangeAspect="1"/>
            </p:cNvGrpSpPr>
            <p:nvPr/>
          </p:nvGrpSpPr>
          <p:grpSpPr bwMode="gray">
            <a:xfrm>
              <a:off x="3455475" y="3327753"/>
              <a:ext cx="28578" cy="44450"/>
              <a:chOff x="1694" y="2257"/>
              <a:chExt cx="18" cy="28"/>
            </a:xfrm>
            <a:grpFill/>
          </p:grpSpPr>
          <p:sp>
            <p:nvSpPr>
              <p:cNvPr id="221"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4"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9" name="Group 362"/>
            <p:cNvGrpSpPr/>
            <p:nvPr/>
          </p:nvGrpSpPr>
          <p:grpSpPr bwMode="gray">
            <a:xfrm>
              <a:off x="4580731" y="1911697"/>
              <a:ext cx="879476" cy="1109663"/>
              <a:chOff x="4580731" y="1911697"/>
              <a:chExt cx="879476" cy="1109663"/>
            </a:xfrm>
            <a:grpFill/>
          </p:grpSpPr>
          <p:sp>
            <p:nvSpPr>
              <p:cNvPr id="172"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9" name="Group 178"/>
              <p:cNvGrpSpPr>
                <a:grpSpLocks noChangeAspect="1"/>
              </p:cNvGrpSpPr>
              <p:nvPr/>
            </p:nvGrpSpPr>
            <p:grpSpPr bwMode="gray">
              <a:xfrm>
                <a:off x="4876006" y="2765784"/>
                <a:ext cx="204788" cy="242889"/>
                <a:chOff x="2589" y="1903"/>
                <a:chExt cx="129" cy="153"/>
              </a:xfrm>
              <a:grpFill/>
            </p:grpSpPr>
            <p:sp>
              <p:nvSpPr>
                <p:cNvPr id="218"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6"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189"/>
              <p:cNvGrpSpPr>
                <a:grpSpLocks noChangeAspect="1"/>
              </p:cNvGrpSpPr>
              <p:nvPr/>
            </p:nvGrpSpPr>
            <p:grpSpPr bwMode="gray">
              <a:xfrm>
                <a:off x="4679266" y="2659410"/>
                <a:ext cx="247657" cy="244475"/>
                <a:chOff x="2465" y="1836"/>
                <a:chExt cx="156" cy="154"/>
              </a:xfrm>
              <a:grpFill/>
            </p:grpSpPr>
            <p:sp>
              <p:nvSpPr>
                <p:cNvPr id="216"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3" name="Group 192"/>
              <p:cNvGrpSpPr>
                <a:grpSpLocks noChangeAspect="1"/>
              </p:cNvGrpSpPr>
              <p:nvPr/>
            </p:nvGrpSpPr>
            <p:grpSpPr bwMode="gray">
              <a:xfrm>
                <a:off x="4620419" y="2430810"/>
                <a:ext cx="171450" cy="258763"/>
                <a:chOff x="2428" y="1692"/>
                <a:chExt cx="108" cy="163"/>
              </a:xfrm>
              <a:grpFill/>
            </p:grpSpPr>
            <p:sp>
              <p:nvSpPr>
                <p:cNvPr id="214"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5"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99"/>
              <p:cNvGrpSpPr>
                <a:grpSpLocks noChangeAspect="1"/>
              </p:cNvGrpSpPr>
              <p:nvPr/>
            </p:nvGrpSpPr>
            <p:grpSpPr bwMode="gray">
              <a:xfrm>
                <a:off x="5033169" y="2808635"/>
                <a:ext cx="68263" cy="68263"/>
                <a:chOff x="2688" y="1930"/>
                <a:chExt cx="43" cy="43"/>
              </a:xfrm>
              <a:grpFill/>
            </p:grpSpPr>
            <p:sp>
              <p:nvSpPr>
                <p:cNvPr id="212"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0"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0" name="Group 359"/>
              <p:cNvGrpSpPr/>
              <p:nvPr/>
            </p:nvGrpSpPr>
            <p:grpSpPr bwMode="gray">
              <a:xfrm>
                <a:off x="5080794" y="2788583"/>
                <a:ext cx="75600" cy="108000"/>
                <a:chOff x="4160739" y="2986112"/>
                <a:chExt cx="187325" cy="233362"/>
              </a:xfrm>
              <a:grpFill/>
            </p:grpSpPr>
            <p:sp>
              <p:nvSpPr>
                <p:cNvPr id="210"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1" name="Group 368"/>
            <p:cNvGrpSpPr/>
            <p:nvPr/>
          </p:nvGrpSpPr>
          <p:grpSpPr bwMode="gray">
            <a:xfrm>
              <a:off x="4455318" y="2994372"/>
              <a:ext cx="1196974" cy="1339850"/>
              <a:chOff x="4455318" y="2994372"/>
              <a:chExt cx="1196974" cy="1339850"/>
            </a:xfrm>
            <a:grpFill/>
          </p:grpSpPr>
          <p:sp>
            <p:nvSpPr>
              <p:cNvPr id="118" name="Freeform 117"/>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118"/>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367"/>
              <p:cNvGrpSpPr/>
              <p:nvPr/>
            </p:nvGrpSpPr>
            <p:grpSpPr bwMode="gray">
              <a:xfrm>
                <a:off x="4455318" y="2994372"/>
                <a:ext cx="1196974" cy="1339850"/>
                <a:chOff x="4455318" y="2994372"/>
                <a:chExt cx="1196974" cy="1339850"/>
              </a:xfrm>
              <a:grpFill/>
            </p:grpSpPr>
            <p:sp>
              <p:nvSpPr>
                <p:cNvPr id="121" name="Freeform 120"/>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5" name="Group 25"/>
                <p:cNvGrpSpPr>
                  <a:grpSpLocks noChangeAspect="1"/>
                </p:cNvGrpSpPr>
                <p:nvPr/>
              </p:nvGrpSpPr>
              <p:grpSpPr bwMode="gray">
                <a:xfrm>
                  <a:off x="4961730" y="3769072"/>
                  <a:ext cx="219075" cy="239713"/>
                  <a:chOff x="2643" y="2535"/>
                  <a:chExt cx="138" cy="151"/>
                </a:xfrm>
                <a:grpFill/>
              </p:grpSpPr>
              <p:sp>
                <p:nvSpPr>
                  <p:cNvPr id="170"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1"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9" name="Group 364"/>
                <p:cNvGrpSpPr>
                  <a:grpSpLocks noChangeAspect="1"/>
                </p:cNvGrpSpPr>
                <p:nvPr/>
              </p:nvGrpSpPr>
              <p:grpSpPr bwMode="gray">
                <a:xfrm>
                  <a:off x="5141117" y="3280172"/>
                  <a:ext cx="289379" cy="349201"/>
                  <a:chOff x="3548063" y="12700"/>
                  <a:chExt cx="5667375" cy="6838950"/>
                </a:xfrm>
                <a:grpFill/>
              </p:grpSpPr>
              <p:sp>
                <p:nvSpPr>
                  <p:cNvPr id="168"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9"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8" name="Rectangle 7"/>
          <p:cNvSpPr/>
          <p:nvPr/>
        </p:nvSpPr>
        <p:spPr>
          <a:xfrm>
            <a:off x="0" y="2786064"/>
            <a:ext cx="9144000" cy="1500216"/>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6" name="Group 386"/>
          <p:cNvGrpSpPr/>
          <p:nvPr/>
        </p:nvGrpSpPr>
        <p:grpSpPr>
          <a:xfrm>
            <a:off x="500034" y="3099059"/>
            <a:ext cx="1643074" cy="1076234"/>
            <a:chOff x="500034" y="3099059"/>
            <a:chExt cx="1643074" cy="1076234"/>
          </a:xfrm>
        </p:grpSpPr>
        <p:grpSp>
          <p:nvGrpSpPr>
            <p:cNvPr id="365" name="Group 374"/>
            <p:cNvGrpSpPr/>
            <p:nvPr/>
          </p:nvGrpSpPr>
          <p:grpSpPr>
            <a:xfrm>
              <a:off x="1113114" y="3099059"/>
              <a:ext cx="425150" cy="266446"/>
              <a:chOff x="1091193" y="3568834"/>
              <a:chExt cx="365425" cy="229016"/>
            </a:xfrm>
            <a:solidFill>
              <a:schemeClr val="bg1"/>
            </a:solidFill>
          </p:grpSpPr>
          <p:sp>
            <p:nvSpPr>
              <p:cNvPr id="376" name="AutoShape 105"/>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7" name="AutoShape 106"/>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8" name="AutoShape 107"/>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1" name="Rectangle 380"/>
            <p:cNvSpPr/>
            <p:nvPr/>
          </p:nvSpPr>
          <p:spPr>
            <a:xfrm>
              <a:off x="500034"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Views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2" name="Rectangle 381"/>
            <p:cNvSpPr/>
            <p:nvPr/>
          </p:nvSpPr>
          <p:spPr>
            <a:xfrm>
              <a:off x="642910"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1345</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6" name="Group 389"/>
          <p:cNvGrpSpPr/>
          <p:nvPr/>
        </p:nvGrpSpPr>
        <p:grpSpPr>
          <a:xfrm>
            <a:off x="2643174" y="2971144"/>
            <a:ext cx="1643074" cy="1204149"/>
            <a:chOff x="2643174" y="2971144"/>
            <a:chExt cx="1643074" cy="1204149"/>
          </a:xfrm>
        </p:grpSpPr>
        <p:sp>
          <p:nvSpPr>
            <p:cNvPr id="380" name="AutoShape 139"/>
            <p:cNvSpPr/>
            <p:nvPr/>
          </p:nvSpPr>
          <p:spPr bwMode="auto">
            <a:xfrm>
              <a:off x="3186784" y="2971144"/>
              <a:ext cx="425876" cy="412774"/>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3" name="Rectangle 382"/>
            <p:cNvSpPr/>
            <p:nvPr/>
          </p:nvSpPr>
          <p:spPr>
            <a:xfrm>
              <a:off x="2643174"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Ratings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4" name="Rectangle 383"/>
            <p:cNvSpPr/>
            <p:nvPr/>
          </p:nvSpPr>
          <p:spPr>
            <a:xfrm>
              <a:off x="2786050"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99</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7" name="Group 390"/>
          <p:cNvGrpSpPr/>
          <p:nvPr/>
        </p:nvGrpSpPr>
        <p:grpSpPr>
          <a:xfrm>
            <a:off x="4929190" y="2970465"/>
            <a:ext cx="1643074" cy="1204828"/>
            <a:chOff x="4929190" y="2970465"/>
            <a:chExt cx="1643074" cy="1204828"/>
          </a:xfrm>
        </p:grpSpPr>
        <p:sp>
          <p:nvSpPr>
            <p:cNvPr id="379" name="AutoShape 130"/>
            <p:cNvSpPr/>
            <p:nvPr/>
          </p:nvSpPr>
          <p:spPr bwMode="auto">
            <a:xfrm>
              <a:off x="5542219" y="2970465"/>
              <a:ext cx="425878" cy="425876"/>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5" name="Rectangle 384"/>
            <p:cNvSpPr/>
            <p:nvPr/>
          </p:nvSpPr>
          <p:spPr>
            <a:xfrm>
              <a:off x="4929190"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Members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6" name="Rectangle 385"/>
            <p:cNvSpPr/>
            <p:nvPr/>
          </p:nvSpPr>
          <p:spPr>
            <a:xfrm>
              <a:off x="5072066"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350</a:t>
              </a:r>
              <a:endParaRPr lang="en-US" sz="3200" dirty="0">
                <a:solidFill>
                  <a:schemeClr val="bg1"/>
                </a:solidFill>
                <a:latin typeface="Open Sans Light" pitchFamily="34" charset="0"/>
                <a:ea typeface="Open Sans Light" pitchFamily="34" charset="0"/>
                <a:cs typeface="Open Sans Light" pitchFamily="34" charset="0"/>
              </a:endParaRPr>
            </a:p>
          </p:txBody>
        </p:sp>
      </p:grpSp>
      <p:grpSp>
        <p:nvGrpSpPr>
          <p:cNvPr id="368" name="Group 391"/>
          <p:cNvGrpSpPr/>
          <p:nvPr/>
        </p:nvGrpSpPr>
        <p:grpSpPr>
          <a:xfrm>
            <a:off x="7000892" y="2970465"/>
            <a:ext cx="1643074" cy="1204828"/>
            <a:chOff x="7000892" y="2970465"/>
            <a:chExt cx="1643074" cy="1204828"/>
          </a:xfrm>
        </p:grpSpPr>
        <p:grpSp>
          <p:nvGrpSpPr>
            <p:cNvPr id="369" name="Group 371"/>
            <p:cNvGrpSpPr/>
            <p:nvPr/>
          </p:nvGrpSpPr>
          <p:grpSpPr>
            <a:xfrm>
              <a:off x="7613921" y="2970465"/>
              <a:ext cx="425876" cy="425878"/>
              <a:chOff x="6265334" y="1298695"/>
              <a:chExt cx="366050" cy="366051"/>
            </a:xfrm>
            <a:solidFill>
              <a:schemeClr val="bg1"/>
            </a:solidFill>
          </p:grpSpPr>
          <p:sp>
            <p:nvSpPr>
              <p:cNvPr id="373" name="AutoShape 81"/>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4" name="AutoShape 82"/>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8" name="Rectangle 387"/>
            <p:cNvSpPr/>
            <p:nvPr/>
          </p:nvSpPr>
          <p:spPr>
            <a:xfrm>
              <a:off x="7000892" y="3929072"/>
              <a:ext cx="1643074" cy="246221"/>
            </a:xfrm>
            <a:prstGeom prst="rect">
              <a:avLst/>
            </a:prstGeom>
          </p:spPr>
          <p:txBody>
            <a:bodyPr wrap="square">
              <a:spAutoFit/>
            </a:bodyPr>
            <a:lstStyle/>
            <a:p>
              <a:pPr algn="ctr"/>
              <a:r>
                <a:rPr lang="ms-MY" sz="1000" dirty="0" smtClean="0">
                  <a:solidFill>
                    <a:schemeClr val="bg1"/>
                  </a:solidFill>
                  <a:latin typeface="Open Sans" pitchFamily="34" charset="0"/>
                  <a:ea typeface="Open Sans" pitchFamily="34" charset="0"/>
                  <a:cs typeface="Open Sans" pitchFamily="34" charset="0"/>
                </a:rPr>
                <a:t>People Likes</a:t>
              </a:r>
              <a:endParaRPr lang="en-US" sz="1000" dirty="0" smtClean="0">
                <a:solidFill>
                  <a:schemeClr val="bg1"/>
                </a:solidFill>
                <a:latin typeface="Open Sans" pitchFamily="34" charset="0"/>
                <a:ea typeface="Open Sans" pitchFamily="34" charset="0"/>
                <a:cs typeface="Open Sans" pitchFamily="34" charset="0"/>
              </a:endParaRPr>
            </a:p>
          </p:txBody>
        </p:sp>
        <p:sp>
          <p:nvSpPr>
            <p:cNvPr id="389" name="Rectangle 388"/>
            <p:cNvSpPr/>
            <p:nvPr/>
          </p:nvSpPr>
          <p:spPr>
            <a:xfrm>
              <a:off x="7143768" y="3429006"/>
              <a:ext cx="1285884" cy="584775"/>
            </a:xfrm>
            <a:prstGeom prst="rect">
              <a:avLst/>
            </a:prstGeom>
          </p:spPr>
          <p:txBody>
            <a:bodyPr wrap="square">
              <a:spAutoFit/>
            </a:bodyPr>
            <a:lstStyle/>
            <a:p>
              <a:pPr algn="ctr"/>
              <a:r>
                <a:rPr lang="en-US" sz="3200" dirty="0" smtClean="0">
                  <a:solidFill>
                    <a:schemeClr val="bg1"/>
                  </a:solidFill>
                  <a:latin typeface="Open Sans" pitchFamily="34" charset="0"/>
                  <a:ea typeface="Open Sans" pitchFamily="34" charset="0"/>
                  <a:cs typeface="Open Sans" pitchFamily="34" charset="0"/>
                </a:rPr>
                <a:t>3456</a:t>
              </a:r>
              <a:endParaRPr lang="en-US" sz="3200" dirty="0">
                <a:solidFill>
                  <a:schemeClr val="bg1"/>
                </a:solidFill>
                <a:latin typeface="Open Sans Light" pitchFamily="34" charset="0"/>
                <a:ea typeface="Open Sans Light" pitchFamily="34" charset="0"/>
                <a:cs typeface="Open Sans Light" pitchFamily="34" charset="0"/>
              </a:endParaRPr>
            </a:p>
          </p:txBody>
        </p:sp>
      </p:gr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Bottom)">
                                      <p:cBhvr>
                                        <p:cTn id="14" dur="500"/>
                                        <p:tgtEl>
                                          <p:spTgt spid="7"/>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Left)">
                                      <p:cBhvr>
                                        <p:cTn id="18" dur="500"/>
                                        <p:tgtEl>
                                          <p:spTgt spid="8"/>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slide(fromBottom)">
                                      <p:cBhvr>
                                        <p:cTn id="22" dur="500"/>
                                        <p:tgtEl>
                                          <p:spTgt spid="326"/>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366"/>
                                        </p:tgtEl>
                                        <p:attrNameLst>
                                          <p:attrName>style.visibility</p:attrName>
                                        </p:attrNameLst>
                                      </p:cBhvr>
                                      <p:to>
                                        <p:strVal val="visible"/>
                                      </p:to>
                                    </p:set>
                                    <p:animEffect transition="in" filter="slide(fromBottom)">
                                      <p:cBhvr>
                                        <p:cTn id="26" dur="500"/>
                                        <p:tgtEl>
                                          <p:spTgt spid="366"/>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367"/>
                                        </p:tgtEl>
                                        <p:attrNameLst>
                                          <p:attrName>style.visibility</p:attrName>
                                        </p:attrNameLst>
                                      </p:cBhvr>
                                      <p:to>
                                        <p:strVal val="visible"/>
                                      </p:to>
                                    </p:set>
                                    <p:animEffect transition="in" filter="slide(fromBottom)">
                                      <p:cBhvr>
                                        <p:cTn id="30" dur="500"/>
                                        <p:tgtEl>
                                          <p:spTgt spid="367"/>
                                        </p:tgtEl>
                                      </p:cBhvr>
                                    </p:animEffect>
                                  </p:childTnLst>
                                </p:cTn>
                              </p:par>
                            </p:childTnLst>
                          </p:cTn>
                        </p:par>
                        <p:par>
                          <p:cTn id="31" fill="hold">
                            <p:stCondLst>
                              <p:cond delay="3000"/>
                            </p:stCondLst>
                            <p:childTnLst>
                              <p:par>
                                <p:cTn id="32" presetID="12" presetClass="entr" presetSubtype="4" fill="hold" nodeType="afterEffect">
                                  <p:stCondLst>
                                    <p:cond delay="0"/>
                                  </p:stCondLst>
                                  <p:childTnLst>
                                    <p:set>
                                      <p:cBhvr>
                                        <p:cTn id="33" dur="1" fill="hold">
                                          <p:stCondLst>
                                            <p:cond delay="0"/>
                                          </p:stCondLst>
                                        </p:cTn>
                                        <p:tgtEl>
                                          <p:spTgt spid="368"/>
                                        </p:tgtEl>
                                        <p:attrNameLst>
                                          <p:attrName>style.visibility</p:attrName>
                                        </p:attrNameLst>
                                      </p:cBhvr>
                                      <p:to>
                                        <p:strVal val="visible"/>
                                      </p:to>
                                    </p:set>
                                    <p:animEffect transition="in" filter="slide(fromBottom)">
                                      <p:cBhvr>
                                        <p:cTn id="34"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88" name="Rectangle 387"/>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2" name="Group 388"/>
          <p:cNvGrpSpPr/>
          <p:nvPr/>
        </p:nvGrpSpPr>
        <p:grpSpPr>
          <a:xfrm>
            <a:off x="857224" y="142876"/>
            <a:ext cx="7429552" cy="492443"/>
            <a:chOff x="857224" y="142876"/>
            <a:chExt cx="7429552" cy="492443"/>
          </a:xfrm>
        </p:grpSpPr>
        <p:sp>
          <p:nvSpPr>
            <p:cNvPr id="390" name="Rectangle 389"/>
            <p:cNvSpPr/>
            <p:nvPr/>
          </p:nvSpPr>
          <p:spPr>
            <a:xfrm>
              <a:off x="857224" y="142876"/>
              <a:ext cx="7429552" cy="492443"/>
            </a:xfrm>
            <a:prstGeom prst="rect">
              <a:avLst/>
            </a:prstGeom>
          </p:spPr>
          <p:txBody>
            <a:bodyPr wrap="square">
              <a:spAutoFit/>
            </a:bodyPr>
            <a:lstStyle/>
            <a:p>
              <a:pPr algn="ctr"/>
              <a:r>
                <a:rPr lang="en-US" sz="2600" dirty="0" smtClean="0">
                  <a:solidFill>
                    <a:schemeClr val="bg1"/>
                  </a:solidFill>
                  <a:latin typeface="Open Sans" pitchFamily="34" charset="0"/>
                  <a:ea typeface="Open Sans" pitchFamily="34" charset="0"/>
                  <a:cs typeface="Open Sans" pitchFamily="34" charset="0"/>
                </a:rPr>
                <a:t>MONICA MAP IN WORLD</a:t>
              </a:r>
              <a:endParaRPr lang="id-ID" sz="2600" dirty="0">
                <a:solidFill>
                  <a:schemeClr val="bg1"/>
                </a:solidFill>
                <a:latin typeface="Open Sans" pitchFamily="34" charset="0"/>
                <a:ea typeface="Open Sans" pitchFamily="34" charset="0"/>
                <a:cs typeface="Open Sans" pitchFamily="34" charset="0"/>
              </a:endParaRPr>
            </a:p>
          </p:txBody>
        </p:sp>
        <p:cxnSp>
          <p:nvCxnSpPr>
            <p:cNvPr id="391" name="Straight Connector 390"/>
            <p:cNvCxnSpPr/>
            <p:nvPr/>
          </p:nvCxnSpPr>
          <p:spPr>
            <a:xfrm rot="5400000">
              <a:off x="228611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p:nvCxnSpPr>
          <p:spPr>
            <a:xfrm rot="5400000">
              <a:off x="657239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 name="Group 5"/>
          <p:cNvGrpSpPr/>
          <p:nvPr>
            <p:custDataLst>
              <p:tags r:id="rId1"/>
            </p:custDataLst>
          </p:nvPr>
        </p:nvGrpSpPr>
        <p:grpSpPr bwMode="gray">
          <a:xfrm>
            <a:off x="1537323" y="1071552"/>
            <a:ext cx="5963958" cy="3688234"/>
            <a:chOff x="1832768" y="1268759"/>
            <a:chExt cx="6240462" cy="3571875"/>
          </a:xfrm>
          <a:solidFill>
            <a:schemeClr val="bg1">
              <a:lumMod val="50000"/>
            </a:schemeClr>
          </a:solidFill>
        </p:grpSpPr>
        <p:sp>
          <p:nvSpPr>
            <p:cNvPr id="395"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6"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7"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8"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399"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0"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1"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2"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3"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4"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5"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6"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7"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8"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09"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0"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4" name="Group 69"/>
            <p:cNvGrpSpPr>
              <a:grpSpLocks noChangeAspect="1"/>
            </p:cNvGrpSpPr>
            <p:nvPr/>
          </p:nvGrpSpPr>
          <p:grpSpPr bwMode="gray">
            <a:xfrm>
              <a:off x="6801679" y="3364294"/>
              <a:ext cx="161926" cy="231778"/>
              <a:chOff x="3802" y="2280"/>
              <a:chExt cx="102" cy="146"/>
            </a:xfrm>
            <a:grpFill/>
          </p:grpSpPr>
          <p:sp>
            <p:nvSpPr>
              <p:cNvPr id="73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4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12"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3"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4"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5"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6"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7"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8"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19"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0"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1"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2"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3"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4"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5"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6"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27"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5" name="Group 97"/>
            <p:cNvGrpSpPr>
              <a:grpSpLocks noChangeAspect="1"/>
            </p:cNvGrpSpPr>
            <p:nvPr/>
          </p:nvGrpSpPr>
          <p:grpSpPr bwMode="gray">
            <a:xfrm>
              <a:off x="5819512" y="3002508"/>
              <a:ext cx="636655" cy="587411"/>
              <a:chOff x="3183" y="2052"/>
              <a:chExt cx="401" cy="370"/>
            </a:xfrm>
            <a:grpFill/>
          </p:grpSpPr>
          <p:sp>
            <p:nvSpPr>
              <p:cNvPr id="73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29"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6" name="Group 106"/>
            <p:cNvGrpSpPr>
              <a:grpSpLocks noChangeAspect="1"/>
            </p:cNvGrpSpPr>
            <p:nvPr/>
          </p:nvGrpSpPr>
          <p:grpSpPr bwMode="gray">
            <a:xfrm>
              <a:off x="7017542" y="2807057"/>
              <a:ext cx="282575" cy="320676"/>
              <a:chOff x="3938" y="1929"/>
              <a:chExt cx="178" cy="202"/>
            </a:xfrm>
            <a:grpFill/>
          </p:grpSpPr>
          <p:sp>
            <p:nvSpPr>
              <p:cNvPr id="72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3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1"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2"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3"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4"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5"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 name="Group 116"/>
            <p:cNvGrpSpPr>
              <a:grpSpLocks noChangeAspect="1"/>
            </p:cNvGrpSpPr>
            <p:nvPr/>
          </p:nvGrpSpPr>
          <p:grpSpPr bwMode="gray">
            <a:xfrm>
              <a:off x="5099845" y="1268761"/>
              <a:ext cx="2973390" cy="1638301"/>
              <a:chOff x="2730" y="960"/>
              <a:chExt cx="1873" cy="1032"/>
            </a:xfrm>
            <a:grpFill/>
          </p:grpSpPr>
          <p:grpSp>
            <p:nvGrpSpPr>
              <p:cNvPr id="8" name="Group 117"/>
              <p:cNvGrpSpPr>
                <a:grpSpLocks noChangeAspect="1"/>
              </p:cNvGrpSpPr>
              <p:nvPr/>
            </p:nvGrpSpPr>
            <p:grpSpPr bwMode="gray">
              <a:xfrm>
                <a:off x="3044" y="960"/>
                <a:ext cx="1473" cy="481"/>
                <a:chOff x="3044" y="960"/>
                <a:chExt cx="1473" cy="481"/>
              </a:xfrm>
              <a:grpFill/>
            </p:grpSpPr>
            <p:sp>
              <p:nvSpPr>
                <p:cNvPr id="71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2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71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9" name="Group 135"/>
            <p:cNvGrpSpPr>
              <a:grpSpLocks noChangeAspect="1"/>
            </p:cNvGrpSpPr>
            <p:nvPr/>
          </p:nvGrpSpPr>
          <p:grpSpPr bwMode="gray">
            <a:xfrm>
              <a:off x="5214202" y="2886470"/>
              <a:ext cx="647707" cy="585797"/>
              <a:chOff x="2802" y="1979"/>
              <a:chExt cx="408" cy="369"/>
            </a:xfrm>
            <a:grpFill/>
          </p:grpSpPr>
          <p:sp>
            <p:nvSpPr>
              <p:cNvPr id="68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0" name="Group 137"/>
              <p:cNvGrpSpPr>
                <a:grpSpLocks noChangeAspect="1"/>
              </p:cNvGrpSpPr>
              <p:nvPr/>
            </p:nvGrpSpPr>
            <p:grpSpPr bwMode="gray">
              <a:xfrm>
                <a:off x="2889" y="2101"/>
                <a:ext cx="17" cy="51"/>
                <a:chOff x="2889" y="2101"/>
                <a:chExt cx="17" cy="51"/>
              </a:xfrm>
              <a:grpFill/>
            </p:grpSpPr>
            <p:sp>
              <p:nvSpPr>
                <p:cNvPr id="70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1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1" name="Group 142"/>
              <p:cNvGrpSpPr>
                <a:grpSpLocks noChangeAspect="1"/>
              </p:cNvGrpSpPr>
              <p:nvPr/>
            </p:nvGrpSpPr>
            <p:grpSpPr bwMode="gray">
              <a:xfrm>
                <a:off x="2896" y="2116"/>
                <a:ext cx="231" cy="189"/>
                <a:chOff x="2896" y="2116"/>
                <a:chExt cx="231" cy="189"/>
              </a:xfrm>
              <a:grpFill/>
            </p:grpSpPr>
            <p:sp>
              <p:nvSpPr>
                <p:cNvPr id="70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12" name="Group 145"/>
              <p:cNvGrpSpPr>
                <a:grpSpLocks noChangeAspect="1"/>
              </p:cNvGrpSpPr>
              <p:nvPr/>
            </p:nvGrpSpPr>
            <p:grpSpPr bwMode="gray">
              <a:xfrm>
                <a:off x="2984" y="2276"/>
                <a:ext cx="114" cy="72"/>
                <a:chOff x="2984" y="2276"/>
                <a:chExt cx="114" cy="72"/>
              </a:xfrm>
              <a:grpFill/>
            </p:grpSpPr>
            <p:sp>
              <p:nvSpPr>
                <p:cNvPr id="70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3" name="Group 149"/>
              <p:cNvGrpSpPr>
                <a:grpSpLocks noChangeAspect="1"/>
              </p:cNvGrpSpPr>
              <p:nvPr/>
            </p:nvGrpSpPr>
            <p:grpSpPr bwMode="gray">
              <a:xfrm>
                <a:off x="3086" y="2189"/>
                <a:ext cx="85" cy="114"/>
                <a:chOff x="3086" y="2189"/>
                <a:chExt cx="85" cy="114"/>
              </a:xfrm>
              <a:grpFill/>
            </p:grpSpPr>
            <p:sp>
              <p:nvSpPr>
                <p:cNvPr id="70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8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4" name="Group 153"/>
              <p:cNvGrpSpPr>
                <a:grpSpLocks noChangeAspect="1"/>
              </p:cNvGrpSpPr>
              <p:nvPr/>
            </p:nvGrpSpPr>
            <p:grpSpPr bwMode="gray">
              <a:xfrm>
                <a:off x="3000" y="2012"/>
                <a:ext cx="210" cy="192"/>
                <a:chOff x="3000" y="2012"/>
                <a:chExt cx="210" cy="192"/>
              </a:xfrm>
              <a:grpFill/>
            </p:grpSpPr>
            <p:sp>
              <p:nvSpPr>
                <p:cNvPr id="70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70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5" name="Group 159"/>
              <p:cNvGrpSpPr>
                <a:grpSpLocks noChangeAspect="1"/>
              </p:cNvGrpSpPr>
              <p:nvPr/>
            </p:nvGrpSpPr>
            <p:grpSpPr bwMode="gray">
              <a:xfrm>
                <a:off x="2802" y="1979"/>
                <a:ext cx="205" cy="88"/>
                <a:chOff x="2802" y="1979"/>
                <a:chExt cx="205" cy="88"/>
              </a:xfrm>
              <a:grpFill/>
            </p:grpSpPr>
            <p:sp>
              <p:nvSpPr>
                <p:cNvPr id="69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69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9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38"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39"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0"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1"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2"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6" name="Group 170"/>
            <p:cNvGrpSpPr>
              <a:grpSpLocks noChangeAspect="1"/>
            </p:cNvGrpSpPr>
            <p:nvPr/>
          </p:nvGrpSpPr>
          <p:grpSpPr bwMode="gray">
            <a:xfrm>
              <a:off x="5539679" y="2891184"/>
              <a:ext cx="96840" cy="77788"/>
              <a:chOff x="3007" y="1982"/>
              <a:chExt cx="61" cy="49"/>
            </a:xfrm>
            <a:grpFill/>
          </p:grpSpPr>
          <p:sp>
            <p:nvSpPr>
              <p:cNvPr id="68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8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4"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7" name="Group 222"/>
            <p:cNvGrpSpPr>
              <a:grpSpLocks noChangeAspect="1"/>
            </p:cNvGrpSpPr>
            <p:nvPr/>
          </p:nvGrpSpPr>
          <p:grpSpPr bwMode="gray">
            <a:xfrm>
              <a:off x="4945908" y="1268759"/>
              <a:ext cx="287341" cy="296863"/>
              <a:chOff x="3202" y="1036"/>
              <a:chExt cx="181" cy="187"/>
            </a:xfrm>
            <a:grpFill/>
          </p:grpSpPr>
          <p:sp>
            <p:nvSpPr>
              <p:cNvPr id="67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46"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7"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8"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49"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0"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1"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2"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8" name="Group 236"/>
            <p:cNvGrpSpPr>
              <a:grpSpLocks noChangeAspect="1"/>
            </p:cNvGrpSpPr>
            <p:nvPr/>
          </p:nvGrpSpPr>
          <p:grpSpPr bwMode="gray">
            <a:xfrm>
              <a:off x="3344103" y="3475439"/>
              <a:ext cx="808049" cy="1365266"/>
              <a:chOff x="1624" y="2350"/>
              <a:chExt cx="509" cy="860"/>
            </a:xfrm>
            <a:grpFill/>
          </p:grpSpPr>
          <p:sp>
            <p:nvSpPr>
              <p:cNvPr id="64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5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6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7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54"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5"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6"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7"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8"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59"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0"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1"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19" name="Group 270"/>
            <p:cNvGrpSpPr>
              <a:grpSpLocks noChangeAspect="1"/>
            </p:cNvGrpSpPr>
            <p:nvPr/>
          </p:nvGrpSpPr>
          <p:grpSpPr bwMode="gray">
            <a:xfrm>
              <a:off x="1832768" y="1897419"/>
              <a:ext cx="1765300" cy="1346205"/>
              <a:chOff x="672" y="1356"/>
              <a:chExt cx="1112" cy="848"/>
            </a:xfrm>
            <a:grpFill/>
          </p:grpSpPr>
          <p:grpSp>
            <p:nvGrpSpPr>
              <p:cNvPr id="20" name="Group 271"/>
              <p:cNvGrpSpPr>
                <a:grpSpLocks noChangeAspect="1"/>
              </p:cNvGrpSpPr>
              <p:nvPr/>
            </p:nvGrpSpPr>
            <p:grpSpPr bwMode="gray">
              <a:xfrm>
                <a:off x="672" y="1356"/>
                <a:ext cx="418" cy="413"/>
                <a:chOff x="672" y="1356"/>
                <a:chExt cx="418" cy="413"/>
              </a:xfrm>
              <a:grpFill/>
            </p:grpSpPr>
            <p:sp>
              <p:nvSpPr>
                <p:cNvPr id="64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1" name="Group 277"/>
              <p:cNvGrpSpPr>
                <a:grpSpLocks noChangeAspect="1"/>
              </p:cNvGrpSpPr>
              <p:nvPr/>
            </p:nvGrpSpPr>
            <p:grpSpPr bwMode="gray">
              <a:xfrm>
                <a:off x="1149" y="1865"/>
                <a:ext cx="635" cy="339"/>
                <a:chOff x="1149" y="1865"/>
                <a:chExt cx="635" cy="339"/>
              </a:xfrm>
              <a:grpFill/>
            </p:grpSpPr>
            <p:sp>
              <p:nvSpPr>
                <p:cNvPr id="63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4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22" name="Group 283"/>
            <p:cNvGrpSpPr>
              <a:grpSpLocks noChangeAspect="1"/>
            </p:cNvGrpSpPr>
            <p:nvPr/>
          </p:nvGrpSpPr>
          <p:grpSpPr bwMode="gray">
            <a:xfrm>
              <a:off x="2304740" y="1269239"/>
              <a:ext cx="1538772" cy="1622936"/>
              <a:chOff x="969" y="960"/>
              <a:chExt cx="969" cy="1022"/>
            </a:xfrm>
            <a:grpFill/>
          </p:grpSpPr>
          <p:sp>
            <p:nvSpPr>
              <p:cNvPr id="60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1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2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3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64"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5"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6"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7"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8"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69"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0"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1"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2"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3"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4"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5"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6"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7"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8"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79"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0"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1"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2"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3"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4"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5"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6"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87"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3" name="Group 337"/>
            <p:cNvGrpSpPr>
              <a:grpSpLocks noChangeAspect="1"/>
            </p:cNvGrpSpPr>
            <p:nvPr/>
          </p:nvGrpSpPr>
          <p:grpSpPr bwMode="gray">
            <a:xfrm>
              <a:off x="3455475" y="3327759"/>
              <a:ext cx="28578" cy="44450"/>
              <a:chOff x="1694" y="2257"/>
              <a:chExt cx="18" cy="28"/>
            </a:xfrm>
            <a:grpFill/>
          </p:grpSpPr>
          <p:sp>
            <p:nvSpPr>
              <p:cNvPr id="60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489"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0"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1"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2"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3"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4"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5"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6"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7"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8"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499"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0"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4" name="Group 362"/>
            <p:cNvGrpSpPr/>
            <p:nvPr/>
          </p:nvGrpSpPr>
          <p:grpSpPr bwMode="gray">
            <a:xfrm>
              <a:off x="4580731" y="1911697"/>
              <a:ext cx="879476" cy="1109663"/>
              <a:chOff x="4580731" y="1911697"/>
              <a:chExt cx="879476" cy="1109663"/>
            </a:xfrm>
            <a:grpFill/>
          </p:grpSpPr>
          <p:sp>
            <p:nvSpPr>
              <p:cNvPr id="55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5" name="Group 178"/>
              <p:cNvGrpSpPr>
                <a:grpSpLocks noChangeAspect="1"/>
              </p:cNvGrpSpPr>
              <p:nvPr/>
            </p:nvGrpSpPr>
            <p:grpSpPr bwMode="gray">
              <a:xfrm>
                <a:off x="4876006" y="2765784"/>
                <a:ext cx="204788" cy="242889"/>
                <a:chOff x="2589" y="1903"/>
                <a:chExt cx="129" cy="153"/>
              </a:xfrm>
              <a:grpFill/>
            </p:grpSpPr>
            <p:sp>
              <p:nvSpPr>
                <p:cNvPr id="60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6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6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6" name="Group 189"/>
              <p:cNvGrpSpPr>
                <a:grpSpLocks noChangeAspect="1"/>
              </p:cNvGrpSpPr>
              <p:nvPr/>
            </p:nvGrpSpPr>
            <p:grpSpPr bwMode="gray">
              <a:xfrm>
                <a:off x="4679266" y="2659410"/>
                <a:ext cx="247657" cy="244475"/>
                <a:chOff x="2465" y="1836"/>
                <a:chExt cx="156" cy="154"/>
              </a:xfrm>
              <a:grpFill/>
            </p:grpSpPr>
            <p:sp>
              <p:nvSpPr>
                <p:cNvPr id="60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nvGrpSpPr>
              <p:cNvPr id="27" name="Group 192"/>
              <p:cNvGrpSpPr>
                <a:grpSpLocks noChangeAspect="1"/>
              </p:cNvGrpSpPr>
              <p:nvPr/>
            </p:nvGrpSpPr>
            <p:grpSpPr bwMode="gray">
              <a:xfrm>
                <a:off x="4620419" y="2430810"/>
                <a:ext cx="171450" cy="258763"/>
                <a:chOff x="2428" y="1692"/>
                <a:chExt cx="108" cy="163"/>
              </a:xfrm>
              <a:grpFill/>
            </p:grpSpPr>
            <p:sp>
              <p:nvSpPr>
                <p:cNvPr id="59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60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8" name="Group 199"/>
              <p:cNvGrpSpPr>
                <a:grpSpLocks noChangeAspect="1"/>
              </p:cNvGrpSpPr>
              <p:nvPr/>
            </p:nvGrpSpPr>
            <p:grpSpPr bwMode="gray">
              <a:xfrm>
                <a:off x="5033169" y="2808635"/>
                <a:ext cx="68263" cy="68263"/>
                <a:chOff x="2688" y="1930"/>
                <a:chExt cx="43" cy="43"/>
              </a:xfrm>
              <a:grpFill/>
            </p:grpSpPr>
            <p:sp>
              <p:nvSpPr>
                <p:cNvPr id="59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7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7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8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29" name="Group 359"/>
              <p:cNvGrpSpPr/>
              <p:nvPr/>
            </p:nvGrpSpPr>
            <p:grpSpPr bwMode="gray">
              <a:xfrm>
                <a:off x="5080794" y="2788583"/>
                <a:ext cx="75600" cy="108000"/>
                <a:chOff x="4160739" y="2986112"/>
                <a:chExt cx="187325" cy="233362"/>
              </a:xfrm>
              <a:grpFill/>
            </p:grpSpPr>
            <p:sp>
              <p:nvSpPr>
                <p:cNvPr id="59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9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grpSp>
        <p:grpSp>
          <p:nvGrpSpPr>
            <p:cNvPr id="30" name="Group 368"/>
            <p:cNvGrpSpPr/>
            <p:nvPr/>
          </p:nvGrpSpPr>
          <p:grpSpPr bwMode="gray">
            <a:xfrm>
              <a:off x="4455318" y="2994372"/>
              <a:ext cx="1196974" cy="1339850"/>
              <a:chOff x="4455318" y="2994372"/>
              <a:chExt cx="1196974" cy="1339850"/>
            </a:xfrm>
            <a:grpFill/>
          </p:grpSpPr>
          <p:sp>
            <p:nvSpPr>
              <p:cNvPr id="503" name="Freeform 50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4" name="Freeform 50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31" name="Group 367"/>
              <p:cNvGrpSpPr/>
              <p:nvPr/>
            </p:nvGrpSpPr>
            <p:grpSpPr bwMode="gray">
              <a:xfrm>
                <a:off x="4455318" y="2994372"/>
                <a:ext cx="1196974" cy="1339850"/>
                <a:chOff x="4455318" y="2994372"/>
                <a:chExt cx="1196974" cy="1339850"/>
              </a:xfrm>
              <a:grpFill/>
            </p:grpSpPr>
            <p:sp>
              <p:nvSpPr>
                <p:cNvPr id="506" name="Freeform 50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7" name="Freeform 114"/>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8" name="Freeform 115"/>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09" name="Freeform 50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0" name="Freeform 50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1" name="Freeform 118"/>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2" name="Freeform 51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3" name="Freeform 51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4" name="Freeform 51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5" name="Freeform 51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6" name="Freeform 51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7" name="Freeform 51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8" name="Freeform 51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19" name="Freeform 51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1" name="Freeform 52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2" name="Freeform 52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3" name="Freeform 52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4" name="Freeform 52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0" name="Group 25"/>
                <p:cNvGrpSpPr>
                  <a:grpSpLocks noChangeAspect="1"/>
                </p:cNvGrpSpPr>
                <p:nvPr/>
              </p:nvGrpSpPr>
              <p:grpSpPr bwMode="gray">
                <a:xfrm>
                  <a:off x="4961730" y="3769072"/>
                  <a:ext cx="219075" cy="239713"/>
                  <a:chOff x="2643" y="2535"/>
                  <a:chExt cx="138" cy="151"/>
                </a:xfrm>
                <a:grpFill/>
              </p:grpSpPr>
              <p:sp>
                <p:nvSpPr>
                  <p:cNvPr id="55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sp>
              <p:nvSpPr>
                <p:cNvPr id="52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2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3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4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sp>
              <p:nvSpPr>
                <p:cNvPr id="55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US" dirty="0"/>
                </a:p>
              </p:txBody>
            </p:sp>
            <p:grpSp>
              <p:nvGrpSpPr>
                <p:cNvPr id="754" name="Group 364"/>
                <p:cNvGrpSpPr>
                  <a:grpSpLocks noChangeAspect="1"/>
                </p:cNvGrpSpPr>
                <p:nvPr/>
              </p:nvGrpSpPr>
              <p:grpSpPr bwMode="gray">
                <a:xfrm>
                  <a:off x="5141117" y="3280172"/>
                  <a:ext cx="289379" cy="349201"/>
                  <a:chOff x="3548063" y="12700"/>
                  <a:chExt cx="5667375" cy="6838950"/>
                </a:xfrm>
                <a:grpFill/>
              </p:grpSpPr>
              <p:sp>
                <p:nvSpPr>
                  <p:cNvPr id="55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sp>
                <p:nvSpPr>
                  <p:cNvPr id="55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50000"/>
                      </a:schemeClr>
                    </a:solidFill>
                    <a:prstDash val="solid"/>
                    <a:round/>
                    <a:headEnd type="none" w="med" len="med"/>
                    <a:tailEnd type="none" w="med" len="med"/>
                  </a:ln>
                  <a:effectLst/>
                </p:spPr>
                <p:txBody>
                  <a:bodyPr/>
                  <a:lstStyle/>
                  <a:p>
                    <a:endParaRPr lang="en-GB" dirty="0"/>
                  </a:p>
                </p:txBody>
              </p:sp>
            </p:grpSp>
          </p:grpSp>
        </p:grpSp>
      </p:grpSp>
      <p:grpSp>
        <p:nvGrpSpPr>
          <p:cNvPr id="758" name="Group 779"/>
          <p:cNvGrpSpPr/>
          <p:nvPr/>
        </p:nvGrpSpPr>
        <p:grpSpPr>
          <a:xfrm>
            <a:off x="357158" y="1643056"/>
            <a:ext cx="2362807" cy="1156279"/>
            <a:chOff x="357158" y="1643056"/>
            <a:chExt cx="2362807" cy="1156279"/>
          </a:xfrm>
        </p:grpSpPr>
        <p:grpSp>
          <p:nvGrpSpPr>
            <p:cNvPr id="762" name="Group 761"/>
            <p:cNvGrpSpPr/>
            <p:nvPr/>
          </p:nvGrpSpPr>
          <p:grpSpPr>
            <a:xfrm flipH="1">
              <a:off x="428596" y="2180279"/>
              <a:ext cx="2291369" cy="603413"/>
              <a:chOff x="5631883" y="2357436"/>
              <a:chExt cx="2214578" cy="583191"/>
            </a:xfrm>
          </p:grpSpPr>
          <p:cxnSp>
            <p:nvCxnSpPr>
              <p:cNvPr id="763" name="Straight Connector 762"/>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5" name="Oval 764"/>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0" name="Rectangle 769"/>
            <p:cNvSpPr/>
            <p:nvPr/>
          </p:nvSpPr>
          <p:spPr>
            <a:xfrm>
              <a:off x="357158" y="164305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99%</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1" name="Rectangle 770"/>
            <p:cNvSpPr/>
            <p:nvPr/>
          </p:nvSpPr>
          <p:spPr>
            <a:xfrm>
              <a:off x="357158" y="2214560"/>
              <a:ext cx="1500198"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66" name="Group 780"/>
          <p:cNvGrpSpPr/>
          <p:nvPr/>
        </p:nvGrpSpPr>
        <p:grpSpPr>
          <a:xfrm>
            <a:off x="1071538" y="3071816"/>
            <a:ext cx="2313663" cy="1156279"/>
            <a:chOff x="1071538" y="3071816"/>
            <a:chExt cx="2313663" cy="1156279"/>
          </a:xfrm>
        </p:grpSpPr>
        <p:grpSp>
          <p:nvGrpSpPr>
            <p:cNvPr id="780" name="Group 765"/>
            <p:cNvGrpSpPr/>
            <p:nvPr/>
          </p:nvGrpSpPr>
          <p:grpSpPr>
            <a:xfrm flipH="1">
              <a:off x="1093832" y="3584666"/>
              <a:ext cx="2291369" cy="603413"/>
              <a:chOff x="5631883" y="2357436"/>
              <a:chExt cx="2214578" cy="583191"/>
            </a:xfrm>
          </p:grpSpPr>
          <p:cxnSp>
            <p:nvCxnSpPr>
              <p:cNvPr id="767" name="Straight Connector 76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9" name="Oval 7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2" name="Rectangle 771"/>
            <p:cNvSpPr/>
            <p:nvPr/>
          </p:nvSpPr>
          <p:spPr>
            <a:xfrm>
              <a:off x="1071538" y="307181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80%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3" name="Rectangle 772"/>
            <p:cNvSpPr/>
            <p:nvPr/>
          </p:nvSpPr>
          <p:spPr>
            <a:xfrm>
              <a:off x="1071538" y="3643320"/>
              <a:ext cx="1500198"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1" name="Group 783"/>
          <p:cNvGrpSpPr/>
          <p:nvPr/>
        </p:nvGrpSpPr>
        <p:grpSpPr>
          <a:xfrm>
            <a:off x="5085248" y="1071552"/>
            <a:ext cx="2487148" cy="1156279"/>
            <a:chOff x="5085248" y="1071552"/>
            <a:chExt cx="2487148" cy="1156279"/>
          </a:xfrm>
        </p:grpSpPr>
        <p:grpSp>
          <p:nvGrpSpPr>
            <p:cNvPr id="782" name="Group 374"/>
            <p:cNvGrpSpPr/>
            <p:nvPr/>
          </p:nvGrpSpPr>
          <p:grpSpPr>
            <a:xfrm>
              <a:off x="5085248" y="1588958"/>
              <a:ext cx="2451291" cy="603413"/>
              <a:chOff x="5631883" y="2357436"/>
              <a:chExt cx="2369141" cy="583191"/>
            </a:xfrm>
          </p:grpSpPr>
          <p:cxnSp>
            <p:nvCxnSpPr>
              <p:cNvPr id="751" name="Straight Connector 364"/>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2" name="Straight Connector 367"/>
              <p:cNvCxnSpPr/>
              <p:nvPr/>
            </p:nvCxnSpPr>
            <p:spPr>
              <a:xfrm>
                <a:off x="6215074" y="2357436"/>
                <a:ext cx="1785950"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3" name="Oval 36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4" name="Rectangle 773"/>
            <p:cNvSpPr/>
            <p:nvPr/>
          </p:nvSpPr>
          <p:spPr>
            <a:xfrm>
              <a:off x="6643702" y="1071552"/>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87%</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5" name="Rectangle 774"/>
            <p:cNvSpPr/>
            <p:nvPr/>
          </p:nvSpPr>
          <p:spPr>
            <a:xfrm>
              <a:off x="6072198" y="1643056"/>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3" name="Group 781"/>
          <p:cNvGrpSpPr/>
          <p:nvPr/>
        </p:nvGrpSpPr>
        <p:grpSpPr>
          <a:xfrm>
            <a:off x="4198267" y="2357436"/>
            <a:ext cx="2302559" cy="1156279"/>
            <a:chOff x="4198267" y="2357436"/>
            <a:chExt cx="2302559" cy="1156279"/>
          </a:xfrm>
        </p:grpSpPr>
        <p:grpSp>
          <p:nvGrpSpPr>
            <p:cNvPr id="784" name="Group 380"/>
            <p:cNvGrpSpPr/>
            <p:nvPr/>
          </p:nvGrpSpPr>
          <p:grpSpPr>
            <a:xfrm>
              <a:off x="4198267" y="2845515"/>
              <a:ext cx="2291369" cy="603413"/>
              <a:chOff x="5631883" y="2357436"/>
              <a:chExt cx="2214578" cy="583191"/>
            </a:xfrm>
          </p:grpSpPr>
          <p:cxnSp>
            <p:nvCxnSpPr>
              <p:cNvPr id="759" name="Straight Connector 381"/>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60" name="Straight Connector 382"/>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61" name="Oval 760"/>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6" name="Rectangle 775"/>
            <p:cNvSpPr/>
            <p:nvPr/>
          </p:nvSpPr>
          <p:spPr>
            <a:xfrm>
              <a:off x="5572132" y="2357436"/>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70%</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7" name="Rectangle 776"/>
            <p:cNvSpPr/>
            <p:nvPr/>
          </p:nvSpPr>
          <p:spPr>
            <a:xfrm>
              <a:off x="5000628" y="2928940"/>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grpSp>
        <p:nvGrpSpPr>
          <p:cNvPr id="786" name="Group 782"/>
          <p:cNvGrpSpPr/>
          <p:nvPr/>
        </p:nvGrpSpPr>
        <p:grpSpPr>
          <a:xfrm>
            <a:off x="6341805" y="3000378"/>
            <a:ext cx="2302161" cy="1156279"/>
            <a:chOff x="6341805" y="3000378"/>
            <a:chExt cx="2302161" cy="1156279"/>
          </a:xfrm>
        </p:grpSpPr>
        <p:grpSp>
          <p:nvGrpSpPr>
            <p:cNvPr id="787" name="Group 375"/>
            <p:cNvGrpSpPr/>
            <p:nvPr/>
          </p:nvGrpSpPr>
          <p:grpSpPr>
            <a:xfrm>
              <a:off x="6341805" y="3510751"/>
              <a:ext cx="2291369" cy="603413"/>
              <a:chOff x="5631883" y="2357436"/>
              <a:chExt cx="2214578" cy="583191"/>
            </a:xfrm>
          </p:grpSpPr>
          <p:cxnSp>
            <p:nvCxnSpPr>
              <p:cNvPr id="755" name="Straight Connector 376"/>
              <p:cNvCxnSpPr/>
              <p:nvPr/>
            </p:nvCxnSpPr>
            <p:spPr>
              <a:xfrm rot="5400000" flipH="1" flipV="1">
                <a:off x="5715008" y="2357436"/>
                <a:ext cx="500066" cy="50006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6" name="Straight Connector 377"/>
              <p:cNvCxnSpPr/>
              <p:nvPr/>
            </p:nvCxnSpPr>
            <p:spPr>
              <a:xfrm>
                <a:off x="6215074" y="2357436"/>
                <a:ext cx="1631387" cy="158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7" name="Oval 378"/>
              <p:cNvSpPr/>
              <p:nvPr/>
            </p:nvSpPr>
            <p:spPr>
              <a:xfrm>
                <a:off x="5631883" y="2774377"/>
                <a:ext cx="166250" cy="166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8" name="Rectangle 777"/>
            <p:cNvSpPr/>
            <p:nvPr/>
          </p:nvSpPr>
          <p:spPr>
            <a:xfrm>
              <a:off x="7715272" y="3000378"/>
              <a:ext cx="928694" cy="523220"/>
            </a:xfrm>
            <a:prstGeom prst="rect">
              <a:avLst/>
            </a:prstGeom>
          </p:spPr>
          <p:txBody>
            <a:bodyPr wrap="square">
              <a:spAutoFit/>
            </a:bodyPr>
            <a:lstStyle/>
            <a:p>
              <a:pPr algn="ctr"/>
              <a:r>
                <a:rPr lang="en-US" sz="2800" dirty="0" smtClean="0">
                  <a:solidFill>
                    <a:schemeClr val="bg1"/>
                  </a:solidFill>
                  <a:latin typeface="Open Sans" pitchFamily="34" charset="0"/>
                  <a:ea typeface="Open Sans" pitchFamily="34" charset="0"/>
                  <a:cs typeface="Open Sans" pitchFamily="34" charset="0"/>
                </a:rPr>
                <a:t>95%</a:t>
              </a:r>
              <a:endParaRPr lang="en-US" sz="2800" dirty="0">
                <a:solidFill>
                  <a:schemeClr val="bg1"/>
                </a:solidFill>
                <a:latin typeface="Open Sans Light" pitchFamily="34" charset="0"/>
                <a:ea typeface="Open Sans Light" pitchFamily="34" charset="0"/>
                <a:cs typeface="Open Sans Light" pitchFamily="34" charset="0"/>
              </a:endParaRPr>
            </a:p>
          </p:txBody>
        </p:sp>
        <p:sp>
          <p:nvSpPr>
            <p:cNvPr id="779" name="Rectangle 778"/>
            <p:cNvSpPr/>
            <p:nvPr/>
          </p:nvSpPr>
          <p:spPr>
            <a:xfrm>
              <a:off x="7143768" y="3571882"/>
              <a:ext cx="1500198" cy="584775"/>
            </a:xfrm>
            <a:prstGeom prst="rect">
              <a:avLst/>
            </a:prstGeom>
          </p:spPr>
          <p:txBody>
            <a:bodyPr wrap="square">
              <a:spAutoFit/>
            </a:bodyPr>
            <a:lstStyle/>
            <a:p>
              <a:pPr algn="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solidFill>
                <a:latin typeface="Open Sans Light" pitchFamily="34" charset="0"/>
                <a:ea typeface="Open Sans Light" pitchFamily="34" charset="0"/>
                <a:cs typeface="Open Sans Light" pitchFamily="34" charset="0"/>
              </a:endParaRPr>
            </a:p>
          </p:txBody>
        </p:sp>
      </p:grpSp>
      <p:sp>
        <p:nvSpPr>
          <p:cNvPr id="785" name="Rectangle 784"/>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55</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slide(fromTop)">
                                      <p:cBhvr>
                                        <p:cTn id="10" dur="500"/>
                                        <p:tgtEl>
                                          <p:spTgt spid="38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Bottom)">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758"/>
                                        </p:tgtEl>
                                        <p:attrNameLst>
                                          <p:attrName>style.visibility</p:attrName>
                                        </p:attrNameLst>
                                      </p:cBhvr>
                                      <p:to>
                                        <p:strVal val="visible"/>
                                      </p:to>
                                    </p:set>
                                    <p:animEffect transition="in" filter="slide(fromRight)">
                                      <p:cBhvr>
                                        <p:cTn id="18" dur="500"/>
                                        <p:tgtEl>
                                          <p:spTgt spid="75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766"/>
                                        </p:tgtEl>
                                        <p:attrNameLst>
                                          <p:attrName>style.visibility</p:attrName>
                                        </p:attrNameLst>
                                      </p:cBhvr>
                                      <p:to>
                                        <p:strVal val="visible"/>
                                      </p:to>
                                    </p:set>
                                    <p:animEffect transition="in" filter="slide(fromRight)">
                                      <p:cBhvr>
                                        <p:cTn id="22" dur="500"/>
                                        <p:tgtEl>
                                          <p:spTgt spid="766"/>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783"/>
                                        </p:tgtEl>
                                        <p:attrNameLst>
                                          <p:attrName>style.visibility</p:attrName>
                                        </p:attrNameLst>
                                      </p:cBhvr>
                                      <p:to>
                                        <p:strVal val="visible"/>
                                      </p:to>
                                    </p:set>
                                    <p:animEffect transition="in" filter="slide(fromLeft)">
                                      <p:cBhvr>
                                        <p:cTn id="26" dur="500"/>
                                        <p:tgtEl>
                                          <p:spTgt spid="78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781"/>
                                        </p:tgtEl>
                                        <p:attrNameLst>
                                          <p:attrName>style.visibility</p:attrName>
                                        </p:attrNameLst>
                                      </p:cBhvr>
                                      <p:to>
                                        <p:strVal val="visible"/>
                                      </p:to>
                                    </p:set>
                                    <p:animEffect transition="in" filter="slide(fromLeft)">
                                      <p:cBhvr>
                                        <p:cTn id="30" dur="500"/>
                                        <p:tgtEl>
                                          <p:spTgt spid="781"/>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786"/>
                                        </p:tgtEl>
                                        <p:attrNameLst>
                                          <p:attrName>style.visibility</p:attrName>
                                        </p:attrNameLst>
                                      </p:cBhvr>
                                      <p:to>
                                        <p:strVal val="visible"/>
                                      </p:to>
                                    </p:set>
                                    <p:animEffect transition="in" filter="slide(fromLeft)">
                                      <p:cBhvr>
                                        <p:cTn id="34" dur="500"/>
                                        <p:tgtEl>
                                          <p:spTgt spid="7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custDataLst>
              <p:tags r:id="rId4"/>
            </p:custDataLst>
          </p:nvPr>
        </p:nvGrpSpPr>
        <p:grpSpPr bwMode="gray">
          <a:xfrm>
            <a:off x="3286116" y="1254293"/>
            <a:ext cx="5500122" cy="3401388"/>
            <a:chOff x="1832768" y="1268759"/>
            <a:chExt cx="6240462" cy="3571875"/>
          </a:xfrm>
          <a:solidFill>
            <a:schemeClr val="bg1">
              <a:lumMod val="75000"/>
            </a:schemeClr>
          </a:solidFill>
        </p:grpSpPr>
        <p:sp>
          <p:nvSpPr>
            <p:cNvPr id="9"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 name="Group 69"/>
            <p:cNvGrpSpPr>
              <a:grpSpLocks noChangeAspect="1"/>
            </p:cNvGrpSpPr>
            <p:nvPr/>
          </p:nvGrpSpPr>
          <p:grpSpPr bwMode="gray">
            <a:xfrm>
              <a:off x="6801679" y="3364292"/>
              <a:ext cx="161926" cy="231778"/>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 name="Group 97"/>
            <p:cNvGrpSpPr>
              <a:grpSpLocks noChangeAspect="1"/>
            </p:cNvGrpSpPr>
            <p:nvPr/>
          </p:nvGrpSpPr>
          <p:grpSpPr bwMode="gray">
            <a:xfrm>
              <a:off x="5819512" y="3002508"/>
              <a:ext cx="636655" cy="587411"/>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 name="Group 106"/>
            <p:cNvGrpSpPr>
              <a:grpSpLocks noChangeAspect="1"/>
            </p:cNvGrpSpPr>
            <p:nvPr/>
          </p:nvGrpSpPr>
          <p:grpSpPr bwMode="gray">
            <a:xfrm>
              <a:off x="7017542" y="2807057"/>
              <a:ext cx="282575" cy="320676"/>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 name="Group 116"/>
            <p:cNvGrpSpPr>
              <a:grpSpLocks noChangeAspect="1"/>
            </p:cNvGrpSpPr>
            <p:nvPr/>
          </p:nvGrpSpPr>
          <p:grpSpPr bwMode="gray">
            <a:xfrm>
              <a:off x="5099845" y="1268761"/>
              <a:ext cx="2973390" cy="1638301"/>
              <a:chOff x="2730" y="960"/>
              <a:chExt cx="1873" cy="1032"/>
            </a:xfrm>
            <a:grpFill/>
          </p:grpSpPr>
          <p:grpSp>
            <p:nvGrpSpPr>
              <p:cNvPr id="7"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8" name="Group 135"/>
            <p:cNvGrpSpPr>
              <a:grpSpLocks noChangeAspect="1"/>
            </p:cNvGrpSpPr>
            <p:nvPr/>
          </p:nvGrpSpPr>
          <p:grpSpPr bwMode="gray">
            <a:xfrm>
              <a:off x="5214204" y="2886470"/>
              <a:ext cx="647707" cy="585797"/>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4"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170"/>
            <p:cNvGrpSpPr>
              <a:grpSpLocks noChangeAspect="1"/>
            </p:cNvGrpSpPr>
            <p:nvPr/>
          </p:nvGrpSpPr>
          <p:grpSpPr bwMode="gray">
            <a:xfrm>
              <a:off x="5539679" y="2891184"/>
              <a:ext cx="96840" cy="77788"/>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22"/>
            <p:cNvGrpSpPr>
              <a:grpSpLocks noChangeAspect="1"/>
            </p:cNvGrpSpPr>
            <p:nvPr/>
          </p:nvGrpSpPr>
          <p:grpSpPr bwMode="gray">
            <a:xfrm>
              <a:off x="4945908" y="1268759"/>
              <a:ext cx="287341" cy="296863"/>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36"/>
            <p:cNvGrpSpPr>
              <a:grpSpLocks noChangeAspect="1"/>
            </p:cNvGrpSpPr>
            <p:nvPr/>
          </p:nvGrpSpPr>
          <p:grpSpPr bwMode="gray">
            <a:xfrm>
              <a:off x="3344103" y="3475441"/>
              <a:ext cx="808049" cy="1365266"/>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7" name="Group 270"/>
            <p:cNvGrpSpPr>
              <a:grpSpLocks noChangeAspect="1"/>
            </p:cNvGrpSpPr>
            <p:nvPr/>
          </p:nvGrpSpPr>
          <p:grpSpPr bwMode="gray">
            <a:xfrm>
              <a:off x="1832768" y="1897419"/>
              <a:ext cx="1765300" cy="1346205"/>
              <a:chOff x="672" y="1356"/>
              <a:chExt cx="1112" cy="848"/>
            </a:xfrm>
            <a:grpFill/>
          </p:grpSpPr>
          <p:grpSp>
            <p:nvGrpSpPr>
              <p:cNvPr id="102" name="Group 271"/>
              <p:cNvGrpSpPr>
                <a:grpSpLocks noChangeAspect="1"/>
              </p:cNvGrpSpPr>
              <p:nvPr/>
            </p:nvGrpSpPr>
            <p:grpSpPr bwMode="gray">
              <a:xfrm>
                <a:off x="672" y="1356"/>
                <a:ext cx="418" cy="413"/>
                <a:chOff x="672" y="1356"/>
                <a:chExt cx="418"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15"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283"/>
            <p:cNvGrpSpPr>
              <a:grpSpLocks noChangeAspect="1"/>
            </p:cNvGrpSpPr>
            <p:nvPr/>
          </p:nvGrpSpPr>
          <p:grpSpPr bwMode="gray">
            <a:xfrm>
              <a:off x="2304740" y="1269239"/>
              <a:ext cx="1538772" cy="1622936"/>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37"/>
            <p:cNvGrpSpPr>
              <a:grpSpLocks noChangeAspect="1"/>
            </p:cNvGrpSpPr>
            <p:nvPr/>
          </p:nvGrpSpPr>
          <p:grpSpPr bwMode="gray">
            <a:xfrm>
              <a:off x="3455475" y="3327761"/>
              <a:ext cx="28578" cy="44450"/>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362"/>
            <p:cNvGrpSpPr/>
            <p:nvPr/>
          </p:nvGrpSpPr>
          <p:grpSpPr bwMode="gray">
            <a:xfrm>
              <a:off x="4580731" y="1911697"/>
              <a:ext cx="879476" cy="1109663"/>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178"/>
              <p:cNvGrpSpPr>
                <a:grpSpLocks noChangeAspect="1"/>
              </p:cNvGrpSpPr>
              <p:nvPr/>
            </p:nvGrpSpPr>
            <p:grpSpPr bwMode="gray">
              <a:xfrm>
                <a:off x="4876006" y="2765784"/>
                <a:ext cx="204788" cy="242889"/>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89"/>
              <p:cNvGrpSpPr>
                <a:grpSpLocks noChangeAspect="1"/>
              </p:cNvGrpSpPr>
              <p:nvPr/>
            </p:nvGrpSpPr>
            <p:grpSpPr bwMode="gray">
              <a:xfrm>
                <a:off x="4679266" y="2659410"/>
                <a:ext cx="247657"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3"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208" name="Group 368"/>
            <p:cNvGrpSpPr/>
            <p:nvPr/>
          </p:nvGrpSpPr>
          <p:grpSpPr bwMode="gray">
            <a:xfrm>
              <a:off x="4455318" y="2994372"/>
              <a:ext cx="1196974" cy="1339850"/>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1"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2"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364"/>
                <p:cNvGrpSpPr>
                  <a:grpSpLocks noChangeAspect="1"/>
                </p:cNvGrpSpPr>
                <p:nvPr/>
              </p:nvGrpSpPr>
              <p:grpSpPr bwMode="gray">
                <a:xfrm>
                  <a:off x="5141117" y="3280172"/>
                  <a:ext cx="289379" cy="349201"/>
                  <a:chOff x="3548063" y="12700"/>
                  <a:chExt cx="5667375" cy="6838950"/>
                </a:xfrm>
                <a:grpFill/>
              </p:grpSpPr>
              <p:sp>
                <p:nvSpPr>
                  <p:cNvPr id="167"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cxnSp>
        <p:nvCxnSpPr>
          <p:cNvPr id="364" name="Straight Connector 363"/>
          <p:cNvCxnSpPr/>
          <p:nvPr/>
        </p:nvCxnSpPr>
        <p:spPr>
          <a:xfrm rot="5400000">
            <a:off x="1107257" y="2964659"/>
            <a:ext cx="364333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0800000">
            <a:off x="357158" y="2357436"/>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0800000">
            <a:off x="357158" y="3643320"/>
            <a:ext cx="257176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9" name="Group 383"/>
          <p:cNvGrpSpPr/>
          <p:nvPr/>
        </p:nvGrpSpPr>
        <p:grpSpPr>
          <a:xfrm>
            <a:off x="285720" y="1142990"/>
            <a:ext cx="2610398" cy="1134255"/>
            <a:chOff x="285720" y="1142990"/>
            <a:chExt cx="2610398" cy="1134255"/>
          </a:xfrm>
        </p:grpSpPr>
        <p:sp>
          <p:nvSpPr>
            <p:cNvPr id="365" name="Rectangle 364"/>
            <p:cNvSpPr/>
            <p:nvPr/>
          </p:nvSpPr>
          <p:spPr>
            <a:xfrm>
              <a:off x="285720" y="1142990"/>
              <a:ext cx="543739"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USA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66" name="Chart 365"/>
            <p:cNvGraphicFramePr/>
            <p:nvPr/>
          </p:nvGraphicFramePr>
          <p:xfrm>
            <a:off x="1714480" y="1150794"/>
            <a:ext cx="1181638" cy="916204"/>
          </p:xfrm>
          <a:graphic>
            <a:graphicData uri="http://schemas.openxmlformats.org/drawingml/2006/chart">
              <c:chart xmlns:c="http://schemas.openxmlformats.org/drawingml/2006/chart" xmlns:r="http://schemas.openxmlformats.org/officeDocument/2006/relationships" r:id="rId1"/>
            </a:graphicData>
          </a:graphic>
        </p:graphicFrame>
        <p:sp>
          <p:nvSpPr>
            <p:cNvPr id="373" name="Rectangle 372"/>
            <p:cNvSpPr/>
            <p:nvPr/>
          </p:nvSpPr>
          <p:spPr>
            <a:xfrm>
              <a:off x="285720" y="1428742"/>
              <a:ext cx="755335"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3900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4" name="Rectangle 373"/>
            <p:cNvSpPr/>
            <p:nvPr/>
          </p:nvSpPr>
          <p:spPr>
            <a:xfrm>
              <a:off x="285720" y="1643056"/>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79" name="Rectangle 378"/>
            <p:cNvSpPr/>
            <p:nvPr/>
          </p:nvSpPr>
          <p:spPr>
            <a:xfrm>
              <a:off x="2071670" y="2000246"/>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70%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00" name="Group 382"/>
          <p:cNvGrpSpPr/>
          <p:nvPr/>
        </p:nvGrpSpPr>
        <p:grpSpPr>
          <a:xfrm>
            <a:off x="285720" y="2428874"/>
            <a:ext cx="2610398" cy="1134255"/>
            <a:chOff x="285720" y="2428874"/>
            <a:chExt cx="2610398" cy="1134255"/>
          </a:xfrm>
        </p:grpSpPr>
        <p:sp>
          <p:nvSpPr>
            <p:cNvPr id="367" name="Rectangle 366"/>
            <p:cNvSpPr/>
            <p:nvPr/>
          </p:nvSpPr>
          <p:spPr>
            <a:xfrm>
              <a:off x="285720" y="2428874"/>
              <a:ext cx="72968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CHINA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68" name="Chart 367"/>
            <p:cNvGraphicFramePr/>
            <p:nvPr/>
          </p:nvGraphicFramePr>
          <p:xfrm>
            <a:off x="1714480" y="2436678"/>
            <a:ext cx="1181638" cy="916204"/>
          </p:xfrm>
          <a:graphic>
            <a:graphicData uri="http://schemas.openxmlformats.org/drawingml/2006/chart">
              <c:chart xmlns:c="http://schemas.openxmlformats.org/drawingml/2006/chart" xmlns:r="http://schemas.openxmlformats.org/officeDocument/2006/relationships" r:id="rId2"/>
            </a:graphicData>
          </a:graphic>
        </p:graphicFrame>
        <p:sp>
          <p:nvSpPr>
            <p:cNvPr id="375" name="Rectangle 374"/>
            <p:cNvSpPr/>
            <p:nvPr/>
          </p:nvSpPr>
          <p:spPr>
            <a:xfrm>
              <a:off x="285720" y="2714626"/>
              <a:ext cx="684803"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700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6" name="Rectangle 375"/>
            <p:cNvSpPr/>
            <p:nvPr/>
          </p:nvSpPr>
          <p:spPr>
            <a:xfrm>
              <a:off x="285720" y="2928940"/>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0" name="Rectangle 379"/>
            <p:cNvSpPr/>
            <p:nvPr/>
          </p:nvSpPr>
          <p:spPr>
            <a:xfrm>
              <a:off x="2071670" y="3286130"/>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60%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02" name="Group 381"/>
          <p:cNvGrpSpPr/>
          <p:nvPr/>
        </p:nvGrpSpPr>
        <p:grpSpPr>
          <a:xfrm>
            <a:off x="285720" y="3706954"/>
            <a:ext cx="2610398" cy="1092645"/>
            <a:chOff x="285720" y="3706954"/>
            <a:chExt cx="2610398" cy="1092645"/>
          </a:xfrm>
        </p:grpSpPr>
        <p:sp>
          <p:nvSpPr>
            <p:cNvPr id="369" name="Rectangle 368"/>
            <p:cNvSpPr/>
            <p:nvPr/>
          </p:nvSpPr>
          <p:spPr>
            <a:xfrm>
              <a:off x="285720" y="3706954"/>
              <a:ext cx="1107996"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AUSTRALIA</a:t>
              </a:r>
              <a:endParaRPr lang="en-US" sz="1400" dirty="0">
                <a:solidFill>
                  <a:schemeClr val="bg1">
                    <a:lumMod val="65000"/>
                  </a:schemeClr>
                </a:solidFill>
                <a:latin typeface="Open Sans" pitchFamily="34" charset="0"/>
                <a:ea typeface="Open Sans" pitchFamily="34" charset="0"/>
                <a:cs typeface="Open Sans" pitchFamily="34" charset="0"/>
              </a:endParaRPr>
            </a:p>
          </p:txBody>
        </p:sp>
        <p:graphicFrame>
          <p:nvGraphicFramePr>
            <p:cNvPr id="370" name="Chart 369"/>
            <p:cNvGraphicFramePr/>
            <p:nvPr/>
          </p:nvGraphicFramePr>
          <p:xfrm>
            <a:off x="1714480" y="3714758"/>
            <a:ext cx="1181638" cy="916204"/>
          </p:xfrm>
          <a:graphic>
            <a:graphicData uri="http://schemas.openxmlformats.org/drawingml/2006/chart">
              <c:chart xmlns:c="http://schemas.openxmlformats.org/drawingml/2006/chart" xmlns:r="http://schemas.openxmlformats.org/officeDocument/2006/relationships" r:id="rId3"/>
            </a:graphicData>
          </a:graphic>
        </p:graphicFrame>
        <p:sp>
          <p:nvSpPr>
            <p:cNvPr id="377" name="Rectangle 376"/>
            <p:cNvSpPr/>
            <p:nvPr/>
          </p:nvSpPr>
          <p:spPr>
            <a:xfrm>
              <a:off x="285720" y="4000510"/>
              <a:ext cx="755335" cy="246221"/>
            </a:xfrm>
            <a:prstGeom prst="rect">
              <a:avLst/>
            </a:prstGeom>
          </p:spPr>
          <p:txBody>
            <a:bodyPr wrap="none">
              <a:spAutoFit/>
            </a:bodyPr>
            <a:lstStyle/>
            <a:p>
              <a:r>
                <a:rPr lang="en-US" sz="1000" i="1" dirty="0" smtClean="0">
                  <a:solidFill>
                    <a:schemeClr val="bg1">
                      <a:lumMod val="65000"/>
                    </a:schemeClr>
                  </a:solidFill>
                  <a:latin typeface="Open Sans" pitchFamily="34" charset="0"/>
                  <a:ea typeface="Open Sans" pitchFamily="34" charset="0"/>
                  <a:cs typeface="Open Sans" pitchFamily="34" charset="0"/>
                </a:rPr>
                <a:t>1200 User</a:t>
              </a:r>
              <a:endParaRPr lang="en-US" sz="1000" i="1" dirty="0">
                <a:solidFill>
                  <a:schemeClr val="bg1">
                    <a:lumMod val="65000"/>
                  </a:schemeClr>
                </a:solidFill>
                <a:latin typeface="Open Sans" pitchFamily="34" charset="0"/>
                <a:ea typeface="Open Sans" pitchFamily="34" charset="0"/>
                <a:cs typeface="Open Sans" pitchFamily="34" charset="0"/>
              </a:endParaRPr>
            </a:p>
          </p:txBody>
        </p:sp>
        <p:sp>
          <p:nvSpPr>
            <p:cNvPr id="378" name="Rectangle 377"/>
            <p:cNvSpPr/>
            <p:nvPr/>
          </p:nvSpPr>
          <p:spPr>
            <a:xfrm>
              <a:off x="285720" y="4214824"/>
              <a:ext cx="1500198"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1" name="Rectangle 380"/>
            <p:cNvSpPr/>
            <p:nvPr/>
          </p:nvSpPr>
          <p:spPr>
            <a:xfrm>
              <a:off x="2071670" y="4500576"/>
              <a:ext cx="487633"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80%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385" name="Rectangle 38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56</a:t>
            </a:r>
            <a:endParaRPr lang="en-US" sz="1100" dirty="0">
              <a:latin typeface="Open Sans" pitchFamily="34" charset="0"/>
              <a:ea typeface="Open Sans" pitchFamily="34" charset="0"/>
              <a:cs typeface="Open Sans" pitchFamily="34" charset="0"/>
            </a:endParaRPr>
          </a:p>
        </p:txBody>
      </p:sp>
      <p:sp>
        <p:nvSpPr>
          <p:cNvPr id="386" name="Rectangle 38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04" name="Group 386"/>
          <p:cNvGrpSpPr/>
          <p:nvPr/>
        </p:nvGrpSpPr>
        <p:grpSpPr>
          <a:xfrm>
            <a:off x="857224" y="142876"/>
            <a:ext cx="7429552" cy="492443"/>
            <a:chOff x="857224" y="142876"/>
            <a:chExt cx="7429552" cy="492443"/>
          </a:xfrm>
        </p:grpSpPr>
        <p:sp>
          <p:nvSpPr>
            <p:cNvPr id="388" name="Rectangle 387"/>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9" name="Straight Connector 388"/>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04"/>
                                        </p:tgtEl>
                                        <p:attrNameLst>
                                          <p:attrName>style.visibility</p:attrName>
                                        </p:attrNameLst>
                                      </p:cBhvr>
                                      <p:to>
                                        <p:strVal val="visible"/>
                                      </p:to>
                                    </p:set>
                                    <p:animEffect transition="in" filter="slide(fromTop)">
                                      <p:cBhvr>
                                        <p:cTn id="7" dur="500"/>
                                        <p:tgtEl>
                                          <p:spTgt spid="30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86"/>
                                        </p:tgtEl>
                                        <p:attrNameLst>
                                          <p:attrName>style.visibility</p:attrName>
                                        </p:attrNameLst>
                                      </p:cBhvr>
                                      <p:to>
                                        <p:strVal val="visible"/>
                                      </p:to>
                                    </p:set>
                                    <p:animEffect transition="in" filter="slide(fromTop)">
                                      <p:cBhvr>
                                        <p:cTn id="10" dur="500"/>
                                        <p:tgtEl>
                                          <p:spTgt spid="386"/>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Bottom)">
                                      <p:cBhvr>
                                        <p:cTn id="14" dur="500"/>
                                        <p:tgtEl>
                                          <p:spTgt spid="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64"/>
                                        </p:tgtEl>
                                        <p:attrNameLst>
                                          <p:attrName>style.visibility</p:attrName>
                                        </p:attrNameLst>
                                      </p:cBhvr>
                                      <p:to>
                                        <p:strVal val="visible"/>
                                      </p:to>
                                    </p:set>
                                    <p:animEffect transition="in" filter="slide(fromTop)">
                                      <p:cBhvr>
                                        <p:cTn id="18" dur="500"/>
                                        <p:tgtEl>
                                          <p:spTgt spid="364"/>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slide(fromRight)">
                                      <p:cBhvr>
                                        <p:cTn id="22" dur="500"/>
                                        <p:tgtEl>
                                          <p:spTgt spid="299"/>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371"/>
                                        </p:tgtEl>
                                        <p:attrNameLst>
                                          <p:attrName>style.visibility</p:attrName>
                                        </p:attrNameLst>
                                      </p:cBhvr>
                                      <p:to>
                                        <p:strVal val="visible"/>
                                      </p:to>
                                    </p:set>
                                    <p:animEffect transition="in" filter="slide(fromRight)">
                                      <p:cBhvr>
                                        <p:cTn id="26" dur="500"/>
                                        <p:tgtEl>
                                          <p:spTgt spid="371"/>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slide(fromRight)">
                                      <p:cBhvr>
                                        <p:cTn id="30" dur="500"/>
                                        <p:tgtEl>
                                          <p:spTgt spid="300"/>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372"/>
                                        </p:tgtEl>
                                        <p:attrNameLst>
                                          <p:attrName>style.visibility</p:attrName>
                                        </p:attrNameLst>
                                      </p:cBhvr>
                                      <p:to>
                                        <p:strVal val="visible"/>
                                      </p:to>
                                    </p:set>
                                    <p:animEffect transition="in" filter="slide(fromRight)">
                                      <p:cBhvr>
                                        <p:cTn id="34" dur="500"/>
                                        <p:tgtEl>
                                          <p:spTgt spid="372"/>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302"/>
                                        </p:tgtEl>
                                        <p:attrNameLst>
                                          <p:attrName>style.visibility</p:attrName>
                                        </p:attrNameLst>
                                      </p:cBhvr>
                                      <p:to>
                                        <p:strVal val="visible"/>
                                      </p:to>
                                    </p:set>
                                    <p:animEffect transition="in" filter="slide(fromRight)">
                                      <p:cBhvr>
                                        <p:cTn id="38"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53"/>
          <p:cNvGrpSpPr/>
          <p:nvPr/>
        </p:nvGrpSpPr>
        <p:grpSpPr>
          <a:xfrm>
            <a:off x="857224" y="142876"/>
            <a:ext cx="7429552" cy="492443"/>
            <a:chOff x="857224" y="142876"/>
            <a:chExt cx="7429552" cy="492443"/>
          </a:xfrm>
        </p:grpSpPr>
        <p:sp>
          <p:nvSpPr>
            <p:cNvPr id="14" name="Rectangle 1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HOW WE WORK?</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8" name="Straight Connector 37"/>
            <p:cNvCxnSpPr/>
            <p:nvPr/>
          </p:nvCxnSpPr>
          <p:spPr>
            <a:xfrm rot="5400000">
              <a:off x="292906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a:off x="592945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5" name="Rectangle 54"/>
          <p:cNvSpPr/>
          <p:nvPr/>
        </p:nvSpPr>
        <p:spPr>
          <a:xfrm>
            <a:off x="357158"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1</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3" name="Group 23"/>
          <p:cNvGrpSpPr/>
          <p:nvPr/>
        </p:nvGrpSpPr>
        <p:grpSpPr>
          <a:xfrm>
            <a:off x="1071538" y="1357304"/>
            <a:ext cx="1171596" cy="1171596"/>
            <a:chOff x="1071538" y="1357304"/>
            <a:chExt cx="1171596" cy="1171596"/>
          </a:xfrm>
        </p:grpSpPr>
        <p:sp>
          <p:nvSpPr>
            <p:cNvPr id="56" name="Oval 55"/>
            <p:cNvSpPr/>
            <p:nvPr/>
          </p:nvSpPr>
          <p:spPr>
            <a:xfrm>
              <a:off x="1071538" y="135730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1228708" y="1800226"/>
              <a:ext cx="875689"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Discovery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59" name="Straight Arrow Connector 58"/>
          <p:cNvCxnSpPr/>
          <p:nvPr/>
        </p:nvCxnSpPr>
        <p:spPr>
          <a:xfrm>
            <a:off x="1571604"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257173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2</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4" name="Group 22"/>
          <p:cNvGrpSpPr/>
          <p:nvPr/>
        </p:nvGrpSpPr>
        <p:grpSpPr>
          <a:xfrm>
            <a:off x="3286116" y="3143254"/>
            <a:ext cx="1171596" cy="1171596"/>
            <a:chOff x="3286116" y="3143254"/>
            <a:chExt cx="1171596" cy="1171596"/>
          </a:xfrm>
        </p:grpSpPr>
        <p:sp>
          <p:nvSpPr>
            <p:cNvPr id="61" name="Oval 60"/>
            <p:cNvSpPr/>
            <p:nvPr/>
          </p:nvSpPr>
          <p:spPr>
            <a:xfrm>
              <a:off x="3286116" y="314325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3428992" y="3500444"/>
              <a:ext cx="923778" cy="461665"/>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Strategy &amp;</a:t>
              </a:r>
              <a:endParaRPr lang="en-US" sz="1200" dirty="0" smtClean="0">
                <a:solidFill>
                  <a:schemeClr val="bg1">
                    <a:lumMod val="65000"/>
                  </a:schemeClr>
                </a:solidFill>
                <a:latin typeface="Open Sans" pitchFamily="34" charset="0"/>
                <a:ea typeface="Open Sans" pitchFamily="34" charset="0"/>
                <a:cs typeface="Open Sans" pitchFamily="34" charset="0"/>
              </a:endParaRPr>
            </a:p>
            <a:p>
              <a:pPr algn="ctr"/>
              <a:r>
                <a:rPr lang="en-US" sz="1200" dirty="0" smtClean="0">
                  <a:solidFill>
                    <a:schemeClr val="bg1">
                      <a:lumMod val="65000"/>
                    </a:schemeClr>
                  </a:solidFill>
                  <a:latin typeface="Open Sans" pitchFamily="34" charset="0"/>
                  <a:ea typeface="Open Sans" pitchFamily="34" charset="0"/>
                  <a:cs typeface="Open Sans" pitchFamily="34" charset="0"/>
                </a:rPr>
                <a:t>Planning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68" name="Straight Arrow Connector 67"/>
          <p:cNvCxnSpPr/>
          <p:nvPr/>
        </p:nvCxnSpPr>
        <p:spPr>
          <a:xfrm>
            <a:off x="3786182"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471487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3</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5" name="Group 24"/>
          <p:cNvGrpSpPr/>
          <p:nvPr/>
        </p:nvGrpSpPr>
        <p:grpSpPr>
          <a:xfrm>
            <a:off x="5429256" y="1357304"/>
            <a:ext cx="1171596" cy="1171596"/>
            <a:chOff x="5429256" y="1357304"/>
            <a:chExt cx="1171596" cy="1171596"/>
          </a:xfrm>
        </p:grpSpPr>
        <p:sp>
          <p:nvSpPr>
            <p:cNvPr id="70" name="Oval 69"/>
            <p:cNvSpPr/>
            <p:nvPr/>
          </p:nvSpPr>
          <p:spPr>
            <a:xfrm>
              <a:off x="5429256" y="135730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nvSpPr>
          <p:spPr>
            <a:xfrm>
              <a:off x="5643570" y="1800226"/>
              <a:ext cx="77790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Working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cxnSp>
        <p:nvCxnSpPr>
          <p:cNvPr id="72" name="Straight Arrow Connector 71"/>
          <p:cNvCxnSpPr/>
          <p:nvPr/>
        </p:nvCxnSpPr>
        <p:spPr>
          <a:xfrm>
            <a:off x="5857884" y="2928940"/>
            <a:ext cx="785818" cy="158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73" name="Rectangle 72"/>
          <p:cNvSpPr/>
          <p:nvPr/>
        </p:nvSpPr>
        <p:spPr>
          <a:xfrm>
            <a:off x="6858016" y="2000246"/>
            <a:ext cx="785818" cy="1323439"/>
          </a:xfrm>
          <a:prstGeom prst="rect">
            <a:avLst/>
          </a:prstGeom>
        </p:spPr>
        <p:txBody>
          <a:bodyPr wrap="square">
            <a:spAutoFit/>
          </a:bodyPr>
          <a:lstStyle/>
          <a:p>
            <a:pPr algn="ctr"/>
            <a:r>
              <a:rPr lang="en-US" sz="8000" dirty="0" smtClean="0">
                <a:solidFill>
                  <a:schemeClr val="bg1">
                    <a:lumMod val="75000"/>
                  </a:schemeClr>
                </a:solidFill>
                <a:latin typeface="Open Sans Extrabold" pitchFamily="34" charset="0"/>
                <a:ea typeface="Open Sans Extrabold" pitchFamily="34" charset="0"/>
                <a:cs typeface="Open Sans Extrabold" pitchFamily="34" charset="0"/>
              </a:rPr>
              <a:t>4</a:t>
            </a:r>
            <a:endParaRPr lang="id-ID" sz="8000" dirty="0">
              <a:solidFill>
                <a:schemeClr val="bg1">
                  <a:lumMod val="75000"/>
                </a:schemeClr>
              </a:solidFill>
              <a:latin typeface="Open Sans Extrabold" pitchFamily="34" charset="0"/>
              <a:ea typeface="Open Sans Extrabold" pitchFamily="34" charset="0"/>
              <a:cs typeface="Open Sans Extrabold" pitchFamily="34" charset="0"/>
            </a:endParaRPr>
          </a:p>
        </p:txBody>
      </p:sp>
      <p:grpSp>
        <p:nvGrpSpPr>
          <p:cNvPr id="6" name="Group 25"/>
          <p:cNvGrpSpPr/>
          <p:nvPr/>
        </p:nvGrpSpPr>
        <p:grpSpPr>
          <a:xfrm>
            <a:off x="7572396" y="3143254"/>
            <a:ext cx="1171596" cy="1171596"/>
            <a:chOff x="7572396" y="3143254"/>
            <a:chExt cx="1171596" cy="1171596"/>
          </a:xfrm>
        </p:grpSpPr>
        <p:sp>
          <p:nvSpPr>
            <p:cNvPr id="74" name="Oval 73"/>
            <p:cNvSpPr/>
            <p:nvPr/>
          </p:nvSpPr>
          <p:spPr>
            <a:xfrm>
              <a:off x="7572396" y="3143254"/>
              <a:ext cx="1171596" cy="117159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7858148" y="3500444"/>
              <a:ext cx="625941" cy="461665"/>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Test &amp;</a:t>
              </a:r>
              <a:endParaRPr lang="en-US" sz="1200" dirty="0" smtClean="0">
                <a:solidFill>
                  <a:schemeClr val="bg1">
                    <a:lumMod val="65000"/>
                  </a:schemeClr>
                </a:solidFill>
                <a:latin typeface="Open Sans" pitchFamily="34" charset="0"/>
                <a:ea typeface="Open Sans" pitchFamily="34" charset="0"/>
                <a:cs typeface="Open Sans" pitchFamily="34" charset="0"/>
              </a:endParaRPr>
            </a:p>
            <a:p>
              <a:pPr algn="ctr"/>
              <a:r>
                <a:rPr lang="en-US" sz="1200" dirty="0" smtClean="0">
                  <a:solidFill>
                    <a:schemeClr val="bg1">
                      <a:lumMod val="65000"/>
                    </a:schemeClr>
                  </a:solidFill>
                  <a:latin typeface="Open Sans" pitchFamily="34" charset="0"/>
                  <a:ea typeface="Open Sans" pitchFamily="34" charset="0"/>
                  <a:cs typeface="Open Sans" pitchFamily="34" charset="0"/>
                </a:rPr>
                <a:t>Finish</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slide(fromTop)">
                                      <p:cBhvr>
                                        <p:cTn id="10" dur="500"/>
                                        <p:tgtEl>
                                          <p:spTgt spid="17"/>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slide(fromLeft)">
                                      <p:cBhvr>
                                        <p:cTn id="14" dur="500"/>
                                        <p:tgtEl>
                                          <p:spTgt spid="55"/>
                                        </p:tgtEl>
                                      </p:cBhvr>
                                    </p:animEffect>
                                  </p:childTnLst>
                                </p:cTn>
                              </p:par>
                              <p:par>
                                <p:cTn id="15" presetID="1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lide(fromLeft)">
                                      <p:cBhvr>
                                        <p:cTn id="17" dur="500"/>
                                        <p:tgtEl>
                                          <p:spTgt spid="3"/>
                                        </p:tgtEl>
                                      </p:cBhvr>
                                    </p:animEffect>
                                  </p:childTnLst>
                                </p:cTn>
                              </p:par>
                            </p:childTnLst>
                          </p:cTn>
                        </p:par>
                        <p:par>
                          <p:cTn id="18" fill="hold">
                            <p:stCondLst>
                              <p:cond delay="1000"/>
                            </p:stCondLst>
                            <p:childTnLst>
                              <p:par>
                                <p:cTn id="19" presetID="1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slide(fromLeft)">
                                      <p:cBhvr>
                                        <p:cTn id="21" dur="500"/>
                                        <p:tgtEl>
                                          <p:spTgt spid="59"/>
                                        </p:tgtEl>
                                      </p:cBhvr>
                                    </p:animEffect>
                                  </p:childTnLst>
                                </p:cTn>
                              </p:par>
                            </p:childTnLst>
                          </p:cTn>
                        </p:par>
                        <p:par>
                          <p:cTn id="22" fill="hold">
                            <p:stCondLst>
                              <p:cond delay="1500"/>
                            </p:stCondLst>
                            <p:childTnLst>
                              <p:par>
                                <p:cTn id="23" presetID="1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slide(fromLeft)">
                                      <p:cBhvr>
                                        <p:cTn id="25" dur="500"/>
                                        <p:tgtEl>
                                          <p:spTgt spid="60"/>
                                        </p:tgtEl>
                                      </p:cBhvr>
                                    </p:animEffect>
                                  </p:childTnLst>
                                </p:cTn>
                              </p:par>
                              <p:par>
                                <p:cTn id="26" presetID="12" presetClass="entr" presetSubtype="8"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slide(fromLeft)">
                                      <p:cBhvr>
                                        <p:cTn id="28" dur="500"/>
                                        <p:tgtEl>
                                          <p:spTgt spid="4"/>
                                        </p:tgtEl>
                                      </p:cBhvr>
                                    </p:animEffect>
                                  </p:childTnLst>
                                </p:cTn>
                              </p:par>
                            </p:childTnLst>
                          </p:cTn>
                        </p:par>
                        <p:par>
                          <p:cTn id="29" fill="hold">
                            <p:stCondLst>
                              <p:cond delay="2000"/>
                            </p:stCondLst>
                            <p:childTnLst>
                              <p:par>
                                <p:cTn id="30" presetID="12" presetClass="entr" presetSubtype="8" fill="hold" nodeType="afterEffect">
                                  <p:stCondLst>
                                    <p:cond delay="0"/>
                                  </p:stCondLst>
                                  <p:childTnLst>
                                    <p:set>
                                      <p:cBhvr>
                                        <p:cTn id="31" dur="1" fill="hold">
                                          <p:stCondLst>
                                            <p:cond delay="0"/>
                                          </p:stCondLst>
                                        </p:cTn>
                                        <p:tgtEl>
                                          <p:spTgt spid="68"/>
                                        </p:tgtEl>
                                        <p:attrNameLst>
                                          <p:attrName>style.visibility</p:attrName>
                                        </p:attrNameLst>
                                      </p:cBhvr>
                                      <p:to>
                                        <p:strVal val="visible"/>
                                      </p:to>
                                    </p:set>
                                    <p:animEffect transition="in" filter="slide(fromLeft)">
                                      <p:cBhvr>
                                        <p:cTn id="32" dur="500"/>
                                        <p:tgtEl>
                                          <p:spTgt spid="68"/>
                                        </p:tgtEl>
                                      </p:cBhvr>
                                    </p:animEffect>
                                  </p:childTnLst>
                                </p:cTn>
                              </p:par>
                            </p:childTnLst>
                          </p:cTn>
                        </p:par>
                        <p:par>
                          <p:cTn id="33" fill="hold">
                            <p:stCondLst>
                              <p:cond delay="2500"/>
                            </p:stCondLst>
                            <p:childTnLst>
                              <p:par>
                                <p:cTn id="34" presetID="12" presetClass="entr" presetSubtype="8" fill="hold" grpId="0" nodeType="afterEffect">
                                  <p:stCondLst>
                                    <p:cond delay="0"/>
                                  </p:stCondLst>
                                  <p:childTnLst>
                                    <p:set>
                                      <p:cBhvr>
                                        <p:cTn id="35" dur="1" fill="hold">
                                          <p:stCondLst>
                                            <p:cond delay="0"/>
                                          </p:stCondLst>
                                        </p:cTn>
                                        <p:tgtEl>
                                          <p:spTgt spid="69"/>
                                        </p:tgtEl>
                                        <p:attrNameLst>
                                          <p:attrName>style.visibility</p:attrName>
                                        </p:attrNameLst>
                                      </p:cBhvr>
                                      <p:to>
                                        <p:strVal val="visible"/>
                                      </p:to>
                                    </p:set>
                                    <p:animEffect transition="in" filter="slide(fromLeft)">
                                      <p:cBhvr>
                                        <p:cTn id="36" dur="500"/>
                                        <p:tgtEl>
                                          <p:spTgt spid="69"/>
                                        </p:tgtEl>
                                      </p:cBhvr>
                                    </p:animEffect>
                                  </p:childTnLst>
                                </p:cTn>
                              </p:par>
                              <p:par>
                                <p:cTn id="37" presetID="1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slide(fromLeft)">
                                      <p:cBhvr>
                                        <p:cTn id="39" dur="500"/>
                                        <p:tgtEl>
                                          <p:spTgt spid="5"/>
                                        </p:tgtEl>
                                      </p:cBhvr>
                                    </p:animEffect>
                                  </p:childTnLst>
                                </p:cTn>
                              </p:par>
                            </p:childTnLst>
                          </p:cTn>
                        </p:par>
                        <p:par>
                          <p:cTn id="40" fill="hold">
                            <p:stCondLst>
                              <p:cond delay="3000"/>
                            </p:stCondLst>
                            <p:childTnLst>
                              <p:par>
                                <p:cTn id="41" presetID="12" presetClass="entr" presetSubtype="8" fill="hold" nodeType="after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slide(fromLeft)">
                                      <p:cBhvr>
                                        <p:cTn id="43" dur="500"/>
                                        <p:tgtEl>
                                          <p:spTgt spid="72"/>
                                        </p:tgtEl>
                                      </p:cBhvr>
                                    </p:animEffect>
                                  </p:childTnLst>
                                </p:cTn>
                              </p:par>
                            </p:childTnLst>
                          </p:cTn>
                        </p:par>
                        <p:par>
                          <p:cTn id="44" fill="hold">
                            <p:stCondLst>
                              <p:cond delay="3500"/>
                            </p:stCondLst>
                            <p:childTnLst>
                              <p:par>
                                <p:cTn id="45" presetID="12" presetClass="entr" presetSubtype="8"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slide(fromLeft)">
                                      <p:cBhvr>
                                        <p:cTn id="47" dur="500"/>
                                        <p:tgtEl>
                                          <p:spTgt spid="73"/>
                                        </p:tgtEl>
                                      </p:cBhvr>
                                    </p:animEffect>
                                  </p:childTnLst>
                                </p:cTn>
                              </p:par>
                              <p:par>
                                <p:cTn id="48" presetID="12" presetClass="entr" presetSubtype="8" fill="hold"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slide(fromLeft)">
                                      <p:cBhvr>
                                        <p:cTn id="5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5" grpId="0"/>
      <p:bldP spid="60" grpId="0"/>
      <p:bldP spid="69" grpId="0"/>
      <p:bldP spid="7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64" name="Freeform 282"/>
          <p:cNvSpPr>
            <a:spLocks noChangeAspect="1"/>
          </p:cNvSpPr>
          <p:nvPr/>
        </p:nvSpPr>
        <p:spPr bwMode="gray">
          <a:xfrm>
            <a:off x="339480" y="1603849"/>
            <a:ext cx="1836028" cy="1101434"/>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54"/>
          <p:cNvSpPr>
            <a:spLocks noChangeAspect="1"/>
          </p:cNvSpPr>
          <p:nvPr/>
        </p:nvSpPr>
        <p:spPr bwMode="gray">
          <a:xfrm>
            <a:off x="2857488" y="1604350"/>
            <a:ext cx="1324650" cy="1118542"/>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114"/>
          <p:cNvSpPr>
            <a:spLocks noChangeAspect="1"/>
          </p:cNvSpPr>
          <p:nvPr/>
        </p:nvSpPr>
        <p:spPr bwMode="gray">
          <a:xfrm>
            <a:off x="7215206" y="1603865"/>
            <a:ext cx="1467614" cy="1101956"/>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249"/>
          <p:cNvSpPr>
            <a:spLocks noChangeAspect="1"/>
          </p:cNvSpPr>
          <p:nvPr/>
        </p:nvSpPr>
        <p:spPr bwMode="gray">
          <a:xfrm>
            <a:off x="5286380" y="1604516"/>
            <a:ext cx="991726" cy="1124204"/>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2"/>
          </a:solidFill>
          <a:ln w="6350" cap="flat" cmpd="sng">
            <a:solidFill>
              <a:schemeClr val="bg1"/>
            </a:solidFill>
            <a:prstDash val="solid"/>
            <a:round/>
            <a:headEnd type="none" w="med" len="med"/>
            <a:tailEnd type="none" w="med" len="med"/>
          </a:ln>
          <a:effectLst/>
        </p:spPr>
        <p:txBody>
          <a:bodyPr/>
          <a:lstStyle/>
          <a:p>
            <a:endParaRPr lang="en-US" dirty="0"/>
          </a:p>
        </p:txBody>
      </p:sp>
      <p:cxnSp>
        <p:nvCxnSpPr>
          <p:cNvPr id="14" name="Straight Connector 13"/>
          <p:cNvCxnSpPr/>
          <p:nvPr/>
        </p:nvCxnSpPr>
        <p:spPr>
          <a:xfrm rot="5400000">
            <a:off x="1072364"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a:off x="3286942"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5501488" y="2928940"/>
            <a:ext cx="2714644"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oup 155"/>
          <p:cNvGrpSpPr/>
          <p:nvPr/>
        </p:nvGrpSpPr>
        <p:grpSpPr>
          <a:xfrm>
            <a:off x="285752" y="3643320"/>
            <a:ext cx="2000264" cy="870527"/>
            <a:chOff x="285752" y="3643320"/>
            <a:chExt cx="2000264" cy="870527"/>
          </a:xfrm>
        </p:grpSpPr>
        <p:sp>
          <p:nvSpPr>
            <p:cNvPr id="17" name="Rectangle 16"/>
            <p:cNvSpPr/>
            <p:nvPr/>
          </p:nvSpPr>
          <p:spPr>
            <a:xfrm>
              <a:off x="285752"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85752" y="3643320"/>
              <a:ext cx="869149"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America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154"/>
          <p:cNvGrpSpPr/>
          <p:nvPr/>
        </p:nvGrpSpPr>
        <p:grpSpPr>
          <a:xfrm>
            <a:off x="2500330" y="3643320"/>
            <a:ext cx="2000264" cy="870527"/>
            <a:chOff x="2500330" y="3643320"/>
            <a:chExt cx="2000264" cy="870527"/>
          </a:xfrm>
        </p:grpSpPr>
        <p:sp>
          <p:nvSpPr>
            <p:cNvPr id="19" name="Rectangle 18"/>
            <p:cNvSpPr/>
            <p:nvPr/>
          </p:nvSpPr>
          <p:spPr>
            <a:xfrm>
              <a:off x="2500330"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2500330" y="3643320"/>
              <a:ext cx="91685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Australia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152"/>
          <p:cNvGrpSpPr/>
          <p:nvPr/>
        </p:nvGrpSpPr>
        <p:grpSpPr>
          <a:xfrm>
            <a:off x="4714908" y="3643320"/>
            <a:ext cx="2000264" cy="870527"/>
            <a:chOff x="4714908" y="3643320"/>
            <a:chExt cx="2000264" cy="870527"/>
          </a:xfrm>
        </p:grpSpPr>
        <p:sp>
          <p:nvSpPr>
            <p:cNvPr id="21" name="Rectangle 20"/>
            <p:cNvSpPr/>
            <p:nvPr/>
          </p:nvSpPr>
          <p:spPr>
            <a:xfrm>
              <a:off x="4714908" y="3929072"/>
              <a:ext cx="2000264"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4714908" y="3643320"/>
              <a:ext cx="64434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Brazil</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153"/>
          <p:cNvGrpSpPr/>
          <p:nvPr/>
        </p:nvGrpSpPr>
        <p:grpSpPr>
          <a:xfrm>
            <a:off x="6929454" y="3643320"/>
            <a:ext cx="2000264" cy="870527"/>
            <a:chOff x="6929454" y="3643320"/>
            <a:chExt cx="2000264" cy="870527"/>
          </a:xfrm>
        </p:grpSpPr>
        <p:sp>
          <p:nvSpPr>
            <p:cNvPr id="23" name="Rectangle 22"/>
            <p:cNvSpPr/>
            <p:nvPr/>
          </p:nvSpPr>
          <p:spPr>
            <a:xfrm>
              <a:off x="6929454" y="3929072"/>
              <a:ext cx="2000264"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a:t>
              </a:r>
              <a:endParaRPr lang="id-ID" sz="800" dirty="0">
                <a:solidFill>
                  <a:schemeClr val="bg1">
                    <a:lumMod val="65000"/>
                  </a:schemeClr>
                </a:solidFill>
                <a:latin typeface="Open Sans" pitchFamily="34" charset="0"/>
                <a:ea typeface="Open Sans" pitchFamily="34" charset="0"/>
                <a:cs typeface="Open Sans" pitchFamily="34" charset="0"/>
              </a:endParaRPr>
            </a:p>
          </p:txBody>
        </p:sp>
        <p:sp>
          <p:nvSpPr>
            <p:cNvPr id="24" name="Rectangle 23"/>
            <p:cNvSpPr/>
            <p:nvPr/>
          </p:nvSpPr>
          <p:spPr>
            <a:xfrm>
              <a:off x="6929454" y="3643320"/>
              <a:ext cx="663964"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China</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156"/>
          <p:cNvGrpSpPr/>
          <p:nvPr/>
        </p:nvGrpSpPr>
        <p:grpSpPr>
          <a:xfrm>
            <a:off x="428596" y="3000378"/>
            <a:ext cx="674048" cy="562751"/>
            <a:chOff x="428596" y="3000378"/>
            <a:chExt cx="674048" cy="562751"/>
          </a:xfrm>
        </p:grpSpPr>
        <p:grpSp>
          <p:nvGrpSpPr>
            <p:cNvPr id="12" name="Group 299"/>
            <p:cNvGrpSpPr/>
            <p:nvPr/>
          </p:nvGrpSpPr>
          <p:grpSpPr>
            <a:xfrm>
              <a:off x="428596" y="3000378"/>
              <a:ext cx="102544" cy="260820"/>
              <a:chOff x="6141009" y="3540977"/>
              <a:chExt cx="85046" cy="216315"/>
            </a:xfrm>
            <a:solidFill>
              <a:schemeClr val="accent3"/>
            </a:solidFill>
          </p:grpSpPr>
          <p:sp>
            <p:nvSpPr>
              <p:cNvPr id="11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 name="Group 299"/>
            <p:cNvGrpSpPr/>
            <p:nvPr/>
          </p:nvGrpSpPr>
          <p:grpSpPr>
            <a:xfrm>
              <a:off x="571472" y="3000378"/>
              <a:ext cx="102544" cy="260820"/>
              <a:chOff x="6141009" y="3540977"/>
              <a:chExt cx="85046" cy="216315"/>
            </a:xfrm>
            <a:solidFill>
              <a:schemeClr val="accent3"/>
            </a:solidFill>
          </p:grpSpPr>
          <p:sp>
            <p:nvSpPr>
              <p:cNvPr id="12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5" name="Group 299"/>
            <p:cNvGrpSpPr/>
            <p:nvPr/>
          </p:nvGrpSpPr>
          <p:grpSpPr>
            <a:xfrm>
              <a:off x="714348" y="3000378"/>
              <a:ext cx="102544" cy="260820"/>
              <a:chOff x="6141009" y="3540977"/>
              <a:chExt cx="85046" cy="216315"/>
            </a:xfrm>
            <a:solidFill>
              <a:schemeClr val="accent3"/>
            </a:solidFill>
          </p:grpSpPr>
          <p:sp>
            <p:nvSpPr>
              <p:cNvPr id="12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8" name="Group 299"/>
            <p:cNvGrpSpPr/>
            <p:nvPr/>
          </p:nvGrpSpPr>
          <p:grpSpPr>
            <a:xfrm>
              <a:off x="857224" y="3000378"/>
              <a:ext cx="102544" cy="260820"/>
              <a:chOff x="6141009" y="3540977"/>
              <a:chExt cx="85046" cy="216315"/>
            </a:xfrm>
            <a:solidFill>
              <a:schemeClr val="accent3"/>
            </a:solidFill>
          </p:grpSpPr>
          <p:sp>
            <p:nvSpPr>
              <p:cNvPr id="12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1" name="Group 299"/>
            <p:cNvGrpSpPr/>
            <p:nvPr/>
          </p:nvGrpSpPr>
          <p:grpSpPr>
            <a:xfrm>
              <a:off x="1000100" y="3000378"/>
              <a:ext cx="102544" cy="260820"/>
              <a:chOff x="6141009" y="3540977"/>
              <a:chExt cx="85046" cy="216315"/>
            </a:xfrm>
            <a:solidFill>
              <a:schemeClr val="bg1">
                <a:lumMod val="85000"/>
              </a:schemeClr>
            </a:solidFill>
          </p:grpSpPr>
          <p:sp>
            <p:nvSpPr>
              <p:cNvPr id="13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5" name="Rectangle 144"/>
            <p:cNvSpPr/>
            <p:nvPr/>
          </p:nvSpPr>
          <p:spPr>
            <a:xfrm>
              <a:off x="500034"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4" name="Group 157"/>
          <p:cNvGrpSpPr/>
          <p:nvPr/>
        </p:nvGrpSpPr>
        <p:grpSpPr>
          <a:xfrm>
            <a:off x="1357290" y="3000402"/>
            <a:ext cx="692614" cy="562727"/>
            <a:chOff x="1357290" y="3000402"/>
            <a:chExt cx="692614" cy="562727"/>
          </a:xfrm>
        </p:grpSpPr>
        <p:grpSp>
          <p:nvGrpSpPr>
            <p:cNvPr id="37" name="Group 302"/>
            <p:cNvGrpSpPr/>
            <p:nvPr/>
          </p:nvGrpSpPr>
          <p:grpSpPr>
            <a:xfrm>
              <a:off x="1357290" y="3000402"/>
              <a:ext cx="121110" cy="261192"/>
              <a:chOff x="6138760" y="4271257"/>
              <a:chExt cx="97227" cy="209688"/>
            </a:xfrm>
            <a:solidFill>
              <a:schemeClr val="accent3"/>
            </a:solidFill>
          </p:grpSpPr>
          <p:sp>
            <p:nvSpPr>
              <p:cNvPr id="119" name="Oval 11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02"/>
            <p:cNvGrpSpPr/>
            <p:nvPr/>
          </p:nvGrpSpPr>
          <p:grpSpPr>
            <a:xfrm>
              <a:off x="1500166" y="3000402"/>
              <a:ext cx="121110" cy="261192"/>
              <a:chOff x="6138760" y="4271257"/>
              <a:chExt cx="97227" cy="209688"/>
            </a:xfrm>
            <a:solidFill>
              <a:schemeClr val="accent3"/>
            </a:solidFill>
          </p:grpSpPr>
          <p:sp>
            <p:nvSpPr>
              <p:cNvPr id="134" name="Oval 13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302"/>
            <p:cNvGrpSpPr/>
            <p:nvPr/>
          </p:nvGrpSpPr>
          <p:grpSpPr>
            <a:xfrm>
              <a:off x="1643042" y="3000402"/>
              <a:ext cx="121110" cy="261192"/>
              <a:chOff x="6138760" y="4271257"/>
              <a:chExt cx="97227" cy="209688"/>
            </a:xfrm>
            <a:solidFill>
              <a:schemeClr val="bg1">
                <a:lumMod val="85000"/>
              </a:schemeClr>
            </a:solidFill>
          </p:grpSpPr>
          <p:sp>
            <p:nvSpPr>
              <p:cNvPr id="137" name="Oval 13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6" name="Group 302"/>
            <p:cNvGrpSpPr/>
            <p:nvPr/>
          </p:nvGrpSpPr>
          <p:grpSpPr>
            <a:xfrm>
              <a:off x="1785918" y="3000402"/>
              <a:ext cx="121110" cy="261192"/>
              <a:chOff x="6138760" y="4271257"/>
              <a:chExt cx="97227" cy="209688"/>
            </a:xfrm>
            <a:solidFill>
              <a:schemeClr val="bg1">
                <a:lumMod val="85000"/>
              </a:schemeClr>
            </a:solidFill>
          </p:grpSpPr>
          <p:sp>
            <p:nvSpPr>
              <p:cNvPr id="140" name="Oval 13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302"/>
            <p:cNvGrpSpPr/>
            <p:nvPr/>
          </p:nvGrpSpPr>
          <p:grpSpPr>
            <a:xfrm>
              <a:off x="1928794" y="3000402"/>
              <a:ext cx="121110" cy="261192"/>
              <a:chOff x="6138760" y="4271257"/>
              <a:chExt cx="97227" cy="209688"/>
            </a:xfrm>
            <a:solidFill>
              <a:schemeClr val="bg1">
                <a:lumMod val="85000"/>
              </a:schemeClr>
            </a:solidFill>
          </p:grpSpPr>
          <p:sp>
            <p:nvSpPr>
              <p:cNvPr id="143" name="Oval 14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6" name="Rectangle 145"/>
            <p:cNvSpPr/>
            <p:nvPr/>
          </p:nvSpPr>
          <p:spPr>
            <a:xfrm>
              <a:off x="1428728"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2" name="Group 159"/>
          <p:cNvGrpSpPr/>
          <p:nvPr/>
        </p:nvGrpSpPr>
        <p:grpSpPr>
          <a:xfrm>
            <a:off x="2643174" y="3000378"/>
            <a:ext cx="674048" cy="562751"/>
            <a:chOff x="2643174" y="3000378"/>
            <a:chExt cx="674048" cy="562751"/>
          </a:xfrm>
        </p:grpSpPr>
        <p:grpSp>
          <p:nvGrpSpPr>
            <p:cNvPr id="55" name="Group 299"/>
            <p:cNvGrpSpPr/>
            <p:nvPr/>
          </p:nvGrpSpPr>
          <p:grpSpPr>
            <a:xfrm>
              <a:off x="2643174" y="3000378"/>
              <a:ext cx="102544" cy="260820"/>
              <a:chOff x="6141009" y="3540977"/>
              <a:chExt cx="85046" cy="216315"/>
            </a:xfrm>
            <a:solidFill>
              <a:schemeClr val="accent2"/>
            </a:solidFill>
          </p:grpSpPr>
          <p:sp>
            <p:nvSpPr>
              <p:cNvPr id="8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8" name="Group 299"/>
            <p:cNvGrpSpPr/>
            <p:nvPr/>
          </p:nvGrpSpPr>
          <p:grpSpPr>
            <a:xfrm>
              <a:off x="2786050" y="3000378"/>
              <a:ext cx="102544" cy="260820"/>
              <a:chOff x="6141009" y="3540977"/>
              <a:chExt cx="85046" cy="216315"/>
            </a:xfrm>
            <a:solidFill>
              <a:schemeClr val="accent2"/>
            </a:solidFill>
          </p:grpSpPr>
          <p:sp>
            <p:nvSpPr>
              <p:cNvPr id="9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1" name="Group 299"/>
            <p:cNvGrpSpPr/>
            <p:nvPr/>
          </p:nvGrpSpPr>
          <p:grpSpPr>
            <a:xfrm>
              <a:off x="2928926" y="3000378"/>
              <a:ext cx="102544" cy="260820"/>
              <a:chOff x="6141009" y="3540977"/>
              <a:chExt cx="85046" cy="216315"/>
            </a:xfrm>
            <a:solidFill>
              <a:schemeClr val="accent2"/>
            </a:solidFill>
          </p:grpSpPr>
          <p:sp>
            <p:nvSpPr>
              <p:cNvPr id="9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4" name="Group 299"/>
            <p:cNvGrpSpPr/>
            <p:nvPr/>
          </p:nvGrpSpPr>
          <p:grpSpPr>
            <a:xfrm>
              <a:off x="3071802" y="3000378"/>
              <a:ext cx="102544" cy="260820"/>
              <a:chOff x="6141009" y="3540977"/>
              <a:chExt cx="85046" cy="216315"/>
            </a:xfrm>
            <a:solidFill>
              <a:schemeClr val="accent2"/>
            </a:solidFill>
          </p:grpSpPr>
          <p:sp>
            <p:nvSpPr>
              <p:cNvPr id="9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67" name="Group 299"/>
            <p:cNvGrpSpPr/>
            <p:nvPr/>
          </p:nvGrpSpPr>
          <p:grpSpPr>
            <a:xfrm>
              <a:off x="3214678" y="3000378"/>
              <a:ext cx="102544" cy="260820"/>
              <a:chOff x="6141009" y="3540977"/>
              <a:chExt cx="85046" cy="216315"/>
            </a:xfrm>
            <a:solidFill>
              <a:schemeClr val="accent2"/>
            </a:solidFill>
          </p:grpSpPr>
          <p:sp>
            <p:nvSpPr>
              <p:cNvPr id="10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7" name="Rectangle 146"/>
            <p:cNvSpPr/>
            <p:nvPr/>
          </p:nvSpPr>
          <p:spPr>
            <a:xfrm>
              <a:off x="2714612"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0" name="Group 160"/>
          <p:cNvGrpSpPr/>
          <p:nvPr/>
        </p:nvGrpSpPr>
        <p:grpSpPr>
          <a:xfrm>
            <a:off x="3571868" y="3000402"/>
            <a:ext cx="692614" cy="562727"/>
            <a:chOff x="3571868" y="3000402"/>
            <a:chExt cx="692614" cy="562727"/>
          </a:xfrm>
        </p:grpSpPr>
        <p:grpSp>
          <p:nvGrpSpPr>
            <p:cNvPr id="73" name="Group 302"/>
            <p:cNvGrpSpPr/>
            <p:nvPr/>
          </p:nvGrpSpPr>
          <p:grpSpPr>
            <a:xfrm>
              <a:off x="3571868" y="3000402"/>
              <a:ext cx="121110" cy="261192"/>
              <a:chOff x="6138760" y="4271257"/>
              <a:chExt cx="97227" cy="209688"/>
            </a:xfrm>
            <a:solidFill>
              <a:schemeClr val="accent2"/>
            </a:solidFill>
          </p:grpSpPr>
          <p:sp>
            <p:nvSpPr>
              <p:cNvPr id="89" name="Oval 8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6" name="Group 302"/>
            <p:cNvGrpSpPr/>
            <p:nvPr/>
          </p:nvGrpSpPr>
          <p:grpSpPr>
            <a:xfrm>
              <a:off x="3714744" y="3000402"/>
              <a:ext cx="121110" cy="261192"/>
              <a:chOff x="6138760" y="4271257"/>
              <a:chExt cx="97227" cy="209688"/>
            </a:xfrm>
            <a:solidFill>
              <a:schemeClr val="accent2"/>
            </a:solidFill>
          </p:grpSpPr>
          <p:sp>
            <p:nvSpPr>
              <p:cNvPr id="104" name="Oval 10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302"/>
            <p:cNvGrpSpPr/>
            <p:nvPr/>
          </p:nvGrpSpPr>
          <p:grpSpPr>
            <a:xfrm>
              <a:off x="3857620" y="3000402"/>
              <a:ext cx="121110" cy="261192"/>
              <a:chOff x="6138760" y="4271257"/>
              <a:chExt cx="97227" cy="209688"/>
            </a:xfrm>
            <a:solidFill>
              <a:schemeClr val="bg1">
                <a:lumMod val="85000"/>
              </a:schemeClr>
            </a:solidFill>
          </p:grpSpPr>
          <p:sp>
            <p:nvSpPr>
              <p:cNvPr id="107" name="Oval 10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302"/>
            <p:cNvGrpSpPr/>
            <p:nvPr/>
          </p:nvGrpSpPr>
          <p:grpSpPr>
            <a:xfrm>
              <a:off x="4000496" y="3000402"/>
              <a:ext cx="121110" cy="261192"/>
              <a:chOff x="6138760" y="4271257"/>
              <a:chExt cx="97227" cy="209688"/>
            </a:xfrm>
            <a:solidFill>
              <a:schemeClr val="bg1">
                <a:lumMod val="85000"/>
              </a:schemeClr>
            </a:solidFill>
          </p:grpSpPr>
          <p:sp>
            <p:nvSpPr>
              <p:cNvPr id="110" name="Oval 10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302"/>
            <p:cNvGrpSpPr/>
            <p:nvPr/>
          </p:nvGrpSpPr>
          <p:grpSpPr>
            <a:xfrm>
              <a:off x="4143372" y="3000402"/>
              <a:ext cx="121110" cy="261192"/>
              <a:chOff x="6138760" y="4271257"/>
              <a:chExt cx="97227" cy="209688"/>
            </a:xfrm>
            <a:solidFill>
              <a:schemeClr val="bg1">
                <a:lumMod val="85000"/>
              </a:schemeClr>
            </a:solidFill>
          </p:grpSpPr>
          <p:sp>
            <p:nvSpPr>
              <p:cNvPr id="113" name="Oval 11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1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8" name="Rectangle 147"/>
            <p:cNvSpPr/>
            <p:nvPr/>
          </p:nvSpPr>
          <p:spPr>
            <a:xfrm>
              <a:off x="3643306"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88" name="Group 161"/>
          <p:cNvGrpSpPr/>
          <p:nvPr/>
        </p:nvGrpSpPr>
        <p:grpSpPr>
          <a:xfrm>
            <a:off x="4857752" y="3000378"/>
            <a:ext cx="674048" cy="562751"/>
            <a:chOff x="4857752" y="3000378"/>
            <a:chExt cx="674048" cy="562751"/>
          </a:xfrm>
        </p:grpSpPr>
        <p:grpSp>
          <p:nvGrpSpPr>
            <p:cNvPr id="91" name="Group 299"/>
            <p:cNvGrpSpPr/>
            <p:nvPr/>
          </p:nvGrpSpPr>
          <p:grpSpPr>
            <a:xfrm>
              <a:off x="4857752" y="3000378"/>
              <a:ext cx="102544" cy="260820"/>
              <a:chOff x="6141009" y="3540977"/>
              <a:chExt cx="85046" cy="216315"/>
            </a:xfrm>
            <a:solidFill>
              <a:schemeClr val="accent1"/>
            </a:solidFill>
          </p:grpSpPr>
          <p:sp>
            <p:nvSpPr>
              <p:cNvPr id="5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4" name="Group 299"/>
            <p:cNvGrpSpPr/>
            <p:nvPr/>
          </p:nvGrpSpPr>
          <p:grpSpPr>
            <a:xfrm>
              <a:off x="5000628" y="3000378"/>
              <a:ext cx="102544" cy="260820"/>
              <a:chOff x="6141009" y="3540977"/>
              <a:chExt cx="85046" cy="216315"/>
            </a:xfrm>
            <a:solidFill>
              <a:schemeClr val="accent1"/>
            </a:solidFill>
          </p:grpSpPr>
          <p:sp>
            <p:nvSpPr>
              <p:cNvPr id="6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7" name="Group 299"/>
            <p:cNvGrpSpPr/>
            <p:nvPr/>
          </p:nvGrpSpPr>
          <p:grpSpPr>
            <a:xfrm>
              <a:off x="5143504" y="3000378"/>
              <a:ext cx="102544" cy="260820"/>
              <a:chOff x="6141009" y="3540977"/>
              <a:chExt cx="85046" cy="216315"/>
            </a:xfrm>
            <a:solidFill>
              <a:schemeClr val="accent1"/>
            </a:solidFill>
          </p:grpSpPr>
          <p:sp>
            <p:nvSpPr>
              <p:cNvPr id="6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00" name="Group 299"/>
            <p:cNvGrpSpPr/>
            <p:nvPr/>
          </p:nvGrpSpPr>
          <p:grpSpPr>
            <a:xfrm>
              <a:off x="5286380" y="3000378"/>
              <a:ext cx="102544" cy="260820"/>
              <a:chOff x="6141009" y="3540977"/>
              <a:chExt cx="85046" cy="216315"/>
            </a:xfrm>
            <a:solidFill>
              <a:schemeClr val="accent1"/>
            </a:solidFill>
          </p:grpSpPr>
          <p:sp>
            <p:nvSpPr>
              <p:cNvPr id="6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9"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03" name="Group 299"/>
            <p:cNvGrpSpPr/>
            <p:nvPr/>
          </p:nvGrpSpPr>
          <p:grpSpPr>
            <a:xfrm>
              <a:off x="5429256" y="3000378"/>
              <a:ext cx="102544" cy="260820"/>
              <a:chOff x="6141009" y="3540977"/>
              <a:chExt cx="85046" cy="216315"/>
            </a:xfrm>
            <a:solidFill>
              <a:schemeClr val="bg1">
                <a:lumMod val="85000"/>
              </a:schemeClr>
            </a:solidFill>
          </p:grpSpPr>
          <p:sp>
            <p:nvSpPr>
              <p:cNvPr id="7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49" name="Rectangle 148"/>
            <p:cNvSpPr/>
            <p:nvPr/>
          </p:nvSpPr>
          <p:spPr>
            <a:xfrm>
              <a:off x="4929190"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06" name="Group 162"/>
          <p:cNvGrpSpPr/>
          <p:nvPr/>
        </p:nvGrpSpPr>
        <p:grpSpPr>
          <a:xfrm>
            <a:off x="5786446" y="3000402"/>
            <a:ext cx="692614" cy="562727"/>
            <a:chOff x="5786446" y="3000402"/>
            <a:chExt cx="692614" cy="562727"/>
          </a:xfrm>
        </p:grpSpPr>
        <p:grpSp>
          <p:nvGrpSpPr>
            <p:cNvPr id="109" name="Group 302"/>
            <p:cNvGrpSpPr/>
            <p:nvPr/>
          </p:nvGrpSpPr>
          <p:grpSpPr>
            <a:xfrm>
              <a:off x="5786446" y="3000402"/>
              <a:ext cx="121110" cy="261192"/>
              <a:chOff x="6138760" y="4271257"/>
              <a:chExt cx="97227" cy="209688"/>
            </a:xfrm>
            <a:solidFill>
              <a:schemeClr val="accent1"/>
            </a:solidFill>
          </p:grpSpPr>
          <p:sp>
            <p:nvSpPr>
              <p:cNvPr id="59" name="Oval 5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2" name="Group 302"/>
            <p:cNvGrpSpPr/>
            <p:nvPr/>
          </p:nvGrpSpPr>
          <p:grpSpPr>
            <a:xfrm>
              <a:off x="5929322" y="3000402"/>
              <a:ext cx="121110" cy="261192"/>
              <a:chOff x="6138760" y="4271257"/>
              <a:chExt cx="97227" cy="209688"/>
            </a:xfrm>
            <a:solidFill>
              <a:schemeClr val="bg1">
                <a:lumMod val="85000"/>
              </a:schemeClr>
            </a:solidFill>
          </p:grpSpPr>
          <p:sp>
            <p:nvSpPr>
              <p:cNvPr id="74" name="Oval 73"/>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5" name="Group 302"/>
            <p:cNvGrpSpPr/>
            <p:nvPr/>
          </p:nvGrpSpPr>
          <p:grpSpPr>
            <a:xfrm>
              <a:off x="6072198" y="3000402"/>
              <a:ext cx="121110" cy="261192"/>
              <a:chOff x="6138760" y="4271257"/>
              <a:chExt cx="97227" cy="209688"/>
            </a:xfrm>
            <a:solidFill>
              <a:schemeClr val="bg1">
                <a:lumMod val="85000"/>
              </a:schemeClr>
            </a:solidFill>
          </p:grpSpPr>
          <p:sp>
            <p:nvSpPr>
              <p:cNvPr id="77" name="Oval 76"/>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18" name="Group 302"/>
            <p:cNvGrpSpPr/>
            <p:nvPr/>
          </p:nvGrpSpPr>
          <p:grpSpPr>
            <a:xfrm>
              <a:off x="6215074" y="3000402"/>
              <a:ext cx="121110" cy="261192"/>
              <a:chOff x="6138760" y="4271257"/>
              <a:chExt cx="97227" cy="209688"/>
            </a:xfrm>
            <a:solidFill>
              <a:schemeClr val="bg1">
                <a:lumMod val="85000"/>
              </a:schemeClr>
            </a:solidFill>
          </p:grpSpPr>
          <p:sp>
            <p:nvSpPr>
              <p:cNvPr id="80" name="Oval 79"/>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21" name="Group 302"/>
            <p:cNvGrpSpPr/>
            <p:nvPr/>
          </p:nvGrpSpPr>
          <p:grpSpPr>
            <a:xfrm>
              <a:off x="6357950" y="3000402"/>
              <a:ext cx="121110" cy="261192"/>
              <a:chOff x="6138760" y="4271257"/>
              <a:chExt cx="97227" cy="209688"/>
            </a:xfrm>
            <a:solidFill>
              <a:schemeClr val="bg1">
                <a:lumMod val="85000"/>
              </a:schemeClr>
            </a:solidFill>
          </p:grpSpPr>
          <p:sp>
            <p:nvSpPr>
              <p:cNvPr id="83" name="Oval 8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0" name="Rectangle 149"/>
            <p:cNvSpPr/>
            <p:nvPr/>
          </p:nvSpPr>
          <p:spPr>
            <a:xfrm>
              <a:off x="5857884"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24" name="Group 163"/>
          <p:cNvGrpSpPr/>
          <p:nvPr/>
        </p:nvGrpSpPr>
        <p:grpSpPr>
          <a:xfrm>
            <a:off x="7072330" y="3000378"/>
            <a:ext cx="674048" cy="562751"/>
            <a:chOff x="7072330" y="3000378"/>
            <a:chExt cx="674048" cy="562751"/>
          </a:xfrm>
        </p:grpSpPr>
        <p:grpSp>
          <p:nvGrpSpPr>
            <p:cNvPr id="127" name="Group 299"/>
            <p:cNvGrpSpPr/>
            <p:nvPr/>
          </p:nvGrpSpPr>
          <p:grpSpPr>
            <a:xfrm>
              <a:off x="7072330" y="3000378"/>
              <a:ext cx="102544" cy="260820"/>
              <a:chOff x="6141009" y="3540977"/>
              <a:chExt cx="85046" cy="216315"/>
            </a:xfrm>
            <a:solidFill>
              <a:schemeClr val="accent4"/>
            </a:solidFill>
          </p:grpSpPr>
          <p:sp>
            <p:nvSpPr>
              <p:cNvPr id="2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2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2" name="Group 299"/>
            <p:cNvGrpSpPr/>
            <p:nvPr/>
          </p:nvGrpSpPr>
          <p:grpSpPr>
            <a:xfrm>
              <a:off x="7215206" y="3000378"/>
              <a:ext cx="102544" cy="260820"/>
              <a:chOff x="6141009" y="3540977"/>
              <a:chExt cx="85046" cy="216315"/>
            </a:xfrm>
            <a:solidFill>
              <a:schemeClr val="accent4"/>
            </a:solidFill>
          </p:grpSpPr>
          <p:sp>
            <p:nvSpPr>
              <p:cNvPr id="3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3" name="Group 299"/>
            <p:cNvGrpSpPr/>
            <p:nvPr/>
          </p:nvGrpSpPr>
          <p:grpSpPr>
            <a:xfrm>
              <a:off x="7358082" y="3000378"/>
              <a:ext cx="102544" cy="260820"/>
              <a:chOff x="6141009" y="3540977"/>
              <a:chExt cx="85046" cy="216315"/>
            </a:xfrm>
            <a:solidFill>
              <a:schemeClr val="accent4"/>
            </a:solidFill>
          </p:grpSpPr>
          <p:sp>
            <p:nvSpPr>
              <p:cNvPr id="3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4" name="Group 299"/>
            <p:cNvGrpSpPr/>
            <p:nvPr/>
          </p:nvGrpSpPr>
          <p:grpSpPr>
            <a:xfrm>
              <a:off x="7500958" y="3000378"/>
              <a:ext cx="102544" cy="260820"/>
              <a:chOff x="6141009" y="3540977"/>
              <a:chExt cx="85046" cy="216315"/>
            </a:xfrm>
            <a:solidFill>
              <a:schemeClr val="bg1">
                <a:lumMod val="85000"/>
              </a:schemeClr>
            </a:solidFill>
          </p:grpSpPr>
          <p:sp>
            <p:nvSpPr>
              <p:cNvPr id="3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5" name="Group 299"/>
            <p:cNvGrpSpPr/>
            <p:nvPr/>
          </p:nvGrpSpPr>
          <p:grpSpPr>
            <a:xfrm>
              <a:off x="7643834" y="3000378"/>
              <a:ext cx="102544" cy="260820"/>
              <a:chOff x="6141009" y="3540977"/>
              <a:chExt cx="85046" cy="216315"/>
            </a:xfrm>
            <a:solidFill>
              <a:schemeClr val="bg1">
                <a:lumMod val="85000"/>
              </a:schemeClr>
            </a:solidFill>
          </p:grpSpPr>
          <p:sp>
            <p:nvSpPr>
              <p:cNvPr id="4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1" name="Rectangle 150"/>
            <p:cNvSpPr/>
            <p:nvPr/>
          </p:nvSpPr>
          <p:spPr>
            <a:xfrm>
              <a:off x="7143768"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356" name="Group 164"/>
          <p:cNvGrpSpPr/>
          <p:nvPr/>
        </p:nvGrpSpPr>
        <p:grpSpPr>
          <a:xfrm>
            <a:off x="8001024" y="3000402"/>
            <a:ext cx="692614" cy="562727"/>
            <a:chOff x="8001024" y="3000402"/>
            <a:chExt cx="692614" cy="562727"/>
          </a:xfrm>
        </p:grpSpPr>
        <p:grpSp>
          <p:nvGrpSpPr>
            <p:cNvPr id="357" name="Group 302"/>
            <p:cNvGrpSpPr/>
            <p:nvPr/>
          </p:nvGrpSpPr>
          <p:grpSpPr>
            <a:xfrm>
              <a:off x="8001024" y="3000402"/>
              <a:ext cx="121110" cy="261192"/>
              <a:chOff x="6138760" y="4271257"/>
              <a:chExt cx="97227" cy="209688"/>
            </a:xfrm>
            <a:solidFill>
              <a:schemeClr val="accent4"/>
            </a:solidFill>
          </p:grpSpPr>
          <p:sp>
            <p:nvSpPr>
              <p:cNvPr id="29" name="Oval 28"/>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8" name="Group 302"/>
            <p:cNvGrpSpPr/>
            <p:nvPr/>
          </p:nvGrpSpPr>
          <p:grpSpPr>
            <a:xfrm>
              <a:off x="8143900" y="3000402"/>
              <a:ext cx="121110" cy="261192"/>
              <a:chOff x="6138760" y="4271257"/>
              <a:chExt cx="97227" cy="209688"/>
            </a:xfrm>
            <a:solidFill>
              <a:schemeClr val="accent4"/>
            </a:solidFill>
          </p:grpSpPr>
          <p:sp>
            <p:nvSpPr>
              <p:cNvPr id="44" name="Oval 4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9" name="Group 302"/>
            <p:cNvGrpSpPr/>
            <p:nvPr/>
          </p:nvGrpSpPr>
          <p:grpSpPr>
            <a:xfrm>
              <a:off x="8286776" y="3000402"/>
              <a:ext cx="121110" cy="261192"/>
              <a:chOff x="6138760" y="4271257"/>
              <a:chExt cx="97227" cy="209688"/>
            </a:xfrm>
            <a:solidFill>
              <a:schemeClr val="accent4"/>
            </a:solidFill>
          </p:grpSpPr>
          <p:sp>
            <p:nvSpPr>
              <p:cNvPr id="47" name="Oval 4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4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0" name="Group 302"/>
            <p:cNvGrpSpPr/>
            <p:nvPr/>
          </p:nvGrpSpPr>
          <p:grpSpPr>
            <a:xfrm>
              <a:off x="8429652" y="3000402"/>
              <a:ext cx="121110" cy="261192"/>
              <a:chOff x="6138760" y="4271257"/>
              <a:chExt cx="97227" cy="209688"/>
            </a:xfrm>
            <a:solidFill>
              <a:schemeClr val="accent4"/>
            </a:solidFill>
          </p:grpSpPr>
          <p:sp>
            <p:nvSpPr>
              <p:cNvPr id="50" name="Oval 4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1" name="Group 302"/>
            <p:cNvGrpSpPr/>
            <p:nvPr/>
          </p:nvGrpSpPr>
          <p:grpSpPr>
            <a:xfrm>
              <a:off x="8572528" y="3000402"/>
              <a:ext cx="121110" cy="261192"/>
              <a:chOff x="6138760" y="4271257"/>
              <a:chExt cx="97227" cy="209688"/>
            </a:xfrm>
            <a:solidFill>
              <a:schemeClr val="bg1">
                <a:lumMod val="85000"/>
              </a:schemeClr>
            </a:solidFill>
          </p:grpSpPr>
          <p:sp>
            <p:nvSpPr>
              <p:cNvPr id="53" name="Oval 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2" name="Rectangle 151"/>
            <p:cNvSpPr/>
            <p:nvPr/>
          </p:nvSpPr>
          <p:spPr>
            <a:xfrm>
              <a:off x="8072462" y="3286130"/>
              <a:ext cx="487634"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90%</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166" name="Rectangle 1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364"/>
                                        </p:tgtEl>
                                        <p:attrNameLst>
                                          <p:attrName>style.visibility</p:attrName>
                                        </p:attrNameLst>
                                      </p:cBhvr>
                                      <p:to>
                                        <p:strVal val="visible"/>
                                      </p:to>
                                    </p:set>
                                    <p:animEffect transition="in" filter="slide(fromTop)">
                                      <p:cBhvr>
                                        <p:cTn id="14" dur="500"/>
                                        <p:tgtEl>
                                          <p:spTgt spid="36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slide(fromTop)">
                                      <p:cBhvr>
                                        <p:cTn id="18" dur="500"/>
                                        <p:tgtEl>
                                          <p:spTgt spid="11"/>
                                        </p:tgtEl>
                                      </p:cBhvr>
                                    </p:animEffect>
                                  </p:childTnLst>
                                </p:cTn>
                              </p:par>
                              <p:par>
                                <p:cTn id="19" presetID="12" presetClass="entr" presetSubtype="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slide(fromTop)">
                                      <p:cBhvr>
                                        <p:cTn id="21" dur="500"/>
                                        <p:tgtEl>
                                          <p:spTgt spid="34"/>
                                        </p:tgtEl>
                                      </p:cBhvr>
                                    </p:animEffect>
                                  </p:childTnLst>
                                </p:cTn>
                              </p:par>
                            </p:childTnLst>
                          </p:cTn>
                        </p:par>
                        <p:par>
                          <p:cTn id="22" fill="hold">
                            <p:stCondLst>
                              <p:cond delay="1500"/>
                            </p:stCondLst>
                            <p:childTnLst>
                              <p:par>
                                <p:cTn id="23" presetID="12" presetClass="entr" presetSubtype="1"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lide(fromTop)">
                                      <p:cBhvr>
                                        <p:cTn id="25" dur="500"/>
                                        <p:tgtEl>
                                          <p:spTgt spid="7"/>
                                        </p:tgtEl>
                                      </p:cBhvr>
                                    </p:animEffect>
                                  </p:childTnLst>
                                </p:cTn>
                              </p:par>
                            </p:childTnLst>
                          </p:cTn>
                        </p:par>
                        <p:par>
                          <p:cTn id="26" fill="hold">
                            <p:stCondLst>
                              <p:cond delay="2000"/>
                            </p:stCondLst>
                            <p:childTnLst>
                              <p:par>
                                <p:cTn id="27" presetID="12" presetClass="entr" presetSubtype="1"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slide(fromTop)">
                                      <p:cBhvr>
                                        <p:cTn id="29" dur="500"/>
                                        <p:tgtEl>
                                          <p:spTgt spid="14"/>
                                        </p:tgtEl>
                                      </p:cBhvr>
                                    </p:animEffect>
                                  </p:childTnLst>
                                </p:cTn>
                              </p:par>
                            </p:childTnLst>
                          </p:cTn>
                        </p:par>
                        <p:par>
                          <p:cTn id="30" fill="hold">
                            <p:stCondLst>
                              <p:cond delay="2500"/>
                            </p:stCondLst>
                            <p:childTnLst>
                              <p:par>
                                <p:cTn id="31" presetID="12" presetClass="entr" presetSubtype="1" fill="hold" grpId="0" nodeType="afterEffect">
                                  <p:stCondLst>
                                    <p:cond delay="0"/>
                                  </p:stCondLst>
                                  <p:childTnLst>
                                    <p:set>
                                      <p:cBhvr>
                                        <p:cTn id="32" dur="1" fill="hold">
                                          <p:stCondLst>
                                            <p:cond delay="0"/>
                                          </p:stCondLst>
                                        </p:cTn>
                                        <p:tgtEl>
                                          <p:spTgt spid="365"/>
                                        </p:tgtEl>
                                        <p:attrNameLst>
                                          <p:attrName>style.visibility</p:attrName>
                                        </p:attrNameLst>
                                      </p:cBhvr>
                                      <p:to>
                                        <p:strVal val="visible"/>
                                      </p:to>
                                    </p:set>
                                    <p:animEffect transition="in" filter="slide(fromTop)">
                                      <p:cBhvr>
                                        <p:cTn id="33" dur="500"/>
                                        <p:tgtEl>
                                          <p:spTgt spid="365"/>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slide(fromTop)">
                                      <p:cBhvr>
                                        <p:cTn id="37" dur="500"/>
                                        <p:tgtEl>
                                          <p:spTgt spid="52"/>
                                        </p:tgtEl>
                                      </p:cBhvr>
                                    </p:animEffect>
                                  </p:childTnLst>
                                </p:cTn>
                              </p:par>
                              <p:par>
                                <p:cTn id="38" presetID="12" presetClass="entr" presetSubtype="1"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slide(fromTop)">
                                      <p:cBhvr>
                                        <p:cTn id="40" dur="500"/>
                                        <p:tgtEl>
                                          <p:spTgt spid="70"/>
                                        </p:tgtEl>
                                      </p:cBhvr>
                                    </p:animEffect>
                                  </p:childTnLst>
                                </p:cTn>
                              </p:par>
                            </p:childTnLst>
                          </p:cTn>
                        </p:par>
                        <p:par>
                          <p:cTn id="41" fill="hold">
                            <p:stCondLst>
                              <p:cond delay="3500"/>
                            </p:stCondLst>
                            <p:childTnLst>
                              <p:par>
                                <p:cTn id="42" presetID="12" presetClass="entr" presetSubtype="1"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Top)">
                                      <p:cBhvr>
                                        <p:cTn id="44" dur="500"/>
                                        <p:tgtEl>
                                          <p:spTgt spid="8"/>
                                        </p:tgtEl>
                                      </p:cBhvr>
                                    </p:animEffect>
                                  </p:childTnLst>
                                </p:cTn>
                              </p:par>
                            </p:childTnLst>
                          </p:cTn>
                        </p:par>
                        <p:par>
                          <p:cTn id="45" fill="hold">
                            <p:stCondLst>
                              <p:cond delay="4000"/>
                            </p:stCondLst>
                            <p:childTnLst>
                              <p:par>
                                <p:cTn id="46" presetID="12" presetClass="entr" presetSubtype="1"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slide(fromTop)">
                                      <p:cBhvr>
                                        <p:cTn id="48" dur="500"/>
                                        <p:tgtEl>
                                          <p:spTgt spid="15"/>
                                        </p:tgtEl>
                                      </p:cBhvr>
                                    </p:animEffect>
                                  </p:childTnLst>
                                </p:cTn>
                              </p:par>
                            </p:childTnLst>
                          </p:cTn>
                        </p:par>
                        <p:par>
                          <p:cTn id="49" fill="hold">
                            <p:stCondLst>
                              <p:cond delay="4500"/>
                            </p:stCondLst>
                            <p:childTnLst>
                              <p:par>
                                <p:cTn id="50" presetID="12" presetClass="entr" presetSubtype="1" fill="hold" grpId="0" nodeType="afterEffect">
                                  <p:stCondLst>
                                    <p:cond delay="0"/>
                                  </p:stCondLst>
                                  <p:childTnLst>
                                    <p:set>
                                      <p:cBhvr>
                                        <p:cTn id="51" dur="1" fill="hold">
                                          <p:stCondLst>
                                            <p:cond delay="0"/>
                                          </p:stCondLst>
                                        </p:cTn>
                                        <p:tgtEl>
                                          <p:spTgt spid="367"/>
                                        </p:tgtEl>
                                        <p:attrNameLst>
                                          <p:attrName>style.visibility</p:attrName>
                                        </p:attrNameLst>
                                      </p:cBhvr>
                                      <p:to>
                                        <p:strVal val="visible"/>
                                      </p:to>
                                    </p:set>
                                    <p:animEffect transition="in" filter="slide(fromTop)">
                                      <p:cBhvr>
                                        <p:cTn id="52" dur="500"/>
                                        <p:tgtEl>
                                          <p:spTgt spid="367"/>
                                        </p:tgtEl>
                                      </p:cBhvr>
                                    </p:animEffect>
                                  </p:childTnLst>
                                </p:cTn>
                              </p:par>
                            </p:childTnLst>
                          </p:cTn>
                        </p:par>
                        <p:par>
                          <p:cTn id="53" fill="hold">
                            <p:stCondLst>
                              <p:cond delay="5000"/>
                            </p:stCondLst>
                            <p:childTnLst>
                              <p:par>
                                <p:cTn id="54" presetID="12" presetClass="entr" presetSubtype="1" fill="hold" nodeType="after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Top)">
                                      <p:cBhvr>
                                        <p:cTn id="56" dur="500"/>
                                        <p:tgtEl>
                                          <p:spTgt spid="88"/>
                                        </p:tgtEl>
                                      </p:cBhvr>
                                    </p:animEffect>
                                  </p:childTnLst>
                                </p:cTn>
                              </p:par>
                              <p:par>
                                <p:cTn id="57" presetID="12" presetClass="entr" presetSubtype="1" fill="hold" nodeType="withEffect">
                                  <p:stCondLst>
                                    <p:cond delay="0"/>
                                  </p:stCondLst>
                                  <p:childTnLst>
                                    <p:set>
                                      <p:cBhvr>
                                        <p:cTn id="58" dur="1" fill="hold">
                                          <p:stCondLst>
                                            <p:cond delay="0"/>
                                          </p:stCondLst>
                                        </p:cTn>
                                        <p:tgtEl>
                                          <p:spTgt spid="106"/>
                                        </p:tgtEl>
                                        <p:attrNameLst>
                                          <p:attrName>style.visibility</p:attrName>
                                        </p:attrNameLst>
                                      </p:cBhvr>
                                      <p:to>
                                        <p:strVal val="visible"/>
                                      </p:to>
                                    </p:set>
                                    <p:animEffect transition="in" filter="slide(fromTop)">
                                      <p:cBhvr>
                                        <p:cTn id="59" dur="500"/>
                                        <p:tgtEl>
                                          <p:spTgt spid="106"/>
                                        </p:tgtEl>
                                      </p:cBhvr>
                                    </p:animEffect>
                                  </p:childTnLst>
                                </p:cTn>
                              </p:par>
                            </p:childTnLst>
                          </p:cTn>
                        </p:par>
                        <p:par>
                          <p:cTn id="60" fill="hold">
                            <p:stCondLst>
                              <p:cond delay="5500"/>
                            </p:stCondLst>
                            <p:childTnLst>
                              <p:par>
                                <p:cTn id="61" presetID="12" presetClass="entr" presetSubtype="1" fill="hold" nodeType="after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slide(fromTop)">
                                      <p:cBhvr>
                                        <p:cTn id="63" dur="500"/>
                                        <p:tgtEl>
                                          <p:spTgt spid="9"/>
                                        </p:tgtEl>
                                      </p:cBhvr>
                                    </p:animEffect>
                                  </p:childTnLst>
                                </p:cTn>
                              </p:par>
                            </p:childTnLst>
                          </p:cTn>
                        </p:par>
                        <p:par>
                          <p:cTn id="64" fill="hold">
                            <p:stCondLst>
                              <p:cond delay="6000"/>
                            </p:stCondLst>
                            <p:childTnLst>
                              <p:par>
                                <p:cTn id="65" presetID="12" presetClass="entr" presetSubtype="1"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slide(fromTop)">
                                      <p:cBhvr>
                                        <p:cTn id="67" dur="500"/>
                                        <p:tgtEl>
                                          <p:spTgt spid="16"/>
                                        </p:tgtEl>
                                      </p:cBhvr>
                                    </p:animEffect>
                                  </p:childTnLst>
                                </p:cTn>
                              </p:par>
                            </p:childTnLst>
                          </p:cTn>
                        </p:par>
                        <p:par>
                          <p:cTn id="68" fill="hold">
                            <p:stCondLst>
                              <p:cond delay="6500"/>
                            </p:stCondLst>
                            <p:childTnLst>
                              <p:par>
                                <p:cTn id="69" presetID="12" presetClass="entr" presetSubtype="1" fill="hold" grpId="0" nodeType="afterEffect">
                                  <p:stCondLst>
                                    <p:cond delay="0"/>
                                  </p:stCondLst>
                                  <p:childTnLst>
                                    <p:set>
                                      <p:cBhvr>
                                        <p:cTn id="70" dur="1" fill="hold">
                                          <p:stCondLst>
                                            <p:cond delay="0"/>
                                          </p:stCondLst>
                                        </p:cTn>
                                        <p:tgtEl>
                                          <p:spTgt spid="366"/>
                                        </p:tgtEl>
                                        <p:attrNameLst>
                                          <p:attrName>style.visibility</p:attrName>
                                        </p:attrNameLst>
                                      </p:cBhvr>
                                      <p:to>
                                        <p:strVal val="visible"/>
                                      </p:to>
                                    </p:set>
                                    <p:animEffect transition="in" filter="slide(fromTop)">
                                      <p:cBhvr>
                                        <p:cTn id="71" dur="500"/>
                                        <p:tgtEl>
                                          <p:spTgt spid="366"/>
                                        </p:tgtEl>
                                      </p:cBhvr>
                                    </p:animEffect>
                                  </p:childTnLst>
                                </p:cTn>
                              </p:par>
                            </p:childTnLst>
                          </p:cTn>
                        </p:par>
                        <p:par>
                          <p:cTn id="72" fill="hold">
                            <p:stCondLst>
                              <p:cond delay="7000"/>
                            </p:stCondLst>
                            <p:childTnLst>
                              <p:par>
                                <p:cTn id="73" presetID="12" presetClass="entr" presetSubtype="1" fill="hold" nodeType="after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slide(fromTop)">
                                      <p:cBhvr>
                                        <p:cTn id="75" dur="500"/>
                                        <p:tgtEl>
                                          <p:spTgt spid="124"/>
                                        </p:tgtEl>
                                      </p:cBhvr>
                                    </p:animEffect>
                                  </p:childTnLst>
                                </p:cTn>
                              </p:par>
                              <p:par>
                                <p:cTn id="76" presetID="12" presetClass="entr" presetSubtype="1" fill="hold" nodeType="withEffect">
                                  <p:stCondLst>
                                    <p:cond delay="0"/>
                                  </p:stCondLst>
                                  <p:childTnLst>
                                    <p:set>
                                      <p:cBhvr>
                                        <p:cTn id="77" dur="1" fill="hold">
                                          <p:stCondLst>
                                            <p:cond delay="0"/>
                                          </p:stCondLst>
                                        </p:cTn>
                                        <p:tgtEl>
                                          <p:spTgt spid="356"/>
                                        </p:tgtEl>
                                        <p:attrNameLst>
                                          <p:attrName>style.visibility</p:attrName>
                                        </p:attrNameLst>
                                      </p:cBhvr>
                                      <p:to>
                                        <p:strVal val="visible"/>
                                      </p:to>
                                    </p:set>
                                    <p:animEffect transition="in" filter="slide(fromTop)">
                                      <p:cBhvr>
                                        <p:cTn id="78" dur="500"/>
                                        <p:tgtEl>
                                          <p:spTgt spid="356"/>
                                        </p:tgtEl>
                                      </p:cBhvr>
                                    </p:animEffect>
                                  </p:childTnLst>
                                </p:cTn>
                              </p:par>
                            </p:childTnLst>
                          </p:cTn>
                        </p:par>
                        <p:par>
                          <p:cTn id="79" fill="hold">
                            <p:stCondLst>
                              <p:cond delay="7500"/>
                            </p:stCondLst>
                            <p:childTnLst>
                              <p:par>
                                <p:cTn id="80" presetID="12" presetClass="entr" presetSubtype="1" fill="hold" nodeType="afterEffect">
                                  <p:stCondLst>
                                    <p:cond delay="0"/>
                                  </p:stCondLst>
                                  <p:childTnLst>
                                    <p:set>
                                      <p:cBhvr>
                                        <p:cTn id="81" dur="1" fill="hold">
                                          <p:stCondLst>
                                            <p:cond delay="0"/>
                                          </p:stCondLst>
                                        </p:cTn>
                                        <p:tgtEl>
                                          <p:spTgt spid="10"/>
                                        </p:tgtEl>
                                        <p:attrNameLst>
                                          <p:attrName>style.visibility</p:attrName>
                                        </p:attrNameLst>
                                      </p:cBhvr>
                                      <p:to>
                                        <p:strVal val="visible"/>
                                      </p:to>
                                    </p:set>
                                    <p:animEffect transition="in" filter="slide(fromTop)">
                                      <p:cBhvr>
                                        <p:cTn id="8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64" grpId="0" animBg="1"/>
      <p:bldP spid="365" grpId="0" animBg="1"/>
      <p:bldP spid="366" grpId="0" animBg="1"/>
      <p:bldP spid="36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4" name="Group 393"/>
          <p:cNvGrpSpPr/>
          <p:nvPr/>
        </p:nvGrpSpPr>
        <p:grpSpPr>
          <a:xfrm>
            <a:off x="6391496" y="1663754"/>
            <a:ext cx="1589" cy="2433375"/>
            <a:chOff x="6391496" y="1663754"/>
            <a:chExt cx="1589" cy="2433375"/>
          </a:xfrm>
        </p:grpSpPr>
        <p:cxnSp>
          <p:nvCxnSpPr>
            <p:cNvPr id="5" name="Straight Connector 4"/>
            <p:cNvCxnSpPr>
              <a:stCxn id="2" idx="4"/>
              <a:endCxn id="3" idx="0"/>
            </p:cNvCxnSpPr>
            <p:nvPr/>
          </p:nvCxnSpPr>
          <p:spPr>
            <a:xfrm rot="5400000" flipH="1" flipV="1">
              <a:off x="6149421" y="2548771"/>
              <a:ext cx="485738"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3" idx="4"/>
              <a:endCxn id="4" idx="0"/>
            </p:cNvCxnSpPr>
            <p:nvPr/>
          </p:nvCxnSpPr>
          <p:spPr>
            <a:xfrm rot="5400000" flipH="1" flipV="1">
              <a:off x="6152209" y="1903041"/>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stCxn id="7" idx="4"/>
              <a:endCxn id="8" idx="0"/>
            </p:cNvCxnSpPr>
            <p:nvPr/>
          </p:nvCxnSpPr>
          <p:spPr>
            <a:xfrm rot="5400000" flipH="1" flipV="1">
              <a:off x="6152209" y="3856254"/>
              <a:ext cx="480162"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2" idx="0"/>
              <a:endCxn id="8" idx="4"/>
            </p:cNvCxnSpPr>
            <p:nvPr/>
          </p:nvCxnSpPr>
          <p:spPr>
            <a:xfrm rot="5400000">
              <a:off x="6142804" y="3203906"/>
              <a:ext cx="498973" cy="158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1" name="Rectangle 10"/>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2" name="Group 11"/>
          <p:cNvGrpSpPr/>
          <p:nvPr/>
        </p:nvGrpSpPr>
        <p:grpSpPr>
          <a:xfrm>
            <a:off x="857224" y="142876"/>
            <a:ext cx="7429552" cy="492443"/>
            <a:chOff x="857224" y="142876"/>
            <a:chExt cx="7429552" cy="492443"/>
          </a:xfrm>
        </p:grpSpPr>
        <p:sp>
          <p:nvSpPr>
            <p:cNvPr id="13" name="Rectangle 12"/>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4" name="Straight Connector 13"/>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5"/>
          <p:cNvGrpSpPr/>
          <p:nvPr>
            <p:custDataLst>
              <p:tags r:id="rId1"/>
            </p:custDataLst>
          </p:nvPr>
        </p:nvGrpSpPr>
        <p:grpSpPr bwMode="gray">
          <a:xfrm>
            <a:off x="285720" y="1254293"/>
            <a:ext cx="5500122" cy="3401388"/>
            <a:chOff x="1832768" y="1268759"/>
            <a:chExt cx="6240462" cy="3571875"/>
          </a:xfrm>
          <a:solidFill>
            <a:schemeClr val="bg1">
              <a:lumMod val="75000"/>
            </a:schemeClr>
          </a:solidFill>
        </p:grpSpPr>
        <p:sp>
          <p:nvSpPr>
            <p:cNvPr id="18"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 name="Group 69"/>
            <p:cNvGrpSpPr>
              <a:grpSpLocks noChangeAspect="1"/>
            </p:cNvGrpSpPr>
            <p:nvPr/>
          </p:nvGrpSpPr>
          <p:grpSpPr bwMode="gray">
            <a:xfrm>
              <a:off x="6801679" y="3364292"/>
              <a:ext cx="161926" cy="231778"/>
              <a:chOff x="3802" y="2280"/>
              <a:chExt cx="102" cy="146"/>
            </a:xfrm>
            <a:grpFill/>
          </p:grpSpPr>
          <p:sp>
            <p:nvSpPr>
              <p:cNvPr id="36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4" name="Group 97"/>
            <p:cNvGrpSpPr>
              <a:grpSpLocks noChangeAspect="1"/>
            </p:cNvGrpSpPr>
            <p:nvPr/>
          </p:nvGrpSpPr>
          <p:grpSpPr bwMode="gray">
            <a:xfrm>
              <a:off x="5819512" y="3002508"/>
              <a:ext cx="636655" cy="587411"/>
              <a:chOff x="3183" y="2052"/>
              <a:chExt cx="401" cy="370"/>
            </a:xfrm>
            <a:grpFill/>
          </p:grpSpPr>
          <p:sp>
            <p:nvSpPr>
              <p:cNvPr id="35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1" name="Group 106"/>
            <p:cNvGrpSpPr>
              <a:grpSpLocks noChangeAspect="1"/>
            </p:cNvGrpSpPr>
            <p:nvPr/>
          </p:nvGrpSpPr>
          <p:grpSpPr bwMode="gray">
            <a:xfrm>
              <a:off x="7017542" y="2807057"/>
              <a:ext cx="282575" cy="320676"/>
              <a:chOff x="3938" y="1929"/>
              <a:chExt cx="178" cy="202"/>
            </a:xfrm>
            <a:grpFill/>
          </p:grpSpPr>
          <p:sp>
            <p:nvSpPr>
              <p:cNvPr id="35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 name="Group 116"/>
            <p:cNvGrpSpPr>
              <a:grpSpLocks noChangeAspect="1"/>
            </p:cNvGrpSpPr>
            <p:nvPr/>
          </p:nvGrpSpPr>
          <p:grpSpPr bwMode="gray">
            <a:xfrm>
              <a:off x="5099845" y="1268761"/>
              <a:ext cx="2973390" cy="1638301"/>
              <a:chOff x="2730" y="960"/>
              <a:chExt cx="1873" cy="1032"/>
            </a:xfrm>
            <a:grpFill/>
          </p:grpSpPr>
          <p:grpSp>
            <p:nvGrpSpPr>
              <p:cNvPr id="59" name="Group 117"/>
              <p:cNvGrpSpPr>
                <a:grpSpLocks noChangeAspect="1"/>
              </p:cNvGrpSpPr>
              <p:nvPr/>
            </p:nvGrpSpPr>
            <p:grpSpPr bwMode="gray">
              <a:xfrm>
                <a:off x="3044" y="960"/>
                <a:ext cx="1473" cy="481"/>
                <a:chOff x="3044" y="960"/>
                <a:chExt cx="1473" cy="481"/>
              </a:xfrm>
              <a:grpFill/>
            </p:grpSpPr>
            <p:sp>
              <p:nvSpPr>
                <p:cNvPr id="33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3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 name="Group 135"/>
            <p:cNvGrpSpPr>
              <a:grpSpLocks noChangeAspect="1"/>
            </p:cNvGrpSpPr>
            <p:nvPr/>
          </p:nvGrpSpPr>
          <p:grpSpPr bwMode="gray">
            <a:xfrm>
              <a:off x="5214204" y="2886470"/>
              <a:ext cx="647707" cy="585797"/>
              <a:chOff x="2802" y="1979"/>
              <a:chExt cx="408" cy="369"/>
            </a:xfrm>
            <a:grpFill/>
          </p:grpSpPr>
          <p:sp>
            <p:nvSpPr>
              <p:cNvPr id="30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137"/>
              <p:cNvGrpSpPr>
                <a:grpSpLocks noChangeAspect="1"/>
              </p:cNvGrpSpPr>
              <p:nvPr/>
            </p:nvGrpSpPr>
            <p:grpSpPr bwMode="gray">
              <a:xfrm>
                <a:off x="2889" y="2101"/>
                <a:ext cx="17" cy="51"/>
                <a:chOff x="2889" y="2101"/>
                <a:chExt cx="17" cy="51"/>
              </a:xfrm>
              <a:grpFill/>
            </p:grpSpPr>
            <p:sp>
              <p:nvSpPr>
                <p:cNvPr id="33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8" name="Group 142"/>
              <p:cNvGrpSpPr>
                <a:grpSpLocks noChangeAspect="1"/>
              </p:cNvGrpSpPr>
              <p:nvPr/>
            </p:nvGrpSpPr>
            <p:grpSpPr bwMode="gray">
              <a:xfrm>
                <a:off x="2896" y="2116"/>
                <a:ext cx="231" cy="189"/>
                <a:chOff x="2896" y="2116"/>
                <a:chExt cx="231" cy="189"/>
              </a:xfrm>
              <a:grpFill/>
            </p:grpSpPr>
            <p:sp>
              <p:nvSpPr>
                <p:cNvPr id="32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76" name="Group 145"/>
              <p:cNvGrpSpPr>
                <a:grpSpLocks noChangeAspect="1"/>
              </p:cNvGrpSpPr>
              <p:nvPr/>
            </p:nvGrpSpPr>
            <p:grpSpPr bwMode="gray">
              <a:xfrm>
                <a:off x="2984" y="2276"/>
                <a:ext cx="114" cy="72"/>
                <a:chOff x="2984" y="2276"/>
                <a:chExt cx="114" cy="72"/>
              </a:xfrm>
              <a:grpFill/>
            </p:grpSpPr>
            <p:sp>
              <p:nvSpPr>
                <p:cNvPr id="32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5" name="Group 149"/>
              <p:cNvGrpSpPr>
                <a:grpSpLocks noChangeAspect="1"/>
              </p:cNvGrpSpPr>
              <p:nvPr/>
            </p:nvGrpSpPr>
            <p:grpSpPr bwMode="gray">
              <a:xfrm>
                <a:off x="3086" y="2189"/>
                <a:ext cx="85" cy="114"/>
                <a:chOff x="3086" y="2189"/>
                <a:chExt cx="85" cy="114"/>
              </a:xfrm>
              <a:grpFill/>
            </p:grpSpPr>
            <p:sp>
              <p:nvSpPr>
                <p:cNvPr id="32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86" name="Group 153"/>
              <p:cNvGrpSpPr>
                <a:grpSpLocks noChangeAspect="1"/>
              </p:cNvGrpSpPr>
              <p:nvPr/>
            </p:nvGrpSpPr>
            <p:grpSpPr bwMode="gray">
              <a:xfrm>
                <a:off x="3000" y="2012"/>
                <a:ext cx="210" cy="192"/>
                <a:chOff x="3000" y="2012"/>
                <a:chExt cx="210" cy="192"/>
              </a:xfrm>
              <a:grpFill/>
            </p:grpSpPr>
            <p:sp>
              <p:nvSpPr>
                <p:cNvPr id="32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1" name="Group 159"/>
              <p:cNvGrpSpPr>
                <a:grpSpLocks noChangeAspect="1"/>
              </p:cNvGrpSpPr>
              <p:nvPr/>
            </p:nvGrpSpPr>
            <p:grpSpPr bwMode="gray">
              <a:xfrm>
                <a:off x="2802" y="1979"/>
                <a:ext cx="205" cy="88"/>
                <a:chOff x="2802" y="1979"/>
                <a:chExt cx="205" cy="88"/>
              </a:xfrm>
              <a:grpFill/>
            </p:grpSpPr>
            <p:sp>
              <p:nvSpPr>
                <p:cNvPr id="32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1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1"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4" name="Group 170"/>
            <p:cNvGrpSpPr>
              <a:grpSpLocks noChangeAspect="1"/>
            </p:cNvGrpSpPr>
            <p:nvPr/>
          </p:nvGrpSpPr>
          <p:grpSpPr bwMode="gray">
            <a:xfrm>
              <a:off x="5539679" y="2891184"/>
              <a:ext cx="96840" cy="77788"/>
              <a:chOff x="3007" y="1982"/>
              <a:chExt cx="61" cy="49"/>
            </a:xfrm>
            <a:grpFill/>
          </p:grpSpPr>
          <p:sp>
            <p:nvSpPr>
              <p:cNvPr id="30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5" name="Group 222"/>
            <p:cNvGrpSpPr>
              <a:grpSpLocks noChangeAspect="1"/>
            </p:cNvGrpSpPr>
            <p:nvPr/>
          </p:nvGrpSpPr>
          <p:grpSpPr bwMode="gray">
            <a:xfrm>
              <a:off x="4945908" y="1268759"/>
              <a:ext cx="287341" cy="296863"/>
              <a:chOff x="3202" y="1036"/>
              <a:chExt cx="181" cy="187"/>
            </a:xfrm>
            <a:grpFill/>
          </p:grpSpPr>
          <p:sp>
            <p:nvSpPr>
              <p:cNvPr id="29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9"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28" name="Group 236"/>
            <p:cNvGrpSpPr>
              <a:grpSpLocks noChangeAspect="1"/>
            </p:cNvGrpSpPr>
            <p:nvPr/>
          </p:nvGrpSpPr>
          <p:grpSpPr bwMode="gray">
            <a:xfrm>
              <a:off x="3344103" y="3475441"/>
              <a:ext cx="808049" cy="1365266"/>
              <a:chOff x="1624" y="2350"/>
              <a:chExt cx="509" cy="860"/>
            </a:xfrm>
            <a:grpFill/>
          </p:grpSpPr>
          <p:sp>
            <p:nvSpPr>
              <p:cNvPr id="27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48" name="Group 270"/>
            <p:cNvGrpSpPr>
              <a:grpSpLocks noChangeAspect="1"/>
            </p:cNvGrpSpPr>
            <p:nvPr/>
          </p:nvGrpSpPr>
          <p:grpSpPr bwMode="gray">
            <a:xfrm>
              <a:off x="1832768" y="1897419"/>
              <a:ext cx="1765300" cy="1346205"/>
              <a:chOff x="672" y="1356"/>
              <a:chExt cx="1112" cy="848"/>
            </a:xfrm>
            <a:grpFill/>
          </p:grpSpPr>
          <p:grpSp>
            <p:nvGrpSpPr>
              <p:cNvPr id="175" name="Group 271"/>
              <p:cNvGrpSpPr>
                <a:grpSpLocks noChangeAspect="1"/>
              </p:cNvGrpSpPr>
              <p:nvPr/>
            </p:nvGrpSpPr>
            <p:grpSpPr bwMode="gray">
              <a:xfrm>
                <a:off x="672" y="1356"/>
                <a:ext cx="418" cy="413"/>
                <a:chOff x="672" y="1356"/>
                <a:chExt cx="418" cy="413"/>
              </a:xfrm>
              <a:grpFill/>
            </p:grpSpPr>
            <p:sp>
              <p:nvSpPr>
                <p:cNvPr id="26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277"/>
              <p:cNvGrpSpPr>
                <a:grpSpLocks noChangeAspect="1"/>
              </p:cNvGrpSpPr>
              <p:nvPr/>
            </p:nvGrpSpPr>
            <p:grpSpPr bwMode="gray">
              <a:xfrm>
                <a:off x="1149" y="1865"/>
                <a:ext cx="635" cy="339"/>
                <a:chOff x="1149" y="1865"/>
                <a:chExt cx="635" cy="339"/>
              </a:xfrm>
              <a:grpFill/>
            </p:grpSpPr>
            <p:sp>
              <p:nvSpPr>
                <p:cNvPr id="26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91" name="Group 283"/>
            <p:cNvGrpSpPr>
              <a:grpSpLocks noChangeAspect="1"/>
            </p:cNvGrpSpPr>
            <p:nvPr/>
          </p:nvGrpSpPr>
          <p:grpSpPr bwMode="gray">
            <a:xfrm>
              <a:off x="2304740" y="1269239"/>
              <a:ext cx="1538772" cy="1622936"/>
              <a:chOff x="969" y="960"/>
              <a:chExt cx="969" cy="1022"/>
            </a:xfrm>
            <a:grpFill/>
          </p:grpSpPr>
          <p:sp>
            <p:nvSpPr>
              <p:cNvPr id="23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87"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2"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2" name="Group 337"/>
            <p:cNvGrpSpPr>
              <a:grpSpLocks noChangeAspect="1"/>
            </p:cNvGrpSpPr>
            <p:nvPr/>
          </p:nvGrpSpPr>
          <p:grpSpPr bwMode="gray">
            <a:xfrm>
              <a:off x="3455475" y="3327761"/>
              <a:ext cx="28578" cy="44450"/>
              <a:chOff x="1694" y="2257"/>
              <a:chExt cx="18" cy="28"/>
            </a:xfrm>
            <a:grpFill/>
          </p:grpSpPr>
          <p:sp>
            <p:nvSpPr>
              <p:cNvPr id="22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12"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5"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6"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9"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97" name="Group 362"/>
            <p:cNvGrpSpPr/>
            <p:nvPr/>
          </p:nvGrpSpPr>
          <p:grpSpPr bwMode="gray">
            <a:xfrm>
              <a:off x="4580731" y="1911697"/>
              <a:ext cx="879476" cy="1109663"/>
              <a:chOff x="4580731" y="1911697"/>
              <a:chExt cx="879476" cy="1109663"/>
            </a:xfrm>
            <a:grpFill/>
          </p:grpSpPr>
          <p:sp>
            <p:nvSpPr>
              <p:cNvPr id="18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17" name="Group 178"/>
              <p:cNvGrpSpPr>
                <a:grpSpLocks noChangeAspect="1"/>
              </p:cNvGrpSpPr>
              <p:nvPr/>
            </p:nvGrpSpPr>
            <p:grpSpPr bwMode="gray">
              <a:xfrm>
                <a:off x="4876006" y="2765784"/>
                <a:ext cx="204788" cy="242889"/>
                <a:chOff x="2589" y="1903"/>
                <a:chExt cx="129" cy="153"/>
              </a:xfrm>
              <a:grpFill/>
            </p:grpSpPr>
            <p:sp>
              <p:nvSpPr>
                <p:cNvPr id="22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8"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60" name="Group 189"/>
              <p:cNvGrpSpPr>
                <a:grpSpLocks noChangeAspect="1"/>
              </p:cNvGrpSpPr>
              <p:nvPr/>
            </p:nvGrpSpPr>
            <p:grpSpPr bwMode="gray">
              <a:xfrm>
                <a:off x="4679266" y="2659410"/>
                <a:ext cx="247657" cy="244475"/>
                <a:chOff x="2465" y="1836"/>
                <a:chExt cx="156" cy="154"/>
              </a:xfrm>
              <a:grpFill/>
            </p:grpSpPr>
            <p:sp>
              <p:nvSpPr>
                <p:cNvPr id="22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61" name="Group 192"/>
              <p:cNvGrpSpPr>
                <a:grpSpLocks noChangeAspect="1"/>
              </p:cNvGrpSpPr>
              <p:nvPr/>
            </p:nvGrpSpPr>
            <p:grpSpPr bwMode="gray">
              <a:xfrm>
                <a:off x="4620419" y="2430810"/>
                <a:ext cx="171450" cy="258763"/>
                <a:chOff x="2428" y="1692"/>
                <a:chExt cx="108" cy="163"/>
              </a:xfrm>
              <a:grpFill/>
            </p:grpSpPr>
            <p:sp>
              <p:nvSpPr>
                <p:cNvPr id="22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6" name="Group 199"/>
              <p:cNvGrpSpPr>
                <a:grpSpLocks noChangeAspect="1"/>
              </p:cNvGrpSpPr>
              <p:nvPr/>
            </p:nvGrpSpPr>
            <p:grpSpPr bwMode="gray">
              <a:xfrm>
                <a:off x="5033169" y="2808635"/>
                <a:ext cx="68263" cy="68263"/>
                <a:chOff x="2688" y="1930"/>
                <a:chExt cx="43" cy="43"/>
              </a:xfrm>
              <a:grpFill/>
            </p:grpSpPr>
            <p:sp>
              <p:nvSpPr>
                <p:cNvPr id="22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9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359"/>
              <p:cNvGrpSpPr/>
              <p:nvPr/>
            </p:nvGrpSpPr>
            <p:grpSpPr bwMode="gray">
              <a:xfrm>
                <a:off x="5080794" y="2788583"/>
                <a:ext cx="75600" cy="108000"/>
                <a:chOff x="4160739" y="2986112"/>
                <a:chExt cx="187325" cy="233362"/>
              </a:xfrm>
              <a:grpFill/>
            </p:grpSpPr>
            <p:sp>
              <p:nvSpPr>
                <p:cNvPr id="21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309" name="Group 368"/>
            <p:cNvGrpSpPr/>
            <p:nvPr/>
          </p:nvGrpSpPr>
          <p:grpSpPr bwMode="gray">
            <a:xfrm>
              <a:off x="4455318" y="2994372"/>
              <a:ext cx="1196974" cy="1339850"/>
              <a:chOff x="4455318" y="2994372"/>
              <a:chExt cx="1196974" cy="1339850"/>
            </a:xfrm>
            <a:grpFill/>
          </p:grpSpPr>
          <p:sp>
            <p:nvSpPr>
              <p:cNvPr id="126" name="Freeform 12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1" name="Group 367"/>
              <p:cNvGrpSpPr/>
              <p:nvPr/>
            </p:nvGrpSpPr>
            <p:grpSpPr bwMode="gray">
              <a:xfrm>
                <a:off x="4455318" y="2994372"/>
                <a:ext cx="1196974" cy="1339850"/>
                <a:chOff x="4455318" y="2994372"/>
                <a:chExt cx="1196974" cy="1339850"/>
              </a:xfrm>
              <a:grpFill/>
            </p:grpSpPr>
            <p:sp>
              <p:nvSpPr>
                <p:cNvPr id="129" name="Freeform 12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9" name="Freeform 13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13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14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14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14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14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14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14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3" name="Group 25"/>
                <p:cNvGrpSpPr>
                  <a:grpSpLocks noChangeAspect="1"/>
                </p:cNvGrpSpPr>
                <p:nvPr/>
              </p:nvGrpSpPr>
              <p:grpSpPr bwMode="gray">
                <a:xfrm>
                  <a:off x="4961730" y="3769072"/>
                  <a:ext cx="219075" cy="239713"/>
                  <a:chOff x="2643" y="2535"/>
                  <a:chExt cx="138" cy="151"/>
                </a:xfrm>
                <a:grpFill/>
              </p:grpSpPr>
              <p:sp>
                <p:nvSpPr>
                  <p:cNvPr id="17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17" name="Group 364"/>
                <p:cNvGrpSpPr>
                  <a:grpSpLocks noChangeAspect="1"/>
                </p:cNvGrpSpPr>
                <p:nvPr/>
              </p:nvGrpSpPr>
              <p:grpSpPr bwMode="gray">
                <a:xfrm>
                  <a:off x="5141117" y="3280172"/>
                  <a:ext cx="289379" cy="349201"/>
                  <a:chOff x="3548063" y="12700"/>
                  <a:chExt cx="5667375" cy="6838950"/>
                </a:xfrm>
                <a:grpFill/>
              </p:grpSpPr>
              <p:sp>
                <p:nvSpPr>
                  <p:cNvPr id="176"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77"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grpSp>
        <p:nvGrpSpPr>
          <p:cNvPr id="334" name="Group 388"/>
          <p:cNvGrpSpPr/>
          <p:nvPr/>
        </p:nvGrpSpPr>
        <p:grpSpPr>
          <a:xfrm>
            <a:off x="6310899" y="2118735"/>
            <a:ext cx="2190191" cy="523220"/>
            <a:chOff x="6310899" y="2118735"/>
            <a:chExt cx="2190191" cy="523220"/>
          </a:xfrm>
        </p:grpSpPr>
        <p:sp>
          <p:nvSpPr>
            <p:cNvPr id="3" name="Oval 2"/>
            <p:cNvSpPr/>
            <p:nvPr/>
          </p:nvSpPr>
          <p:spPr>
            <a:xfrm rot="10800000">
              <a:off x="6310899" y="2143122"/>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7143768" y="2118735"/>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75" name="Content Placeholder 2"/>
            <p:cNvSpPr txBox="1"/>
            <p:nvPr/>
          </p:nvSpPr>
          <p:spPr>
            <a:xfrm>
              <a:off x="6500826" y="2118735"/>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smtClean="0">
                  <a:latin typeface="Open Sans" pitchFamily="34" charset="0"/>
                  <a:ea typeface="Open Sans" pitchFamily="34" charset="0"/>
                  <a:cs typeface="Open Sans" pitchFamily="34" charset="0"/>
                </a:rPr>
                <a:t>USA</a:t>
              </a:r>
              <a:endParaRPr lang="en-US" sz="800" b="1" dirty="0">
                <a:latin typeface="Open Sans" pitchFamily="34" charset="0"/>
                <a:ea typeface="Open Sans" pitchFamily="34" charset="0"/>
                <a:cs typeface="Open Sans" pitchFamily="34" charset="0"/>
              </a:endParaRPr>
            </a:p>
          </p:txBody>
        </p:sp>
      </p:grpSp>
      <p:grpSp>
        <p:nvGrpSpPr>
          <p:cNvPr id="388" name="Group 387"/>
          <p:cNvGrpSpPr/>
          <p:nvPr/>
        </p:nvGrpSpPr>
        <p:grpSpPr>
          <a:xfrm>
            <a:off x="6310899" y="1475793"/>
            <a:ext cx="2190191" cy="523220"/>
            <a:chOff x="6310899" y="1475793"/>
            <a:chExt cx="2190191" cy="523220"/>
          </a:xfrm>
        </p:grpSpPr>
        <p:sp>
          <p:nvSpPr>
            <p:cNvPr id="4" name="Oval 3"/>
            <p:cNvSpPr/>
            <p:nvPr/>
          </p:nvSpPr>
          <p:spPr>
            <a:xfrm rot="10800000">
              <a:off x="6310899" y="150018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Content Placeholder 2"/>
            <p:cNvSpPr txBox="1"/>
            <p:nvPr/>
          </p:nvSpPr>
          <p:spPr>
            <a:xfrm>
              <a:off x="6500826" y="1475793"/>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err="1" smtClean="0">
                  <a:latin typeface="Open Sans" pitchFamily="34" charset="0"/>
                  <a:ea typeface="Open Sans" pitchFamily="34" charset="0"/>
                  <a:cs typeface="Open Sans" pitchFamily="34" charset="0"/>
                </a:rPr>
                <a:t>Rusia</a:t>
              </a:r>
              <a:endParaRPr lang="en-US" sz="800" b="1" dirty="0">
                <a:latin typeface="Open Sans" pitchFamily="34" charset="0"/>
                <a:ea typeface="Open Sans" pitchFamily="34" charset="0"/>
                <a:cs typeface="Open Sans" pitchFamily="34" charset="0"/>
              </a:endParaRPr>
            </a:p>
          </p:txBody>
        </p:sp>
        <p:sp>
          <p:nvSpPr>
            <p:cNvPr id="379" name="Rectangle 378"/>
            <p:cNvSpPr/>
            <p:nvPr/>
          </p:nvSpPr>
          <p:spPr>
            <a:xfrm>
              <a:off x="7143768" y="1475793"/>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89" name="Group 390"/>
          <p:cNvGrpSpPr/>
          <p:nvPr/>
        </p:nvGrpSpPr>
        <p:grpSpPr>
          <a:xfrm>
            <a:off x="6310899" y="3429006"/>
            <a:ext cx="2190191" cy="523220"/>
            <a:chOff x="6310899" y="3429006"/>
            <a:chExt cx="2190191" cy="523220"/>
          </a:xfrm>
        </p:grpSpPr>
        <p:sp>
          <p:nvSpPr>
            <p:cNvPr id="8" name="Oval 7"/>
            <p:cNvSpPr/>
            <p:nvPr/>
          </p:nvSpPr>
          <p:spPr>
            <a:xfrm rot="10800000">
              <a:off x="6310899" y="3453393"/>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Content Placeholder 2"/>
            <p:cNvSpPr txBox="1"/>
            <p:nvPr/>
          </p:nvSpPr>
          <p:spPr>
            <a:xfrm>
              <a:off x="6500826" y="3429006"/>
              <a:ext cx="571504"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smtClean="0">
                  <a:latin typeface="Open Sans" pitchFamily="34" charset="0"/>
                  <a:ea typeface="Open Sans" pitchFamily="34" charset="0"/>
                  <a:cs typeface="Open Sans" pitchFamily="34" charset="0"/>
                </a:rPr>
                <a:t>France</a:t>
              </a:r>
              <a:endParaRPr lang="en-US" sz="800" b="1" dirty="0">
                <a:latin typeface="Open Sans" pitchFamily="34" charset="0"/>
                <a:ea typeface="Open Sans" pitchFamily="34" charset="0"/>
                <a:cs typeface="Open Sans" pitchFamily="34" charset="0"/>
              </a:endParaRPr>
            </a:p>
          </p:txBody>
        </p:sp>
        <p:sp>
          <p:nvSpPr>
            <p:cNvPr id="380" name="Rectangle 379"/>
            <p:cNvSpPr/>
            <p:nvPr/>
          </p:nvSpPr>
          <p:spPr>
            <a:xfrm>
              <a:off x="7143768" y="3429006"/>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0" name="Group 389"/>
          <p:cNvGrpSpPr/>
          <p:nvPr/>
        </p:nvGrpSpPr>
        <p:grpSpPr>
          <a:xfrm>
            <a:off x="6310899" y="2786064"/>
            <a:ext cx="2190191" cy="523220"/>
            <a:chOff x="6310899" y="2786064"/>
            <a:chExt cx="2190191" cy="523220"/>
          </a:xfrm>
        </p:grpSpPr>
        <p:sp>
          <p:nvSpPr>
            <p:cNvPr id="2" name="Oval 1"/>
            <p:cNvSpPr/>
            <p:nvPr/>
          </p:nvSpPr>
          <p:spPr>
            <a:xfrm rot="10800000">
              <a:off x="6310899" y="2791640"/>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Content Placeholder 2"/>
            <p:cNvSpPr txBox="1"/>
            <p:nvPr/>
          </p:nvSpPr>
          <p:spPr>
            <a:xfrm>
              <a:off x="6500826" y="2786064"/>
              <a:ext cx="500066"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err="1" smtClean="0">
                  <a:latin typeface="Open Sans" pitchFamily="34" charset="0"/>
                  <a:ea typeface="Open Sans" pitchFamily="34" charset="0"/>
                  <a:cs typeface="Open Sans" pitchFamily="34" charset="0"/>
                </a:rPr>
                <a:t>Brasil</a:t>
              </a:r>
              <a:endParaRPr lang="en-US" sz="800" b="1" dirty="0">
                <a:latin typeface="Open Sans" pitchFamily="34" charset="0"/>
                <a:ea typeface="Open Sans" pitchFamily="34" charset="0"/>
                <a:cs typeface="Open Sans" pitchFamily="34" charset="0"/>
              </a:endParaRPr>
            </a:p>
          </p:txBody>
        </p:sp>
        <p:sp>
          <p:nvSpPr>
            <p:cNvPr id="381" name="Rectangle 380"/>
            <p:cNvSpPr/>
            <p:nvPr/>
          </p:nvSpPr>
          <p:spPr>
            <a:xfrm>
              <a:off x="7143768" y="2786064"/>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391" name="Group 391"/>
          <p:cNvGrpSpPr/>
          <p:nvPr/>
        </p:nvGrpSpPr>
        <p:grpSpPr>
          <a:xfrm>
            <a:off x="6310899" y="4071948"/>
            <a:ext cx="2190191" cy="523220"/>
            <a:chOff x="6310899" y="4071948"/>
            <a:chExt cx="2190191" cy="523220"/>
          </a:xfrm>
        </p:grpSpPr>
        <p:sp>
          <p:nvSpPr>
            <p:cNvPr id="7" name="Oval 6"/>
            <p:cNvSpPr/>
            <p:nvPr/>
          </p:nvSpPr>
          <p:spPr>
            <a:xfrm rot="10800000">
              <a:off x="6310899" y="4096335"/>
              <a:ext cx="162782" cy="16278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Content Placeholder 2"/>
            <p:cNvSpPr txBox="1"/>
            <p:nvPr/>
          </p:nvSpPr>
          <p:spPr>
            <a:xfrm>
              <a:off x="6500826" y="4071948"/>
              <a:ext cx="714380" cy="215444"/>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800" b="1" dirty="0" smtClean="0">
                  <a:latin typeface="Open Sans" pitchFamily="34" charset="0"/>
                  <a:ea typeface="Open Sans" pitchFamily="34" charset="0"/>
                  <a:cs typeface="Open Sans" pitchFamily="34" charset="0"/>
                </a:rPr>
                <a:t>Australia</a:t>
              </a:r>
              <a:endParaRPr lang="en-US" sz="800" b="1" dirty="0">
                <a:latin typeface="Open Sans" pitchFamily="34" charset="0"/>
                <a:ea typeface="Open Sans" pitchFamily="34" charset="0"/>
                <a:cs typeface="Open Sans" pitchFamily="34" charset="0"/>
              </a:endParaRPr>
            </a:p>
          </p:txBody>
        </p:sp>
        <p:sp>
          <p:nvSpPr>
            <p:cNvPr id="382" name="Rectangle 381"/>
            <p:cNvSpPr/>
            <p:nvPr/>
          </p:nvSpPr>
          <p:spPr>
            <a:xfrm>
              <a:off x="7143768" y="4071948"/>
              <a:ext cx="1357322" cy="523220"/>
            </a:xfrm>
            <a:prstGeom prst="rect">
              <a:avLst/>
            </a:prstGeom>
          </p:spPr>
          <p:txBody>
            <a:bodyPr wrap="square">
              <a:spAutoFit/>
            </a:bodyPr>
            <a:lstStyle/>
            <a:p>
              <a:r>
                <a:rPr lang="ms-MY" sz="700" dirty="0" smtClean="0">
                  <a:solidFill>
                    <a:schemeClr val="bg1">
                      <a:lumMod val="65000"/>
                    </a:schemeClr>
                  </a:solidFill>
                  <a:latin typeface="Open Sans Light" pitchFamily="34" charset="0"/>
                  <a:ea typeface="Open Sans Light" pitchFamily="34" charset="0"/>
                  <a:cs typeface="Open Sans Light" pitchFamily="34" charset="0"/>
                </a:rPr>
                <a:t>Praesent sodales odio sit amet odio tristi Praesent sodales odio sit amet odio tristi Lorem ipsum dolor sit</a:t>
              </a:r>
              <a:endParaRPr lang="en-US" sz="7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383" name="Teardrop 382"/>
          <p:cNvSpPr/>
          <p:nvPr/>
        </p:nvSpPr>
        <p:spPr>
          <a:xfrm rot="8100000">
            <a:off x="4599364" y="173859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Teardrop 383"/>
          <p:cNvSpPr/>
          <p:nvPr/>
        </p:nvSpPr>
        <p:spPr>
          <a:xfrm rot="8100000">
            <a:off x="1203870" y="2415063"/>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5" name="Teardrop 384"/>
          <p:cNvSpPr/>
          <p:nvPr/>
        </p:nvSpPr>
        <p:spPr>
          <a:xfrm rot="8100000">
            <a:off x="1989688" y="3343758"/>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Teardrop 385"/>
          <p:cNvSpPr/>
          <p:nvPr/>
        </p:nvSpPr>
        <p:spPr>
          <a:xfrm rot="8100000">
            <a:off x="2775506" y="2700815"/>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7" name="Teardrop 386"/>
          <p:cNvSpPr/>
          <p:nvPr/>
        </p:nvSpPr>
        <p:spPr>
          <a:xfrm rot="8100000">
            <a:off x="4847209" y="3558072"/>
            <a:ext cx="282870" cy="289404"/>
          </a:xfrm>
          <a:prstGeom prst="teardrop">
            <a:avLst>
              <a:gd name="adj" fmla="val 14577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3" name="Rectangle 39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slide(fromTop)">
                                      <p:cBhvr>
                                        <p:cTn id="7" dur="500"/>
                                        <p:tgtEl>
                                          <p:spTgt spid="1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slide(fromTop)">
                                      <p:cBhvr>
                                        <p:cTn id="10" dur="500"/>
                                        <p:tgtEl>
                                          <p:spTgt spid="11"/>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slide(fromBottom)">
                                      <p:cBhvr>
                                        <p:cTn id="14" dur="500"/>
                                        <p:tgtEl>
                                          <p:spTgt spid="16"/>
                                        </p:tgtEl>
                                      </p:cBhvr>
                                    </p:animEffect>
                                  </p:childTnLst>
                                </p:cTn>
                              </p:par>
                            </p:childTnLst>
                          </p:cTn>
                        </p:par>
                        <p:par>
                          <p:cTn id="15" fill="hold">
                            <p:stCondLst>
                              <p:cond delay="1000"/>
                            </p:stCondLst>
                            <p:childTnLst>
                              <p:par>
                                <p:cTn id="16" presetID="55" presetClass="entr" presetSubtype="0" fill="hold" grpId="0" nodeType="afterEffect">
                                  <p:stCondLst>
                                    <p:cond delay="0"/>
                                  </p:stCondLst>
                                  <p:childTnLst>
                                    <p:set>
                                      <p:cBhvr>
                                        <p:cTn id="17" dur="1" fill="hold">
                                          <p:stCondLst>
                                            <p:cond delay="0"/>
                                          </p:stCondLst>
                                        </p:cTn>
                                        <p:tgtEl>
                                          <p:spTgt spid="384"/>
                                        </p:tgtEl>
                                        <p:attrNameLst>
                                          <p:attrName>style.visibility</p:attrName>
                                        </p:attrNameLst>
                                      </p:cBhvr>
                                      <p:to>
                                        <p:strVal val="visible"/>
                                      </p:to>
                                    </p:set>
                                    <p:anim calcmode="lin" valueType="num">
                                      <p:cBhvr>
                                        <p:cTn id="18" dur="500" fill="hold"/>
                                        <p:tgtEl>
                                          <p:spTgt spid="384"/>
                                        </p:tgtEl>
                                        <p:attrNameLst>
                                          <p:attrName>ppt_w</p:attrName>
                                        </p:attrNameLst>
                                      </p:cBhvr>
                                      <p:tavLst>
                                        <p:tav tm="0">
                                          <p:val>
                                            <p:strVal val="#ppt_w*0.70"/>
                                          </p:val>
                                        </p:tav>
                                        <p:tav tm="100000">
                                          <p:val>
                                            <p:strVal val="#ppt_w"/>
                                          </p:val>
                                        </p:tav>
                                      </p:tavLst>
                                    </p:anim>
                                    <p:anim calcmode="lin" valueType="num">
                                      <p:cBhvr>
                                        <p:cTn id="19" dur="500" fill="hold"/>
                                        <p:tgtEl>
                                          <p:spTgt spid="384"/>
                                        </p:tgtEl>
                                        <p:attrNameLst>
                                          <p:attrName>ppt_h</p:attrName>
                                        </p:attrNameLst>
                                      </p:cBhvr>
                                      <p:tavLst>
                                        <p:tav tm="0">
                                          <p:val>
                                            <p:strVal val="#ppt_h"/>
                                          </p:val>
                                        </p:tav>
                                        <p:tav tm="100000">
                                          <p:val>
                                            <p:strVal val="#ppt_h"/>
                                          </p:val>
                                        </p:tav>
                                      </p:tavLst>
                                    </p:anim>
                                    <p:animEffect transition="in" filter="fade">
                                      <p:cBhvr>
                                        <p:cTn id="20" dur="500"/>
                                        <p:tgtEl>
                                          <p:spTgt spid="384"/>
                                        </p:tgtEl>
                                      </p:cBhvr>
                                    </p:animEffect>
                                  </p:childTnLst>
                                </p:cTn>
                              </p:par>
                            </p:childTnLst>
                          </p:cTn>
                        </p:par>
                        <p:par>
                          <p:cTn id="21" fill="hold">
                            <p:stCondLst>
                              <p:cond delay="1500"/>
                            </p:stCondLst>
                            <p:childTnLst>
                              <p:par>
                                <p:cTn id="22" presetID="55" presetClass="entr" presetSubtype="0" fill="hold" grpId="0" nodeType="afterEffect">
                                  <p:stCondLst>
                                    <p:cond delay="0"/>
                                  </p:stCondLst>
                                  <p:childTnLst>
                                    <p:set>
                                      <p:cBhvr>
                                        <p:cTn id="23" dur="1" fill="hold">
                                          <p:stCondLst>
                                            <p:cond delay="0"/>
                                          </p:stCondLst>
                                        </p:cTn>
                                        <p:tgtEl>
                                          <p:spTgt spid="385"/>
                                        </p:tgtEl>
                                        <p:attrNameLst>
                                          <p:attrName>style.visibility</p:attrName>
                                        </p:attrNameLst>
                                      </p:cBhvr>
                                      <p:to>
                                        <p:strVal val="visible"/>
                                      </p:to>
                                    </p:set>
                                    <p:anim calcmode="lin" valueType="num">
                                      <p:cBhvr>
                                        <p:cTn id="24" dur="500" fill="hold"/>
                                        <p:tgtEl>
                                          <p:spTgt spid="385"/>
                                        </p:tgtEl>
                                        <p:attrNameLst>
                                          <p:attrName>ppt_w</p:attrName>
                                        </p:attrNameLst>
                                      </p:cBhvr>
                                      <p:tavLst>
                                        <p:tav tm="0">
                                          <p:val>
                                            <p:strVal val="#ppt_w*0.70"/>
                                          </p:val>
                                        </p:tav>
                                        <p:tav tm="100000">
                                          <p:val>
                                            <p:strVal val="#ppt_w"/>
                                          </p:val>
                                        </p:tav>
                                      </p:tavLst>
                                    </p:anim>
                                    <p:anim calcmode="lin" valueType="num">
                                      <p:cBhvr>
                                        <p:cTn id="25" dur="500" fill="hold"/>
                                        <p:tgtEl>
                                          <p:spTgt spid="385"/>
                                        </p:tgtEl>
                                        <p:attrNameLst>
                                          <p:attrName>ppt_h</p:attrName>
                                        </p:attrNameLst>
                                      </p:cBhvr>
                                      <p:tavLst>
                                        <p:tav tm="0">
                                          <p:val>
                                            <p:strVal val="#ppt_h"/>
                                          </p:val>
                                        </p:tav>
                                        <p:tav tm="100000">
                                          <p:val>
                                            <p:strVal val="#ppt_h"/>
                                          </p:val>
                                        </p:tav>
                                      </p:tavLst>
                                    </p:anim>
                                    <p:animEffect transition="in" filter="fade">
                                      <p:cBhvr>
                                        <p:cTn id="26" dur="500"/>
                                        <p:tgtEl>
                                          <p:spTgt spid="385"/>
                                        </p:tgtEl>
                                      </p:cBhvr>
                                    </p:animEffect>
                                  </p:childTnLst>
                                </p:cTn>
                              </p:par>
                            </p:childTnLst>
                          </p:cTn>
                        </p:par>
                        <p:par>
                          <p:cTn id="27" fill="hold">
                            <p:stCondLst>
                              <p:cond delay="2000"/>
                            </p:stCondLst>
                            <p:childTnLst>
                              <p:par>
                                <p:cTn id="28" presetID="55" presetClass="entr" presetSubtype="0" fill="hold" grpId="0" nodeType="afterEffect">
                                  <p:stCondLst>
                                    <p:cond delay="0"/>
                                  </p:stCondLst>
                                  <p:childTnLst>
                                    <p:set>
                                      <p:cBhvr>
                                        <p:cTn id="29" dur="1" fill="hold">
                                          <p:stCondLst>
                                            <p:cond delay="0"/>
                                          </p:stCondLst>
                                        </p:cTn>
                                        <p:tgtEl>
                                          <p:spTgt spid="386"/>
                                        </p:tgtEl>
                                        <p:attrNameLst>
                                          <p:attrName>style.visibility</p:attrName>
                                        </p:attrNameLst>
                                      </p:cBhvr>
                                      <p:to>
                                        <p:strVal val="visible"/>
                                      </p:to>
                                    </p:set>
                                    <p:anim calcmode="lin" valueType="num">
                                      <p:cBhvr>
                                        <p:cTn id="30" dur="500" fill="hold"/>
                                        <p:tgtEl>
                                          <p:spTgt spid="386"/>
                                        </p:tgtEl>
                                        <p:attrNameLst>
                                          <p:attrName>ppt_w</p:attrName>
                                        </p:attrNameLst>
                                      </p:cBhvr>
                                      <p:tavLst>
                                        <p:tav tm="0">
                                          <p:val>
                                            <p:strVal val="#ppt_w*0.70"/>
                                          </p:val>
                                        </p:tav>
                                        <p:tav tm="100000">
                                          <p:val>
                                            <p:strVal val="#ppt_w"/>
                                          </p:val>
                                        </p:tav>
                                      </p:tavLst>
                                    </p:anim>
                                    <p:anim calcmode="lin" valueType="num">
                                      <p:cBhvr>
                                        <p:cTn id="31" dur="500" fill="hold"/>
                                        <p:tgtEl>
                                          <p:spTgt spid="386"/>
                                        </p:tgtEl>
                                        <p:attrNameLst>
                                          <p:attrName>ppt_h</p:attrName>
                                        </p:attrNameLst>
                                      </p:cBhvr>
                                      <p:tavLst>
                                        <p:tav tm="0">
                                          <p:val>
                                            <p:strVal val="#ppt_h"/>
                                          </p:val>
                                        </p:tav>
                                        <p:tav tm="100000">
                                          <p:val>
                                            <p:strVal val="#ppt_h"/>
                                          </p:val>
                                        </p:tav>
                                      </p:tavLst>
                                    </p:anim>
                                    <p:animEffect transition="in" filter="fade">
                                      <p:cBhvr>
                                        <p:cTn id="32" dur="500"/>
                                        <p:tgtEl>
                                          <p:spTgt spid="386"/>
                                        </p:tgtEl>
                                      </p:cBhvr>
                                    </p:animEffect>
                                  </p:childTnLst>
                                </p:cTn>
                              </p:par>
                            </p:childTnLst>
                          </p:cTn>
                        </p:par>
                        <p:par>
                          <p:cTn id="33" fill="hold">
                            <p:stCondLst>
                              <p:cond delay="2500"/>
                            </p:stCondLst>
                            <p:childTnLst>
                              <p:par>
                                <p:cTn id="34" presetID="55" presetClass="entr" presetSubtype="0" fill="hold" grpId="0" nodeType="afterEffect">
                                  <p:stCondLst>
                                    <p:cond delay="0"/>
                                  </p:stCondLst>
                                  <p:childTnLst>
                                    <p:set>
                                      <p:cBhvr>
                                        <p:cTn id="35" dur="1" fill="hold">
                                          <p:stCondLst>
                                            <p:cond delay="0"/>
                                          </p:stCondLst>
                                        </p:cTn>
                                        <p:tgtEl>
                                          <p:spTgt spid="387"/>
                                        </p:tgtEl>
                                        <p:attrNameLst>
                                          <p:attrName>style.visibility</p:attrName>
                                        </p:attrNameLst>
                                      </p:cBhvr>
                                      <p:to>
                                        <p:strVal val="visible"/>
                                      </p:to>
                                    </p:set>
                                    <p:anim calcmode="lin" valueType="num">
                                      <p:cBhvr>
                                        <p:cTn id="36" dur="500" fill="hold"/>
                                        <p:tgtEl>
                                          <p:spTgt spid="387"/>
                                        </p:tgtEl>
                                        <p:attrNameLst>
                                          <p:attrName>ppt_w</p:attrName>
                                        </p:attrNameLst>
                                      </p:cBhvr>
                                      <p:tavLst>
                                        <p:tav tm="0">
                                          <p:val>
                                            <p:strVal val="#ppt_w*0.70"/>
                                          </p:val>
                                        </p:tav>
                                        <p:tav tm="100000">
                                          <p:val>
                                            <p:strVal val="#ppt_w"/>
                                          </p:val>
                                        </p:tav>
                                      </p:tavLst>
                                    </p:anim>
                                    <p:anim calcmode="lin" valueType="num">
                                      <p:cBhvr>
                                        <p:cTn id="37" dur="500" fill="hold"/>
                                        <p:tgtEl>
                                          <p:spTgt spid="387"/>
                                        </p:tgtEl>
                                        <p:attrNameLst>
                                          <p:attrName>ppt_h</p:attrName>
                                        </p:attrNameLst>
                                      </p:cBhvr>
                                      <p:tavLst>
                                        <p:tav tm="0">
                                          <p:val>
                                            <p:strVal val="#ppt_h"/>
                                          </p:val>
                                        </p:tav>
                                        <p:tav tm="100000">
                                          <p:val>
                                            <p:strVal val="#ppt_h"/>
                                          </p:val>
                                        </p:tav>
                                      </p:tavLst>
                                    </p:anim>
                                    <p:animEffect transition="in" filter="fade">
                                      <p:cBhvr>
                                        <p:cTn id="38" dur="500"/>
                                        <p:tgtEl>
                                          <p:spTgt spid="387"/>
                                        </p:tgtEl>
                                      </p:cBhvr>
                                    </p:animEffect>
                                  </p:childTnLst>
                                </p:cTn>
                              </p:par>
                            </p:childTnLst>
                          </p:cTn>
                        </p:par>
                        <p:par>
                          <p:cTn id="39" fill="hold">
                            <p:stCondLst>
                              <p:cond delay="3000"/>
                            </p:stCondLst>
                            <p:childTnLst>
                              <p:par>
                                <p:cTn id="40" presetID="55" presetClass="entr" presetSubtype="0" fill="hold" grpId="0" nodeType="afterEffect">
                                  <p:stCondLst>
                                    <p:cond delay="0"/>
                                  </p:stCondLst>
                                  <p:childTnLst>
                                    <p:set>
                                      <p:cBhvr>
                                        <p:cTn id="41" dur="1" fill="hold">
                                          <p:stCondLst>
                                            <p:cond delay="0"/>
                                          </p:stCondLst>
                                        </p:cTn>
                                        <p:tgtEl>
                                          <p:spTgt spid="383"/>
                                        </p:tgtEl>
                                        <p:attrNameLst>
                                          <p:attrName>style.visibility</p:attrName>
                                        </p:attrNameLst>
                                      </p:cBhvr>
                                      <p:to>
                                        <p:strVal val="visible"/>
                                      </p:to>
                                    </p:set>
                                    <p:anim calcmode="lin" valueType="num">
                                      <p:cBhvr>
                                        <p:cTn id="42" dur="500" fill="hold"/>
                                        <p:tgtEl>
                                          <p:spTgt spid="383"/>
                                        </p:tgtEl>
                                        <p:attrNameLst>
                                          <p:attrName>ppt_w</p:attrName>
                                        </p:attrNameLst>
                                      </p:cBhvr>
                                      <p:tavLst>
                                        <p:tav tm="0">
                                          <p:val>
                                            <p:strVal val="#ppt_w*0.70"/>
                                          </p:val>
                                        </p:tav>
                                        <p:tav tm="100000">
                                          <p:val>
                                            <p:strVal val="#ppt_w"/>
                                          </p:val>
                                        </p:tav>
                                      </p:tavLst>
                                    </p:anim>
                                    <p:anim calcmode="lin" valueType="num">
                                      <p:cBhvr>
                                        <p:cTn id="43" dur="500" fill="hold"/>
                                        <p:tgtEl>
                                          <p:spTgt spid="383"/>
                                        </p:tgtEl>
                                        <p:attrNameLst>
                                          <p:attrName>ppt_h</p:attrName>
                                        </p:attrNameLst>
                                      </p:cBhvr>
                                      <p:tavLst>
                                        <p:tav tm="0">
                                          <p:val>
                                            <p:strVal val="#ppt_h"/>
                                          </p:val>
                                        </p:tav>
                                        <p:tav tm="100000">
                                          <p:val>
                                            <p:strVal val="#ppt_h"/>
                                          </p:val>
                                        </p:tav>
                                      </p:tavLst>
                                    </p:anim>
                                    <p:animEffect transition="in" filter="fade">
                                      <p:cBhvr>
                                        <p:cTn id="44" dur="500"/>
                                        <p:tgtEl>
                                          <p:spTgt spid="383"/>
                                        </p:tgtEl>
                                      </p:cBhvr>
                                    </p:animEffect>
                                  </p:childTnLst>
                                </p:cTn>
                              </p:par>
                            </p:childTnLst>
                          </p:cTn>
                        </p:par>
                        <p:par>
                          <p:cTn id="45" fill="hold">
                            <p:stCondLst>
                              <p:cond delay="3500"/>
                            </p:stCondLst>
                            <p:childTnLst>
                              <p:par>
                                <p:cTn id="46" presetID="12" presetClass="entr" presetSubtype="4" fill="hold" nodeType="afterEffect">
                                  <p:stCondLst>
                                    <p:cond delay="0"/>
                                  </p:stCondLst>
                                  <p:childTnLst>
                                    <p:set>
                                      <p:cBhvr>
                                        <p:cTn id="47" dur="1" fill="hold">
                                          <p:stCondLst>
                                            <p:cond delay="0"/>
                                          </p:stCondLst>
                                        </p:cTn>
                                        <p:tgtEl>
                                          <p:spTgt spid="394"/>
                                        </p:tgtEl>
                                        <p:attrNameLst>
                                          <p:attrName>style.visibility</p:attrName>
                                        </p:attrNameLst>
                                      </p:cBhvr>
                                      <p:to>
                                        <p:strVal val="visible"/>
                                      </p:to>
                                    </p:set>
                                    <p:animEffect transition="in" filter="slide(fromBottom)">
                                      <p:cBhvr>
                                        <p:cTn id="48" dur="500"/>
                                        <p:tgtEl>
                                          <p:spTgt spid="394"/>
                                        </p:tgtEl>
                                      </p:cBhvr>
                                    </p:animEffect>
                                  </p:childTnLst>
                                </p:cTn>
                              </p:par>
                            </p:childTnLst>
                          </p:cTn>
                        </p:par>
                        <p:par>
                          <p:cTn id="49" fill="hold">
                            <p:stCondLst>
                              <p:cond delay="4000"/>
                            </p:stCondLst>
                            <p:childTnLst>
                              <p:par>
                                <p:cTn id="50" presetID="12" presetClass="entr" presetSubtype="8" fill="hold" nodeType="afterEffect">
                                  <p:stCondLst>
                                    <p:cond delay="0"/>
                                  </p:stCondLst>
                                  <p:childTnLst>
                                    <p:set>
                                      <p:cBhvr>
                                        <p:cTn id="51" dur="1" fill="hold">
                                          <p:stCondLst>
                                            <p:cond delay="0"/>
                                          </p:stCondLst>
                                        </p:cTn>
                                        <p:tgtEl>
                                          <p:spTgt spid="388"/>
                                        </p:tgtEl>
                                        <p:attrNameLst>
                                          <p:attrName>style.visibility</p:attrName>
                                        </p:attrNameLst>
                                      </p:cBhvr>
                                      <p:to>
                                        <p:strVal val="visible"/>
                                      </p:to>
                                    </p:set>
                                    <p:animEffect transition="in" filter="slide(fromLeft)">
                                      <p:cBhvr>
                                        <p:cTn id="52" dur="500"/>
                                        <p:tgtEl>
                                          <p:spTgt spid="388"/>
                                        </p:tgtEl>
                                      </p:cBhvr>
                                    </p:animEffect>
                                  </p:childTnLst>
                                </p:cTn>
                              </p:par>
                            </p:childTnLst>
                          </p:cTn>
                        </p:par>
                        <p:par>
                          <p:cTn id="53" fill="hold">
                            <p:stCondLst>
                              <p:cond delay="4500"/>
                            </p:stCondLst>
                            <p:childTnLst>
                              <p:par>
                                <p:cTn id="54" presetID="12" presetClass="entr" presetSubtype="8" fill="hold" nodeType="afterEffect">
                                  <p:stCondLst>
                                    <p:cond delay="0"/>
                                  </p:stCondLst>
                                  <p:childTnLst>
                                    <p:set>
                                      <p:cBhvr>
                                        <p:cTn id="55" dur="1" fill="hold">
                                          <p:stCondLst>
                                            <p:cond delay="0"/>
                                          </p:stCondLst>
                                        </p:cTn>
                                        <p:tgtEl>
                                          <p:spTgt spid="334"/>
                                        </p:tgtEl>
                                        <p:attrNameLst>
                                          <p:attrName>style.visibility</p:attrName>
                                        </p:attrNameLst>
                                      </p:cBhvr>
                                      <p:to>
                                        <p:strVal val="visible"/>
                                      </p:to>
                                    </p:set>
                                    <p:animEffect transition="in" filter="slide(fromLeft)">
                                      <p:cBhvr>
                                        <p:cTn id="56" dur="500"/>
                                        <p:tgtEl>
                                          <p:spTgt spid="334"/>
                                        </p:tgtEl>
                                      </p:cBhvr>
                                    </p:animEffect>
                                  </p:childTnLst>
                                </p:cTn>
                              </p:par>
                            </p:childTnLst>
                          </p:cTn>
                        </p:par>
                        <p:par>
                          <p:cTn id="57" fill="hold">
                            <p:stCondLst>
                              <p:cond delay="5000"/>
                            </p:stCondLst>
                            <p:childTnLst>
                              <p:par>
                                <p:cTn id="58" presetID="12" presetClass="entr" presetSubtype="8" fill="hold" nodeType="afterEffect">
                                  <p:stCondLst>
                                    <p:cond delay="0"/>
                                  </p:stCondLst>
                                  <p:childTnLst>
                                    <p:set>
                                      <p:cBhvr>
                                        <p:cTn id="59" dur="1" fill="hold">
                                          <p:stCondLst>
                                            <p:cond delay="0"/>
                                          </p:stCondLst>
                                        </p:cTn>
                                        <p:tgtEl>
                                          <p:spTgt spid="390"/>
                                        </p:tgtEl>
                                        <p:attrNameLst>
                                          <p:attrName>style.visibility</p:attrName>
                                        </p:attrNameLst>
                                      </p:cBhvr>
                                      <p:to>
                                        <p:strVal val="visible"/>
                                      </p:to>
                                    </p:set>
                                    <p:animEffect transition="in" filter="slide(fromLeft)">
                                      <p:cBhvr>
                                        <p:cTn id="60" dur="500"/>
                                        <p:tgtEl>
                                          <p:spTgt spid="390"/>
                                        </p:tgtEl>
                                      </p:cBhvr>
                                    </p:animEffect>
                                  </p:childTnLst>
                                </p:cTn>
                              </p:par>
                            </p:childTnLst>
                          </p:cTn>
                        </p:par>
                        <p:par>
                          <p:cTn id="61" fill="hold">
                            <p:stCondLst>
                              <p:cond delay="5500"/>
                            </p:stCondLst>
                            <p:childTnLst>
                              <p:par>
                                <p:cTn id="62" presetID="12" presetClass="entr" presetSubtype="8" fill="hold" nodeType="afterEffect">
                                  <p:stCondLst>
                                    <p:cond delay="0"/>
                                  </p:stCondLst>
                                  <p:childTnLst>
                                    <p:set>
                                      <p:cBhvr>
                                        <p:cTn id="63" dur="1" fill="hold">
                                          <p:stCondLst>
                                            <p:cond delay="0"/>
                                          </p:stCondLst>
                                        </p:cTn>
                                        <p:tgtEl>
                                          <p:spTgt spid="389"/>
                                        </p:tgtEl>
                                        <p:attrNameLst>
                                          <p:attrName>style.visibility</p:attrName>
                                        </p:attrNameLst>
                                      </p:cBhvr>
                                      <p:to>
                                        <p:strVal val="visible"/>
                                      </p:to>
                                    </p:set>
                                    <p:animEffect transition="in" filter="slide(fromLeft)">
                                      <p:cBhvr>
                                        <p:cTn id="64" dur="500"/>
                                        <p:tgtEl>
                                          <p:spTgt spid="389"/>
                                        </p:tgtEl>
                                      </p:cBhvr>
                                    </p:animEffect>
                                  </p:childTnLst>
                                </p:cTn>
                              </p:par>
                            </p:childTnLst>
                          </p:cTn>
                        </p:par>
                        <p:par>
                          <p:cTn id="65" fill="hold">
                            <p:stCondLst>
                              <p:cond delay="6000"/>
                            </p:stCondLst>
                            <p:childTnLst>
                              <p:par>
                                <p:cTn id="66" presetID="12" presetClass="entr" presetSubtype="8" fill="hold" nodeType="afterEffect">
                                  <p:stCondLst>
                                    <p:cond delay="0"/>
                                  </p:stCondLst>
                                  <p:childTnLst>
                                    <p:set>
                                      <p:cBhvr>
                                        <p:cTn id="67" dur="1" fill="hold">
                                          <p:stCondLst>
                                            <p:cond delay="0"/>
                                          </p:stCondLst>
                                        </p:cTn>
                                        <p:tgtEl>
                                          <p:spTgt spid="391"/>
                                        </p:tgtEl>
                                        <p:attrNameLst>
                                          <p:attrName>style.visibility</p:attrName>
                                        </p:attrNameLst>
                                      </p:cBhvr>
                                      <p:to>
                                        <p:strVal val="visible"/>
                                      </p:to>
                                    </p:set>
                                    <p:animEffect transition="in" filter="slide(fromLeft)">
                                      <p:cBhvr>
                                        <p:cTn id="68"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83" grpId="0" animBg="1"/>
      <p:bldP spid="384" grpId="0" animBg="1"/>
      <p:bldP spid="385" grpId="0" animBg="1"/>
      <p:bldP spid="386" grpId="0" animBg="1"/>
      <p:bldP spid="38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2928940"/>
            <a:ext cx="9144000" cy="2500330"/>
          </a:xfrm>
          <a:prstGeom prst="rect">
            <a:avLst/>
          </a:prstGeom>
          <a:solidFill>
            <a:schemeClr val="accent2"/>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lang="id-ID"/>
          </a:p>
        </p:txBody>
      </p:sp>
      <p:sp>
        <p:nvSpPr>
          <p:cNvPr id="9" name="Rectangle 8"/>
          <p:cNvSpPr/>
          <p:nvPr/>
        </p:nvSpPr>
        <p:spPr>
          <a:xfrm>
            <a:off x="428596" y="1500180"/>
            <a:ext cx="3929090" cy="1200329"/>
          </a:xfrm>
          <a:prstGeom prst="rect">
            <a:avLst/>
          </a:prstGeom>
        </p:spPr>
        <p:txBody>
          <a:bodyPr wrap="square">
            <a:spAutoFit/>
          </a:bodyPr>
          <a:lstStyle/>
          <a:p>
            <a:r>
              <a:rPr lang="ms-MY" sz="1200" b="1"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a:t>
            </a:r>
            <a:endParaRPr lang="ms-MY" sz="1200" b="1"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4"/>
          <p:cNvGrpSpPr/>
          <p:nvPr/>
        </p:nvGrpSpPr>
        <p:grpSpPr>
          <a:xfrm>
            <a:off x="857224" y="142876"/>
            <a:ext cx="7429552" cy="492443"/>
            <a:chOff x="857224" y="142876"/>
            <a:chExt cx="7429552" cy="492443"/>
          </a:xfrm>
        </p:grpSpPr>
        <p:sp>
          <p:nvSpPr>
            <p:cNvPr id="16" name="Rectangle 15"/>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MONICA MAP IN WORLD</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22861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65723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187"/>
          <p:cNvGrpSpPr/>
          <p:nvPr/>
        </p:nvGrpSpPr>
        <p:grpSpPr>
          <a:xfrm>
            <a:off x="5072066" y="3357568"/>
            <a:ext cx="3643338" cy="1526741"/>
            <a:chOff x="5072066" y="3357568"/>
            <a:chExt cx="3643338" cy="1526741"/>
          </a:xfrm>
        </p:grpSpPr>
        <p:sp>
          <p:nvSpPr>
            <p:cNvPr id="10" name="Rectangle 9"/>
            <p:cNvSpPr/>
            <p:nvPr/>
          </p:nvSpPr>
          <p:spPr>
            <a:xfrm>
              <a:off x="5072066" y="3714758"/>
              <a:ext cx="3643338" cy="1169551"/>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Praesent sodales odio sit amet odio tristique quis tempus odio Lorem ipsum dolor sit amet, consectetur adipiscing </a:t>
              </a:r>
              <a:endParaRPr lang="id-ID" sz="1000" dirty="0">
                <a:solidFill>
                  <a:schemeClr val="bg1"/>
                </a:solidFill>
                <a:latin typeface="Open Sans Light" pitchFamily="34" charset="0"/>
                <a:ea typeface="Open Sans Light" pitchFamily="34" charset="0"/>
                <a:cs typeface="Open Sans Light" pitchFamily="34" charset="0"/>
              </a:endParaRPr>
            </a:p>
          </p:txBody>
        </p:sp>
        <p:sp>
          <p:nvSpPr>
            <p:cNvPr id="101" name="Rectangle 100"/>
            <p:cNvSpPr/>
            <p:nvPr/>
          </p:nvSpPr>
          <p:spPr>
            <a:xfrm>
              <a:off x="5072066" y="3357568"/>
              <a:ext cx="1144865"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Description</a:t>
              </a:r>
              <a:endParaRPr lang="en-US" sz="1400" dirty="0">
                <a:solidFill>
                  <a:schemeClr val="bg1"/>
                </a:solidFill>
                <a:latin typeface="Open Sans" pitchFamily="34" charset="0"/>
                <a:ea typeface="Open Sans" pitchFamily="34" charset="0"/>
                <a:cs typeface="Open Sans" pitchFamily="34" charset="0"/>
              </a:endParaRPr>
            </a:p>
          </p:txBody>
        </p:sp>
      </p:grpSp>
      <p:grpSp>
        <p:nvGrpSpPr>
          <p:cNvPr id="4" name="Group 189"/>
          <p:cNvGrpSpPr/>
          <p:nvPr/>
        </p:nvGrpSpPr>
        <p:grpSpPr>
          <a:xfrm>
            <a:off x="500034" y="3143254"/>
            <a:ext cx="4035448" cy="2188202"/>
            <a:chOff x="500034" y="3143254"/>
            <a:chExt cx="4035448" cy="2188202"/>
          </a:xfrm>
        </p:grpSpPr>
        <p:grpSp>
          <p:nvGrpSpPr>
            <p:cNvPr id="5" name="Group 99"/>
            <p:cNvGrpSpPr/>
            <p:nvPr/>
          </p:nvGrpSpPr>
          <p:grpSpPr>
            <a:xfrm>
              <a:off x="500034" y="3143254"/>
              <a:ext cx="2741458" cy="2188202"/>
              <a:chOff x="500034" y="3143254"/>
              <a:chExt cx="2741458" cy="2188202"/>
            </a:xfrm>
          </p:grpSpPr>
          <p:sp>
            <p:nvSpPr>
              <p:cNvPr id="47" name="Freeform 151"/>
              <p:cNvSpPr/>
              <p:nvPr/>
            </p:nvSpPr>
            <p:spPr bwMode="auto">
              <a:xfrm>
                <a:off x="2606665" y="4494477"/>
                <a:ext cx="457501" cy="583403"/>
              </a:xfrm>
              <a:custGeom>
                <a:avLst/>
                <a:gdLst/>
                <a:ahLst/>
                <a:cxnLst>
                  <a:cxn ang="0">
                    <a:pos x="193" y="658"/>
                  </a:cxn>
                  <a:cxn ang="0">
                    <a:pos x="515" y="555"/>
                  </a:cxn>
                  <a:cxn ang="0">
                    <a:pos x="434" y="302"/>
                  </a:cxn>
                  <a:cxn ang="0">
                    <a:pos x="449" y="0"/>
                  </a:cxn>
                  <a:cxn ang="0">
                    <a:pos x="0" y="48"/>
                  </a:cxn>
                  <a:cxn ang="0">
                    <a:pos x="193" y="658"/>
                  </a:cxn>
                </a:cxnLst>
                <a:rect l="0" t="0" r="r" b="b"/>
                <a:pathLst>
                  <a:path w="515" h="658">
                    <a:moveTo>
                      <a:pt x="193" y="658"/>
                    </a:moveTo>
                    <a:lnTo>
                      <a:pt x="515" y="555"/>
                    </a:lnTo>
                    <a:lnTo>
                      <a:pt x="434" y="302"/>
                    </a:lnTo>
                    <a:lnTo>
                      <a:pt x="449" y="0"/>
                    </a:lnTo>
                    <a:lnTo>
                      <a:pt x="0" y="48"/>
                    </a:lnTo>
                    <a:lnTo>
                      <a:pt x="193" y="658"/>
                    </a:lnTo>
                    <a:close/>
                  </a:path>
                </a:pathLst>
              </a:custGeom>
              <a:solidFill>
                <a:srgbClr val="FFD7B7"/>
              </a:solidFill>
              <a:ln w="9525">
                <a:noFill/>
                <a:round/>
              </a:ln>
            </p:spPr>
            <p:txBody>
              <a:bodyPr vert="horz" wrap="square" lIns="91440" tIns="45720" rIns="91440" bIns="45720" numCol="1" anchor="t" anchorCtr="0" compatLnSpc="1"/>
              <a:lstStyle/>
              <a:p>
                <a:endParaRPr lang="en-US"/>
              </a:p>
            </p:txBody>
          </p:sp>
          <p:sp>
            <p:nvSpPr>
              <p:cNvPr id="48" name="Freeform 152"/>
              <p:cNvSpPr/>
              <p:nvPr/>
            </p:nvSpPr>
            <p:spPr bwMode="auto">
              <a:xfrm>
                <a:off x="2672275" y="4154011"/>
                <a:ext cx="377705" cy="897269"/>
              </a:xfrm>
              <a:custGeom>
                <a:avLst/>
                <a:gdLst/>
                <a:ahLst/>
                <a:cxnLst>
                  <a:cxn ang="0">
                    <a:pos x="302" y="139"/>
                  </a:cxn>
                  <a:cxn ang="0">
                    <a:pos x="317" y="140"/>
                  </a:cxn>
                  <a:cxn ang="0">
                    <a:pos x="346" y="150"/>
                  </a:cxn>
                  <a:cxn ang="0">
                    <a:pos x="367" y="169"/>
                  </a:cxn>
                  <a:cxn ang="0">
                    <a:pos x="380" y="195"/>
                  </a:cxn>
                  <a:cxn ang="0">
                    <a:pos x="425" y="805"/>
                  </a:cxn>
                  <a:cxn ang="0">
                    <a:pos x="425" y="819"/>
                  </a:cxn>
                  <a:cxn ang="0">
                    <a:pos x="415" y="846"/>
                  </a:cxn>
                  <a:cxn ang="0">
                    <a:pos x="396" y="869"/>
                  </a:cxn>
                  <a:cxn ang="0">
                    <a:pos x="370" y="882"/>
                  </a:cxn>
                  <a:cxn ang="0">
                    <a:pos x="354" y="883"/>
                  </a:cxn>
                  <a:cxn ang="0">
                    <a:pos x="343" y="883"/>
                  </a:cxn>
                  <a:cxn ang="0">
                    <a:pos x="346" y="928"/>
                  </a:cxn>
                  <a:cxn ang="0">
                    <a:pos x="341" y="959"/>
                  </a:cxn>
                  <a:cxn ang="0">
                    <a:pos x="326" y="986"/>
                  </a:cxn>
                  <a:cxn ang="0">
                    <a:pos x="302" y="1004"/>
                  </a:cxn>
                  <a:cxn ang="0">
                    <a:pos x="272" y="1012"/>
                  </a:cxn>
                  <a:cxn ang="0">
                    <a:pos x="272" y="1012"/>
                  </a:cxn>
                  <a:cxn ang="0">
                    <a:pos x="249" y="1010"/>
                  </a:cxn>
                  <a:cxn ang="0">
                    <a:pos x="230" y="1002"/>
                  </a:cxn>
                  <a:cxn ang="0">
                    <a:pos x="212" y="991"/>
                  </a:cxn>
                  <a:cxn ang="0">
                    <a:pos x="199" y="973"/>
                  </a:cxn>
                  <a:cxn ang="0">
                    <a:pos x="188" y="982"/>
                  </a:cxn>
                  <a:cxn ang="0">
                    <a:pos x="164" y="993"/>
                  </a:cxn>
                  <a:cxn ang="0">
                    <a:pos x="149" y="994"/>
                  </a:cxn>
                  <a:cxn ang="0">
                    <a:pos x="132" y="994"/>
                  </a:cxn>
                  <a:cxn ang="0">
                    <a:pos x="101" y="983"/>
                  </a:cxn>
                  <a:cxn ang="0">
                    <a:pos x="77" y="961"/>
                  </a:cxn>
                  <a:cxn ang="0">
                    <a:pos x="61" y="932"/>
                  </a:cxn>
                  <a:cxn ang="0">
                    <a:pos x="0" y="90"/>
                  </a:cxn>
                  <a:cxn ang="0">
                    <a:pos x="0" y="74"/>
                  </a:cxn>
                  <a:cxn ang="0">
                    <a:pos x="11" y="42"/>
                  </a:cxn>
                  <a:cxn ang="0">
                    <a:pos x="32" y="18"/>
                  </a:cxn>
                  <a:cxn ang="0">
                    <a:pos x="63" y="3"/>
                  </a:cxn>
                  <a:cxn ang="0">
                    <a:pos x="79" y="0"/>
                  </a:cxn>
                  <a:cxn ang="0">
                    <a:pos x="95" y="2"/>
                  </a:cxn>
                  <a:cxn ang="0">
                    <a:pos x="125" y="11"/>
                  </a:cxn>
                  <a:cxn ang="0">
                    <a:pos x="149" y="31"/>
                  </a:cxn>
                  <a:cxn ang="0">
                    <a:pos x="166" y="58"/>
                  </a:cxn>
                  <a:cxn ang="0">
                    <a:pos x="169" y="74"/>
                  </a:cxn>
                  <a:cxn ang="0">
                    <a:pos x="186" y="66"/>
                  </a:cxn>
                  <a:cxn ang="0">
                    <a:pos x="204" y="63"/>
                  </a:cxn>
                  <a:cxn ang="0">
                    <a:pos x="204" y="63"/>
                  </a:cxn>
                  <a:cxn ang="0">
                    <a:pos x="235" y="68"/>
                  </a:cxn>
                  <a:cxn ang="0">
                    <a:pos x="262" y="82"/>
                  </a:cxn>
                  <a:cxn ang="0">
                    <a:pos x="280" y="106"/>
                  </a:cxn>
                  <a:cxn ang="0">
                    <a:pos x="288" y="137"/>
                  </a:cxn>
                  <a:cxn ang="0">
                    <a:pos x="288" y="142"/>
                  </a:cxn>
                  <a:cxn ang="0">
                    <a:pos x="302" y="139"/>
                  </a:cxn>
                </a:cxnLst>
                <a:rect l="0" t="0" r="r" b="b"/>
                <a:pathLst>
                  <a:path w="425" h="1012">
                    <a:moveTo>
                      <a:pt x="302" y="139"/>
                    </a:moveTo>
                    <a:lnTo>
                      <a:pt x="302" y="139"/>
                    </a:lnTo>
                    <a:lnTo>
                      <a:pt x="302" y="139"/>
                    </a:lnTo>
                    <a:lnTo>
                      <a:pt x="317" y="140"/>
                    </a:lnTo>
                    <a:lnTo>
                      <a:pt x="331" y="143"/>
                    </a:lnTo>
                    <a:lnTo>
                      <a:pt x="346" y="150"/>
                    </a:lnTo>
                    <a:lnTo>
                      <a:pt x="357" y="158"/>
                    </a:lnTo>
                    <a:lnTo>
                      <a:pt x="367" y="169"/>
                    </a:lnTo>
                    <a:lnTo>
                      <a:pt x="375" y="180"/>
                    </a:lnTo>
                    <a:lnTo>
                      <a:pt x="380" y="195"/>
                    </a:lnTo>
                    <a:lnTo>
                      <a:pt x="383" y="209"/>
                    </a:lnTo>
                    <a:lnTo>
                      <a:pt x="425" y="805"/>
                    </a:lnTo>
                    <a:lnTo>
                      <a:pt x="425" y="805"/>
                    </a:lnTo>
                    <a:lnTo>
                      <a:pt x="425" y="819"/>
                    </a:lnTo>
                    <a:lnTo>
                      <a:pt x="421" y="834"/>
                    </a:lnTo>
                    <a:lnTo>
                      <a:pt x="415" y="846"/>
                    </a:lnTo>
                    <a:lnTo>
                      <a:pt x="407" y="859"/>
                    </a:lnTo>
                    <a:lnTo>
                      <a:pt x="396" y="869"/>
                    </a:lnTo>
                    <a:lnTo>
                      <a:pt x="383" y="877"/>
                    </a:lnTo>
                    <a:lnTo>
                      <a:pt x="370" y="882"/>
                    </a:lnTo>
                    <a:lnTo>
                      <a:pt x="354" y="883"/>
                    </a:lnTo>
                    <a:lnTo>
                      <a:pt x="354" y="883"/>
                    </a:lnTo>
                    <a:lnTo>
                      <a:pt x="354" y="883"/>
                    </a:lnTo>
                    <a:lnTo>
                      <a:pt x="343" y="883"/>
                    </a:lnTo>
                    <a:lnTo>
                      <a:pt x="346" y="928"/>
                    </a:lnTo>
                    <a:lnTo>
                      <a:pt x="346" y="928"/>
                    </a:lnTo>
                    <a:lnTo>
                      <a:pt x="346" y="945"/>
                    </a:lnTo>
                    <a:lnTo>
                      <a:pt x="341" y="959"/>
                    </a:lnTo>
                    <a:lnTo>
                      <a:pt x="334" y="973"/>
                    </a:lnTo>
                    <a:lnTo>
                      <a:pt x="326" y="986"/>
                    </a:lnTo>
                    <a:lnTo>
                      <a:pt x="315" y="996"/>
                    </a:lnTo>
                    <a:lnTo>
                      <a:pt x="302" y="1004"/>
                    </a:lnTo>
                    <a:lnTo>
                      <a:pt x="288" y="1009"/>
                    </a:lnTo>
                    <a:lnTo>
                      <a:pt x="272" y="1012"/>
                    </a:lnTo>
                    <a:lnTo>
                      <a:pt x="272" y="1012"/>
                    </a:lnTo>
                    <a:lnTo>
                      <a:pt x="272" y="1012"/>
                    </a:lnTo>
                    <a:lnTo>
                      <a:pt x="260" y="1012"/>
                    </a:lnTo>
                    <a:lnTo>
                      <a:pt x="249" y="1010"/>
                    </a:lnTo>
                    <a:lnTo>
                      <a:pt x="240" y="1007"/>
                    </a:lnTo>
                    <a:lnTo>
                      <a:pt x="230" y="1002"/>
                    </a:lnTo>
                    <a:lnTo>
                      <a:pt x="220" y="998"/>
                    </a:lnTo>
                    <a:lnTo>
                      <a:pt x="212" y="991"/>
                    </a:lnTo>
                    <a:lnTo>
                      <a:pt x="206" y="983"/>
                    </a:lnTo>
                    <a:lnTo>
                      <a:pt x="199" y="973"/>
                    </a:lnTo>
                    <a:lnTo>
                      <a:pt x="199" y="973"/>
                    </a:lnTo>
                    <a:lnTo>
                      <a:pt x="188" y="982"/>
                    </a:lnTo>
                    <a:lnTo>
                      <a:pt x="177" y="988"/>
                    </a:lnTo>
                    <a:lnTo>
                      <a:pt x="164" y="993"/>
                    </a:lnTo>
                    <a:lnTo>
                      <a:pt x="149" y="994"/>
                    </a:lnTo>
                    <a:lnTo>
                      <a:pt x="149" y="994"/>
                    </a:lnTo>
                    <a:lnTo>
                      <a:pt x="149" y="994"/>
                    </a:lnTo>
                    <a:lnTo>
                      <a:pt x="132" y="994"/>
                    </a:lnTo>
                    <a:lnTo>
                      <a:pt x="116" y="990"/>
                    </a:lnTo>
                    <a:lnTo>
                      <a:pt x="101" y="983"/>
                    </a:lnTo>
                    <a:lnTo>
                      <a:pt x="88" y="973"/>
                    </a:lnTo>
                    <a:lnTo>
                      <a:pt x="77" y="961"/>
                    </a:lnTo>
                    <a:lnTo>
                      <a:pt x="67" y="948"/>
                    </a:lnTo>
                    <a:lnTo>
                      <a:pt x="61" y="932"/>
                    </a:lnTo>
                    <a:lnTo>
                      <a:pt x="59" y="914"/>
                    </a:lnTo>
                    <a:lnTo>
                      <a:pt x="0" y="90"/>
                    </a:lnTo>
                    <a:lnTo>
                      <a:pt x="0" y="90"/>
                    </a:lnTo>
                    <a:lnTo>
                      <a:pt x="0" y="74"/>
                    </a:lnTo>
                    <a:lnTo>
                      <a:pt x="3" y="58"/>
                    </a:lnTo>
                    <a:lnTo>
                      <a:pt x="11" y="42"/>
                    </a:lnTo>
                    <a:lnTo>
                      <a:pt x="21" y="29"/>
                    </a:lnTo>
                    <a:lnTo>
                      <a:pt x="32" y="18"/>
                    </a:lnTo>
                    <a:lnTo>
                      <a:pt x="47" y="10"/>
                    </a:lnTo>
                    <a:lnTo>
                      <a:pt x="63" y="3"/>
                    </a:lnTo>
                    <a:lnTo>
                      <a:pt x="79" y="0"/>
                    </a:lnTo>
                    <a:lnTo>
                      <a:pt x="79" y="0"/>
                    </a:lnTo>
                    <a:lnTo>
                      <a:pt x="79" y="0"/>
                    </a:lnTo>
                    <a:lnTo>
                      <a:pt x="95" y="2"/>
                    </a:lnTo>
                    <a:lnTo>
                      <a:pt x="111" y="5"/>
                    </a:lnTo>
                    <a:lnTo>
                      <a:pt x="125" y="11"/>
                    </a:lnTo>
                    <a:lnTo>
                      <a:pt x="138" y="19"/>
                    </a:lnTo>
                    <a:lnTo>
                      <a:pt x="149" y="31"/>
                    </a:lnTo>
                    <a:lnTo>
                      <a:pt x="159" y="44"/>
                    </a:lnTo>
                    <a:lnTo>
                      <a:pt x="166" y="58"/>
                    </a:lnTo>
                    <a:lnTo>
                      <a:pt x="169" y="74"/>
                    </a:lnTo>
                    <a:lnTo>
                      <a:pt x="169" y="74"/>
                    </a:lnTo>
                    <a:lnTo>
                      <a:pt x="177" y="69"/>
                    </a:lnTo>
                    <a:lnTo>
                      <a:pt x="186" y="66"/>
                    </a:lnTo>
                    <a:lnTo>
                      <a:pt x="195" y="65"/>
                    </a:lnTo>
                    <a:lnTo>
                      <a:pt x="204" y="63"/>
                    </a:lnTo>
                    <a:lnTo>
                      <a:pt x="204" y="63"/>
                    </a:lnTo>
                    <a:lnTo>
                      <a:pt x="204" y="63"/>
                    </a:lnTo>
                    <a:lnTo>
                      <a:pt x="220" y="65"/>
                    </a:lnTo>
                    <a:lnTo>
                      <a:pt x="235" y="68"/>
                    </a:lnTo>
                    <a:lnTo>
                      <a:pt x="249" y="74"/>
                    </a:lnTo>
                    <a:lnTo>
                      <a:pt x="262" y="82"/>
                    </a:lnTo>
                    <a:lnTo>
                      <a:pt x="272" y="93"/>
                    </a:lnTo>
                    <a:lnTo>
                      <a:pt x="280" y="106"/>
                    </a:lnTo>
                    <a:lnTo>
                      <a:pt x="285" y="121"/>
                    </a:lnTo>
                    <a:lnTo>
                      <a:pt x="288" y="137"/>
                    </a:lnTo>
                    <a:lnTo>
                      <a:pt x="288" y="142"/>
                    </a:lnTo>
                    <a:lnTo>
                      <a:pt x="288" y="142"/>
                    </a:lnTo>
                    <a:lnTo>
                      <a:pt x="302" y="139"/>
                    </a:lnTo>
                    <a:lnTo>
                      <a:pt x="302" y="139"/>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49" name="Freeform 153"/>
              <p:cNvSpPr/>
              <p:nvPr/>
            </p:nvSpPr>
            <p:spPr bwMode="auto">
              <a:xfrm>
                <a:off x="2572973" y="3838371"/>
                <a:ext cx="281949" cy="446861"/>
              </a:xfrm>
              <a:custGeom>
                <a:avLst/>
                <a:gdLst/>
                <a:ahLst/>
                <a:cxnLst>
                  <a:cxn ang="0">
                    <a:pos x="36" y="6"/>
                  </a:cxn>
                  <a:cxn ang="0">
                    <a:pos x="36" y="6"/>
                  </a:cxn>
                  <a:cxn ang="0">
                    <a:pos x="36" y="6"/>
                  </a:cxn>
                  <a:cxn ang="0">
                    <a:pos x="45" y="1"/>
                  </a:cxn>
                  <a:cxn ang="0">
                    <a:pos x="58" y="0"/>
                  </a:cxn>
                  <a:cxn ang="0">
                    <a:pos x="69" y="1"/>
                  </a:cxn>
                  <a:cxn ang="0">
                    <a:pos x="79" y="4"/>
                  </a:cxn>
                  <a:cxn ang="0">
                    <a:pos x="90" y="9"/>
                  </a:cxn>
                  <a:cxn ang="0">
                    <a:pos x="98" y="16"/>
                  </a:cxn>
                  <a:cxn ang="0">
                    <a:pos x="106" y="24"/>
                  </a:cxn>
                  <a:cxn ang="0">
                    <a:pos x="113" y="35"/>
                  </a:cxn>
                  <a:cxn ang="0">
                    <a:pos x="312" y="498"/>
                  </a:cxn>
                  <a:cxn ang="0">
                    <a:pos x="317" y="502"/>
                  </a:cxn>
                  <a:cxn ang="0">
                    <a:pos x="185" y="503"/>
                  </a:cxn>
                  <a:cxn ang="0">
                    <a:pos x="7" y="83"/>
                  </a:cxn>
                  <a:cxn ang="0">
                    <a:pos x="7" y="83"/>
                  </a:cxn>
                  <a:cxn ang="0">
                    <a:pos x="2" y="72"/>
                  </a:cxn>
                  <a:cxn ang="0">
                    <a:pos x="0" y="61"/>
                  </a:cxn>
                  <a:cxn ang="0">
                    <a:pos x="2" y="50"/>
                  </a:cxn>
                  <a:cxn ang="0">
                    <a:pos x="3" y="38"/>
                  </a:cxn>
                  <a:cxn ang="0">
                    <a:pos x="10" y="29"/>
                  </a:cxn>
                  <a:cxn ang="0">
                    <a:pos x="16" y="19"/>
                  </a:cxn>
                  <a:cxn ang="0">
                    <a:pos x="24" y="11"/>
                  </a:cxn>
                  <a:cxn ang="0">
                    <a:pos x="36" y="6"/>
                  </a:cxn>
                  <a:cxn ang="0">
                    <a:pos x="36" y="6"/>
                  </a:cxn>
                </a:cxnLst>
                <a:rect l="0" t="0" r="r" b="b"/>
                <a:pathLst>
                  <a:path w="317" h="503">
                    <a:moveTo>
                      <a:pt x="36" y="6"/>
                    </a:moveTo>
                    <a:lnTo>
                      <a:pt x="36" y="6"/>
                    </a:lnTo>
                    <a:lnTo>
                      <a:pt x="36" y="6"/>
                    </a:lnTo>
                    <a:lnTo>
                      <a:pt x="45" y="1"/>
                    </a:lnTo>
                    <a:lnTo>
                      <a:pt x="58" y="0"/>
                    </a:lnTo>
                    <a:lnTo>
                      <a:pt x="69" y="1"/>
                    </a:lnTo>
                    <a:lnTo>
                      <a:pt x="79" y="4"/>
                    </a:lnTo>
                    <a:lnTo>
                      <a:pt x="90" y="9"/>
                    </a:lnTo>
                    <a:lnTo>
                      <a:pt x="98" y="16"/>
                    </a:lnTo>
                    <a:lnTo>
                      <a:pt x="106" y="24"/>
                    </a:lnTo>
                    <a:lnTo>
                      <a:pt x="113" y="35"/>
                    </a:lnTo>
                    <a:lnTo>
                      <a:pt x="312" y="498"/>
                    </a:lnTo>
                    <a:lnTo>
                      <a:pt x="317" y="502"/>
                    </a:lnTo>
                    <a:lnTo>
                      <a:pt x="185" y="503"/>
                    </a:lnTo>
                    <a:lnTo>
                      <a:pt x="7" y="83"/>
                    </a:lnTo>
                    <a:lnTo>
                      <a:pt x="7" y="83"/>
                    </a:lnTo>
                    <a:lnTo>
                      <a:pt x="2" y="72"/>
                    </a:lnTo>
                    <a:lnTo>
                      <a:pt x="0" y="61"/>
                    </a:lnTo>
                    <a:lnTo>
                      <a:pt x="2" y="50"/>
                    </a:lnTo>
                    <a:lnTo>
                      <a:pt x="3" y="38"/>
                    </a:lnTo>
                    <a:lnTo>
                      <a:pt x="10" y="29"/>
                    </a:lnTo>
                    <a:lnTo>
                      <a:pt x="16" y="19"/>
                    </a:lnTo>
                    <a:lnTo>
                      <a:pt x="24" y="11"/>
                    </a:lnTo>
                    <a:lnTo>
                      <a:pt x="36" y="6"/>
                    </a:lnTo>
                    <a:lnTo>
                      <a:pt x="36" y="6"/>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50" name="Rectangle 154"/>
              <p:cNvSpPr>
                <a:spLocks noChangeArrowheads="1"/>
              </p:cNvSpPr>
              <p:nvPr/>
            </p:nvSpPr>
            <p:spPr bwMode="auto">
              <a:xfrm>
                <a:off x="1446954" y="3143254"/>
                <a:ext cx="1260788" cy="1782125"/>
              </a:xfrm>
              <a:prstGeom prst="rect">
                <a:avLst/>
              </a:prstGeom>
              <a:solidFill>
                <a:srgbClr val="FFFFFF"/>
              </a:solidFill>
              <a:ln w="9525">
                <a:noFill/>
                <a:miter lim="800000"/>
              </a:ln>
            </p:spPr>
            <p:txBody>
              <a:bodyPr vert="horz" wrap="square" lIns="91440" tIns="45720" rIns="91440" bIns="45720" numCol="1" anchor="t" anchorCtr="0" compatLnSpc="1"/>
              <a:lstStyle/>
              <a:p>
                <a:endParaRPr lang="en-US"/>
              </a:p>
            </p:txBody>
          </p:sp>
          <p:sp>
            <p:nvSpPr>
              <p:cNvPr id="51" name="Rectangle 155"/>
              <p:cNvSpPr>
                <a:spLocks noChangeArrowheads="1"/>
              </p:cNvSpPr>
              <p:nvPr/>
            </p:nvSpPr>
            <p:spPr bwMode="auto">
              <a:xfrm>
                <a:off x="1773234" y="3334766"/>
                <a:ext cx="61000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2" name="Rectangle 156"/>
              <p:cNvSpPr>
                <a:spLocks noChangeArrowheads="1"/>
              </p:cNvSpPr>
              <p:nvPr/>
            </p:nvSpPr>
            <p:spPr bwMode="auto">
              <a:xfrm>
                <a:off x="1563989" y="3412789"/>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3" name="Rectangle 157"/>
              <p:cNvSpPr>
                <a:spLocks noChangeArrowheads="1"/>
              </p:cNvSpPr>
              <p:nvPr/>
            </p:nvSpPr>
            <p:spPr bwMode="auto">
              <a:xfrm>
                <a:off x="1563989" y="3467761"/>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4" name="Rectangle 158"/>
              <p:cNvSpPr>
                <a:spLocks noChangeArrowheads="1"/>
              </p:cNvSpPr>
              <p:nvPr/>
            </p:nvSpPr>
            <p:spPr bwMode="auto">
              <a:xfrm>
                <a:off x="1563989" y="3522731"/>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5" name="Rectangle 159"/>
              <p:cNvSpPr>
                <a:spLocks noChangeArrowheads="1"/>
              </p:cNvSpPr>
              <p:nvPr/>
            </p:nvSpPr>
            <p:spPr bwMode="auto">
              <a:xfrm>
                <a:off x="1563989" y="3577703"/>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6" name="Rectangle 160"/>
              <p:cNvSpPr>
                <a:spLocks noChangeArrowheads="1"/>
              </p:cNvSpPr>
              <p:nvPr/>
            </p:nvSpPr>
            <p:spPr bwMode="auto">
              <a:xfrm>
                <a:off x="1563989" y="3632673"/>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7" name="Rectangle 161"/>
              <p:cNvSpPr>
                <a:spLocks noChangeArrowheads="1"/>
              </p:cNvSpPr>
              <p:nvPr/>
            </p:nvSpPr>
            <p:spPr bwMode="auto">
              <a:xfrm>
                <a:off x="1563989" y="3687645"/>
                <a:ext cx="1028490"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8" name="Rectangle 162"/>
              <p:cNvSpPr>
                <a:spLocks noChangeArrowheads="1"/>
              </p:cNvSpPr>
              <p:nvPr/>
            </p:nvSpPr>
            <p:spPr bwMode="auto">
              <a:xfrm>
                <a:off x="1563989" y="3742615"/>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59" name="Rectangle 163"/>
              <p:cNvSpPr>
                <a:spLocks noChangeArrowheads="1"/>
              </p:cNvSpPr>
              <p:nvPr/>
            </p:nvSpPr>
            <p:spPr bwMode="auto">
              <a:xfrm>
                <a:off x="1563989" y="3795813"/>
                <a:ext cx="1028490"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60" name="Rectangle 164"/>
              <p:cNvSpPr>
                <a:spLocks noChangeArrowheads="1"/>
              </p:cNvSpPr>
              <p:nvPr/>
            </p:nvSpPr>
            <p:spPr bwMode="auto">
              <a:xfrm>
                <a:off x="1563989" y="3850785"/>
                <a:ext cx="514245"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61" name="Freeform 165"/>
              <p:cNvSpPr/>
              <p:nvPr/>
            </p:nvSpPr>
            <p:spPr bwMode="auto">
              <a:xfrm>
                <a:off x="2324717" y="4022790"/>
                <a:ext cx="267763" cy="265989"/>
              </a:xfrm>
              <a:custGeom>
                <a:avLst/>
                <a:gdLst/>
                <a:ahLst/>
                <a:cxnLst>
                  <a:cxn ang="0">
                    <a:pos x="152" y="0"/>
                  </a:cxn>
                  <a:cxn ang="0">
                    <a:pos x="182" y="3"/>
                  </a:cxn>
                  <a:cxn ang="0">
                    <a:pos x="209" y="11"/>
                  </a:cxn>
                  <a:cxn ang="0">
                    <a:pos x="235" y="26"/>
                  </a:cxn>
                  <a:cxn ang="0">
                    <a:pos x="258" y="44"/>
                  </a:cxn>
                  <a:cxn ang="0">
                    <a:pos x="275" y="66"/>
                  </a:cxn>
                  <a:cxn ang="0">
                    <a:pos x="290" y="92"/>
                  </a:cxn>
                  <a:cxn ang="0">
                    <a:pos x="298" y="119"/>
                  </a:cxn>
                  <a:cxn ang="0">
                    <a:pos x="301" y="150"/>
                  </a:cxn>
                  <a:cxn ang="0">
                    <a:pos x="301" y="166"/>
                  </a:cxn>
                  <a:cxn ang="0">
                    <a:pos x="295" y="195"/>
                  </a:cxn>
                  <a:cxn ang="0">
                    <a:pos x="283" y="222"/>
                  </a:cxn>
                  <a:cxn ang="0">
                    <a:pos x="267" y="246"/>
                  </a:cxn>
                  <a:cxn ang="0">
                    <a:pos x="246" y="266"/>
                  </a:cxn>
                  <a:cxn ang="0">
                    <a:pos x="222" y="282"/>
                  </a:cxn>
                  <a:cxn ang="0">
                    <a:pos x="197" y="293"/>
                  </a:cxn>
                  <a:cxn ang="0">
                    <a:pos x="166" y="299"/>
                  </a:cxn>
                  <a:cxn ang="0">
                    <a:pos x="152" y="301"/>
                  </a:cxn>
                  <a:cxn ang="0">
                    <a:pos x="121" y="298"/>
                  </a:cxn>
                  <a:cxn ang="0">
                    <a:pos x="92" y="288"/>
                  </a:cxn>
                  <a:cxn ang="0">
                    <a:pos x="66" y="275"/>
                  </a:cxn>
                  <a:cxn ang="0">
                    <a:pos x="45" y="256"/>
                  </a:cxn>
                  <a:cxn ang="0">
                    <a:pos x="26" y="233"/>
                  </a:cxn>
                  <a:cxn ang="0">
                    <a:pos x="13" y="209"/>
                  </a:cxn>
                  <a:cxn ang="0">
                    <a:pos x="4" y="180"/>
                  </a:cxn>
                  <a:cxn ang="0">
                    <a:pos x="0" y="150"/>
                  </a:cxn>
                  <a:cxn ang="0">
                    <a:pos x="2" y="135"/>
                  </a:cxn>
                  <a:cxn ang="0">
                    <a:pos x="7" y="105"/>
                  </a:cxn>
                  <a:cxn ang="0">
                    <a:pos x="20" y="79"/>
                  </a:cxn>
                  <a:cxn ang="0">
                    <a:pos x="36" y="55"/>
                  </a:cxn>
                  <a:cxn ang="0">
                    <a:pos x="55" y="34"/>
                  </a:cxn>
                  <a:cxn ang="0">
                    <a:pos x="79" y="18"/>
                  </a:cxn>
                  <a:cxn ang="0">
                    <a:pos x="106" y="7"/>
                  </a:cxn>
                  <a:cxn ang="0">
                    <a:pos x="135" y="0"/>
                  </a:cxn>
                  <a:cxn ang="0">
                    <a:pos x="152" y="0"/>
                  </a:cxn>
                </a:cxnLst>
                <a:rect l="0" t="0" r="r" b="b"/>
                <a:pathLst>
                  <a:path w="301" h="301">
                    <a:moveTo>
                      <a:pt x="152" y="0"/>
                    </a:moveTo>
                    <a:lnTo>
                      <a:pt x="152" y="0"/>
                    </a:lnTo>
                    <a:lnTo>
                      <a:pt x="166" y="0"/>
                    </a:lnTo>
                    <a:lnTo>
                      <a:pt x="182" y="3"/>
                    </a:lnTo>
                    <a:lnTo>
                      <a:pt x="197" y="7"/>
                    </a:lnTo>
                    <a:lnTo>
                      <a:pt x="209" y="11"/>
                    </a:lnTo>
                    <a:lnTo>
                      <a:pt x="222" y="18"/>
                    </a:lnTo>
                    <a:lnTo>
                      <a:pt x="235" y="26"/>
                    </a:lnTo>
                    <a:lnTo>
                      <a:pt x="246" y="34"/>
                    </a:lnTo>
                    <a:lnTo>
                      <a:pt x="258" y="44"/>
                    </a:lnTo>
                    <a:lnTo>
                      <a:pt x="267" y="55"/>
                    </a:lnTo>
                    <a:lnTo>
                      <a:pt x="275" y="66"/>
                    </a:lnTo>
                    <a:lnTo>
                      <a:pt x="283" y="79"/>
                    </a:lnTo>
                    <a:lnTo>
                      <a:pt x="290" y="92"/>
                    </a:lnTo>
                    <a:lnTo>
                      <a:pt x="295" y="105"/>
                    </a:lnTo>
                    <a:lnTo>
                      <a:pt x="298" y="119"/>
                    </a:lnTo>
                    <a:lnTo>
                      <a:pt x="301" y="135"/>
                    </a:lnTo>
                    <a:lnTo>
                      <a:pt x="301" y="150"/>
                    </a:lnTo>
                    <a:lnTo>
                      <a:pt x="301" y="150"/>
                    </a:lnTo>
                    <a:lnTo>
                      <a:pt x="301" y="166"/>
                    </a:lnTo>
                    <a:lnTo>
                      <a:pt x="298" y="180"/>
                    </a:lnTo>
                    <a:lnTo>
                      <a:pt x="295" y="195"/>
                    </a:lnTo>
                    <a:lnTo>
                      <a:pt x="290" y="209"/>
                    </a:lnTo>
                    <a:lnTo>
                      <a:pt x="283" y="222"/>
                    </a:lnTo>
                    <a:lnTo>
                      <a:pt x="275" y="233"/>
                    </a:lnTo>
                    <a:lnTo>
                      <a:pt x="267" y="246"/>
                    </a:lnTo>
                    <a:lnTo>
                      <a:pt x="258" y="256"/>
                    </a:lnTo>
                    <a:lnTo>
                      <a:pt x="246" y="266"/>
                    </a:lnTo>
                    <a:lnTo>
                      <a:pt x="235" y="275"/>
                    </a:lnTo>
                    <a:lnTo>
                      <a:pt x="222" y="282"/>
                    </a:lnTo>
                    <a:lnTo>
                      <a:pt x="209" y="288"/>
                    </a:lnTo>
                    <a:lnTo>
                      <a:pt x="197" y="293"/>
                    </a:lnTo>
                    <a:lnTo>
                      <a:pt x="182" y="298"/>
                    </a:lnTo>
                    <a:lnTo>
                      <a:pt x="166" y="299"/>
                    </a:lnTo>
                    <a:lnTo>
                      <a:pt x="152" y="301"/>
                    </a:lnTo>
                    <a:lnTo>
                      <a:pt x="152" y="301"/>
                    </a:lnTo>
                    <a:lnTo>
                      <a:pt x="135" y="299"/>
                    </a:lnTo>
                    <a:lnTo>
                      <a:pt x="121" y="298"/>
                    </a:lnTo>
                    <a:lnTo>
                      <a:pt x="106" y="293"/>
                    </a:lnTo>
                    <a:lnTo>
                      <a:pt x="92" y="288"/>
                    </a:lnTo>
                    <a:lnTo>
                      <a:pt x="79" y="282"/>
                    </a:lnTo>
                    <a:lnTo>
                      <a:pt x="66" y="275"/>
                    </a:lnTo>
                    <a:lnTo>
                      <a:pt x="55" y="266"/>
                    </a:lnTo>
                    <a:lnTo>
                      <a:pt x="45" y="256"/>
                    </a:lnTo>
                    <a:lnTo>
                      <a:pt x="36" y="246"/>
                    </a:lnTo>
                    <a:lnTo>
                      <a:pt x="26" y="233"/>
                    </a:lnTo>
                    <a:lnTo>
                      <a:pt x="20" y="222"/>
                    </a:lnTo>
                    <a:lnTo>
                      <a:pt x="13" y="209"/>
                    </a:lnTo>
                    <a:lnTo>
                      <a:pt x="7" y="195"/>
                    </a:lnTo>
                    <a:lnTo>
                      <a:pt x="4" y="180"/>
                    </a:lnTo>
                    <a:lnTo>
                      <a:pt x="2" y="166"/>
                    </a:lnTo>
                    <a:lnTo>
                      <a:pt x="0" y="150"/>
                    </a:lnTo>
                    <a:lnTo>
                      <a:pt x="0" y="150"/>
                    </a:lnTo>
                    <a:lnTo>
                      <a:pt x="2" y="135"/>
                    </a:lnTo>
                    <a:lnTo>
                      <a:pt x="4" y="119"/>
                    </a:lnTo>
                    <a:lnTo>
                      <a:pt x="7" y="105"/>
                    </a:lnTo>
                    <a:lnTo>
                      <a:pt x="13" y="92"/>
                    </a:lnTo>
                    <a:lnTo>
                      <a:pt x="20" y="79"/>
                    </a:lnTo>
                    <a:lnTo>
                      <a:pt x="26" y="66"/>
                    </a:lnTo>
                    <a:lnTo>
                      <a:pt x="36" y="55"/>
                    </a:lnTo>
                    <a:lnTo>
                      <a:pt x="45" y="44"/>
                    </a:lnTo>
                    <a:lnTo>
                      <a:pt x="55" y="34"/>
                    </a:lnTo>
                    <a:lnTo>
                      <a:pt x="66" y="26"/>
                    </a:lnTo>
                    <a:lnTo>
                      <a:pt x="79" y="18"/>
                    </a:lnTo>
                    <a:lnTo>
                      <a:pt x="92" y="11"/>
                    </a:lnTo>
                    <a:lnTo>
                      <a:pt x="106" y="7"/>
                    </a:lnTo>
                    <a:lnTo>
                      <a:pt x="121" y="3"/>
                    </a:lnTo>
                    <a:lnTo>
                      <a:pt x="135" y="0"/>
                    </a:lnTo>
                    <a:lnTo>
                      <a:pt x="152" y="0"/>
                    </a:lnTo>
                    <a:lnTo>
                      <a:pt x="152" y="0"/>
                    </a:lnTo>
                    <a:close/>
                  </a:path>
                </a:pathLst>
              </a:custGeom>
              <a:solidFill>
                <a:srgbClr val="4C8EB4"/>
              </a:solidFill>
              <a:ln w="9525">
                <a:noFill/>
                <a:round/>
              </a:ln>
            </p:spPr>
            <p:txBody>
              <a:bodyPr vert="horz" wrap="square" lIns="91440" tIns="45720" rIns="91440" bIns="45720" numCol="1" anchor="t" anchorCtr="0" compatLnSpc="1"/>
              <a:lstStyle/>
              <a:p>
                <a:endParaRPr lang="en-US"/>
              </a:p>
            </p:txBody>
          </p:sp>
          <p:sp>
            <p:nvSpPr>
              <p:cNvPr id="62" name="Freeform 166"/>
              <p:cNvSpPr/>
              <p:nvPr/>
            </p:nvSpPr>
            <p:spPr bwMode="auto">
              <a:xfrm>
                <a:off x="2338903" y="4154011"/>
                <a:ext cx="120582" cy="111716"/>
              </a:xfrm>
              <a:custGeom>
                <a:avLst/>
                <a:gdLst/>
                <a:ahLst/>
                <a:cxnLst>
                  <a:cxn ang="0">
                    <a:pos x="52" y="125"/>
                  </a:cxn>
                  <a:cxn ang="0">
                    <a:pos x="52" y="125"/>
                  </a:cxn>
                  <a:cxn ang="0">
                    <a:pos x="37" y="114"/>
                  </a:cxn>
                  <a:cxn ang="0">
                    <a:pos x="23" y="101"/>
                  </a:cxn>
                  <a:cxn ang="0">
                    <a:pos x="12" y="85"/>
                  </a:cxn>
                  <a:cxn ang="0">
                    <a:pos x="0" y="69"/>
                  </a:cxn>
                  <a:cxn ang="0">
                    <a:pos x="136" y="0"/>
                  </a:cxn>
                  <a:cxn ang="0">
                    <a:pos x="52" y="125"/>
                  </a:cxn>
                </a:cxnLst>
                <a:rect l="0" t="0" r="r" b="b"/>
                <a:pathLst>
                  <a:path w="136" h="125">
                    <a:moveTo>
                      <a:pt x="52" y="125"/>
                    </a:moveTo>
                    <a:lnTo>
                      <a:pt x="52" y="125"/>
                    </a:lnTo>
                    <a:lnTo>
                      <a:pt x="37" y="114"/>
                    </a:lnTo>
                    <a:lnTo>
                      <a:pt x="23" y="101"/>
                    </a:lnTo>
                    <a:lnTo>
                      <a:pt x="12" y="85"/>
                    </a:lnTo>
                    <a:lnTo>
                      <a:pt x="0" y="69"/>
                    </a:lnTo>
                    <a:lnTo>
                      <a:pt x="136" y="0"/>
                    </a:lnTo>
                    <a:lnTo>
                      <a:pt x="52" y="125"/>
                    </a:lnTo>
                    <a:close/>
                  </a:path>
                </a:pathLst>
              </a:custGeom>
              <a:solidFill>
                <a:srgbClr val="9ACAE6"/>
              </a:solidFill>
              <a:ln w="9525">
                <a:noFill/>
                <a:round/>
              </a:ln>
            </p:spPr>
            <p:txBody>
              <a:bodyPr vert="horz" wrap="square" lIns="91440" tIns="45720" rIns="91440" bIns="45720" numCol="1" anchor="t" anchorCtr="0" compatLnSpc="1"/>
              <a:lstStyle/>
              <a:p>
                <a:endParaRPr lang="en-US"/>
              </a:p>
            </p:txBody>
          </p:sp>
          <p:sp>
            <p:nvSpPr>
              <p:cNvPr id="63" name="Freeform 167"/>
              <p:cNvSpPr/>
              <p:nvPr/>
            </p:nvSpPr>
            <p:spPr bwMode="auto">
              <a:xfrm>
                <a:off x="2324717" y="4051162"/>
                <a:ext cx="134768" cy="164914"/>
              </a:xfrm>
              <a:custGeom>
                <a:avLst/>
                <a:gdLst/>
                <a:ahLst/>
                <a:cxnLst>
                  <a:cxn ang="0">
                    <a:pos x="16" y="187"/>
                  </a:cxn>
                  <a:cxn ang="0">
                    <a:pos x="16" y="187"/>
                  </a:cxn>
                  <a:cxn ang="0">
                    <a:pos x="10" y="171"/>
                  </a:cxn>
                  <a:cxn ang="0">
                    <a:pos x="5" y="153"/>
                  </a:cxn>
                  <a:cxn ang="0">
                    <a:pos x="2" y="135"/>
                  </a:cxn>
                  <a:cxn ang="0">
                    <a:pos x="0" y="118"/>
                  </a:cxn>
                  <a:cxn ang="0">
                    <a:pos x="0" y="118"/>
                  </a:cxn>
                  <a:cxn ang="0">
                    <a:pos x="2" y="100"/>
                  </a:cxn>
                  <a:cxn ang="0">
                    <a:pos x="5" y="82"/>
                  </a:cxn>
                  <a:cxn ang="0">
                    <a:pos x="10" y="66"/>
                  </a:cxn>
                  <a:cxn ang="0">
                    <a:pos x="16" y="52"/>
                  </a:cxn>
                  <a:cxn ang="0">
                    <a:pos x="24" y="36"/>
                  </a:cxn>
                  <a:cxn ang="0">
                    <a:pos x="34" y="23"/>
                  </a:cxn>
                  <a:cxn ang="0">
                    <a:pos x="45" y="10"/>
                  </a:cxn>
                  <a:cxn ang="0">
                    <a:pos x="58" y="0"/>
                  </a:cxn>
                  <a:cxn ang="0">
                    <a:pos x="152" y="118"/>
                  </a:cxn>
                  <a:cxn ang="0">
                    <a:pos x="16" y="187"/>
                  </a:cxn>
                </a:cxnLst>
                <a:rect l="0" t="0" r="r" b="b"/>
                <a:pathLst>
                  <a:path w="152" h="187">
                    <a:moveTo>
                      <a:pt x="16" y="187"/>
                    </a:moveTo>
                    <a:lnTo>
                      <a:pt x="16" y="187"/>
                    </a:lnTo>
                    <a:lnTo>
                      <a:pt x="10" y="171"/>
                    </a:lnTo>
                    <a:lnTo>
                      <a:pt x="5" y="153"/>
                    </a:lnTo>
                    <a:lnTo>
                      <a:pt x="2" y="135"/>
                    </a:lnTo>
                    <a:lnTo>
                      <a:pt x="0" y="118"/>
                    </a:lnTo>
                    <a:lnTo>
                      <a:pt x="0" y="118"/>
                    </a:lnTo>
                    <a:lnTo>
                      <a:pt x="2" y="100"/>
                    </a:lnTo>
                    <a:lnTo>
                      <a:pt x="5" y="82"/>
                    </a:lnTo>
                    <a:lnTo>
                      <a:pt x="10" y="66"/>
                    </a:lnTo>
                    <a:lnTo>
                      <a:pt x="16" y="52"/>
                    </a:lnTo>
                    <a:lnTo>
                      <a:pt x="24" y="36"/>
                    </a:lnTo>
                    <a:lnTo>
                      <a:pt x="34" y="23"/>
                    </a:lnTo>
                    <a:lnTo>
                      <a:pt x="45" y="10"/>
                    </a:lnTo>
                    <a:lnTo>
                      <a:pt x="58" y="0"/>
                    </a:lnTo>
                    <a:lnTo>
                      <a:pt x="152" y="118"/>
                    </a:lnTo>
                    <a:lnTo>
                      <a:pt x="16" y="187"/>
                    </a:lnTo>
                    <a:close/>
                  </a:path>
                </a:pathLst>
              </a:custGeom>
              <a:solidFill>
                <a:srgbClr val="87BBDA"/>
              </a:solidFill>
              <a:ln w="9525">
                <a:noFill/>
                <a:round/>
              </a:ln>
            </p:spPr>
            <p:txBody>
              <a:bodyPr vert="horz" wrap="square" lIns="91440" tIns="45720" rIns="91440" bIns="45720" numCol="1" anchor="t" anchorCtr="0" compatLnSpc="1"/>
              <a:lstStyle/>
              <a:p>
                <a:endParaRPr lang="en-US"/>
              </a:p>
            </p:txBody>
          </p:sp>
          <p:sp>
            <p:nvSpPr>
              <p:cNvPr id="64" name="Freeform 168"/>
              <p:cNvSpPr/>
              <p:nvPr/>
            </p:nvSpPr>
            <p:spPr bwMode="auto">
              <a:xfrm>
                <a:off x="2376142" y="4022790"/>
                <a:ext cx="83344" cy="131221"/>
              </a:xfrm>
              <a:custGeom>
                <a:avLst/>
                <a:gdLst/>
                <a:ahLst/>
                <a:cxnLst>
                  <a:cxn ang="0">
                    <a:pos x="0" y="32"/>
                  </a:cxn>
                  <a:cxn ang="0">
                    <a:pos x="0" y="32"/>
                  </a:cxn>
                  <a:cxn ang="0">
                    <a:pos x="10" y="24"/>
                  </a:cxn>
                  <a:cxn ang="0">
                    <a:pos x="21" y="18"/>
                  </a:cxn>
                  <a:cxn ang="0">
                    <a:pos x="32" y="13"/>
                  </a:cxn>
                  <a:cxn ang="0">
                    <a:pos x="44" y="8"/>
                  </a:cxn>
                  <a:cxn ang="0">
                    <a:pos x="55" y="5"/>
                  </a:cxn>
                  <a:cxn ang="0">
                    <a:pos x="68" y="2"/>
                  </a:cxn>
                  <a:cxn ang="0">
                    <a:pos x="81" y="0"/>
                  </a:cxn>
                  <a:cxn ang="0">
                    <a:pos x="94" y="0"/>
                  </a:cxn>
                  <a:cxn ang="0">
                    <a:pos x="94" y="150"/>
                  </a:cxn>
                  <a:cxn ang="0">
                    <a:pos x="0" y="32"/>
                  </a:cxn>
                </a:cxnLst>
                <a:rect l="0" t="0" r="r" b="b"/>
                <a:pathLst>
                  <a:path w="94" h="150">
                    <a:moveTo>
                      <a:pt x="0" y="32"/>
                    </a:moveTo>
                    <a:lnTo>
                      <a:pt x="0" y="32"/>
                    </a:lnTo>
                    <a:lnTo>
                      <a:pt x="10" y="24"/>
                    </a:lnTo>
                    <a:lnTo>
                      <a:pt x="21" y="18"/>
                    </a:lnTo>
                    <a:lnTo>
                      <a:pt x="32" y="13"/>
                    </a:lnTo>
                    <a:lnTo>
                      <a:pt x="44" y="8"/>
                    </a:lnTo>
                    <a:lnTo>
                      <a:pt x="55" y="5"/>
                    </a:lnTo>
                    <a:lnTo>
                      <a:pt x="68" y="2"/>
                    </a:lnTo>
                    <a:lnTo>
                      <a:pt x="81" y="0"/>
                    </a:lnTo>
                    <a:lnTo>
                      <a:pt x="94" y="0"/>
                    </a:lnTo>
                    <a:lnTo>
                      <a:pt x="94" y="150"/>
                    </a:lnTo>
                    <a:lnTo>
                      <a:pt x="0" y="32"/>
                    </a:lnTo>
                    <a:close/>
                  </a:path>
                </a:pathLst>
              </a:custGeom>
              <a:solidFill>
                <a:srgbClr val="73ACCD"/>
              </a:solidFill>
              <a:ln w="9525">
                <a:noFill/>
                <a:round/>
              </a:ln>
            </p:spPr>
            <p:txBody>
              <a:bodyPr vert="horz" wrap="square" lIns="91440" tIns="45720" rIns="91440" bIns="45720" numCol="1" anchor="t" anchorCtr="0" compatLnSpc="1"/>
              <a:lstStyle/>
              <a:p>
                <a:endParaRPr lang="en-US"/>
              </a:p>
            </p:txBody>
          </p:sp>
          <p:sp>
            <p:nvSpPr>
              <p:cNvPr id="65" name="Freeform 169"/>
              <p:cNvSpPr/>
              <p:nvPr/>
            </p:nvSpPr>
            <p:spPr bwMode="auto">
              <a:xfrm>
                <a:off x="2459484" y="4022790"/>
                <a:ext cx="93983" cy="131221"/>
              </a:xfrm>
              <a:custGeom>
                <a:avLst/>
                <a:gdLst/>
                <a:ahLst/>
                <a:cxnLst>
                  <a:cxn ang="0">
                    <a:pos x="0" y="0"/>
                  </a:cxn>
                  <a:cxn ang="0">
                    <a:pos x="0" y="150"/>
                  </a:cxn>
                  <a:cxn ang="0">
                    <a:pos x="106" y="45"/>
                  </a:cxn>
                  <a:cxn ang="0">
                    <a:pos x="106" y="45"/>
                  </a:cxn>
                  <a:cxn ang="0">
                    <a:pos x="96" y="34"/>
                  </a:cxn>
                  <a:cxn ang="0">
                    <a:pos x="83" y="26"/>
                  </a:cxn>
                  <a:cxn ang="0">
                    <a:pos x="72" y="18"/>
                  </a:cxn>
                  <a:cxn ang="0">
                    <a:pos x="57" y="11"/>
                  </a:cxn>
                  <a:cxn ang="0">
                    <a:pos x="45" y="7"/>
                  </a:cxn>
                  <a:cxn ang="0">
                    <a:pos x="30" y="3"/>
                  </a:cxn>
                  <a:cxn ang="0">
                    <a:pos x="14" y="0"/>
                  </a:cxn>
                  <a:cxn ang="0">
                    <a:pos x="0" y="0"/>
                  </a:cxn>
                  <a:cxn ang="0">
                    <a:pos x="0" y="0"/>
                  </a:cxn>
                </a:cxnLst>
                <a:rect l="0" t="0" r="r" b="b"/>
                <a:pathLst>
                  <a:path w="106" h="150">
                    <a:moveTo>
                      <a:pt x="0" y="0"/>
                    </a:moveTo>
                    <a:lnTo>
                      <a:pt x="0" y="150"/>
                    </a:lnTo>
                    <a:lnTo>
                      <a:pt x="106" y="45"/>
                    </a:lnTo>
                    <a:lnTo>
                      <a:pt x="106" y="45"/>
                    </a:lnTo>
                    <a:lnTo>
                      <a:pt x="96" y="34"/>
                    </a:lnTo>
                    <a:lnTo>
                      <a:pt x="83" y="26"/>
                    </a:lnTo>
                    <a:lnTo>
                      <a:pt x="72" y="18"/>
                    </a:lnTo>
                    <a:lnTo>
                      <a:pt x="57" y="11"/>
                    </a:lnTo>
                    <a:lnTo>
                      <a:pt x="45" y="7"/>
                    </a:lnTo>
                    <a:lnTo>
                      <a:pt x="30" y="3"/>
                    </a:lnTo>
                    <a:lnTo>
                      <a:pt x="14" y="0"/>
                    </a:lnTo>
                    <a:lnTo>
                      <a:pt x="0" y="0"/>
                    </a:lnTo>
                    <a:lnTo>
                      <a:pt x="0" y="0"/>
                    </a:lnTo>
                    <a:close/>
                  </a:path>
                </a:pathLst>
              </a:custGeom>
              <a:solidFill>
                <a:srgbClr val="609DC1"/>
              </a:solidFill>
              <a:ln w="9525">
                <a:noFill/>
                <a:round/>
              </a:ln>
            </p:spPr>
            <p:txBody>
              <a:bodyPr vert="horz" wrap="square" lIns="91440" tIns="45720" rIns="91440" bIns="45720" numCol="1" anchor="t" anchorCtr="0" compatLnSpc="1"/>
              <a:lstStyle/>
              <a:p>
                <a:endParaRPr lang="en-US"/>
              </a:p>
            </p:txBody>
          </p:sp>
          <p:sp>
            <p:nvSpPr>
              <p:cNvPr id="66" name="Freeform 170"/>
              <p:cNvSpPr/>
              <p:nvPr/>
            </p:nvSpPr>
            <p:spPr bwMode="auto">
              <a:xfrm>
                <a:off x="1563989" y="4311832"/>
                <a:ext cx="611775" cy="14186"/>
              </a:xfrm>
              <a:custGeom>
                <a:avLst/>
                <a:gdLst/>
                <a:ahLst/>
                <a:cxnLst>
                  <a:cxn ang="0">
                    <a:pos x="0" y="0"/>
                  </a:cxn>
                  <a:cxn ang="0">
                    <a:pos x="690" y="0"/>
                  </a:cxn>
                  <a:cxn ang="0">
                    <a:pos x="690" y="16"/>
                  </a:cxn>
                  <a:cxn ang="0">
                    <a:pos x="2" y="16"/>
                  </a:cxn>
                  <a:cxn ang="0">
                    <a:pos x="0" y="0"/>
                  </a:cxn>
                </a:cxnLst>
                <a:rect l="0" t="0" r="r" b="b"/>
                <a:pathLst>
                  <a:path w="690" h="16">
                    <a:moveTo>
                      <a:pt x="0" y="0"/>
                    </a:moveTo>
                    <a:lnTo>
                      <a:pt x="690" y="0"/>
                    </a:lnTo>
                    <a:lnTo>
                      <a:pt x="690" y="16"/>
                    </a:lnTo>
                    <a:lnTo>
                      <a:pt x="2" y="16"/>
                    </a:lnTo>
                    <a:lnTo>
                      <a:pt x="0"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67" name="Freeform 171"/>
              <p:cNvSpPr/>
              <p:nvPr/>
            </p:nvSpPr>
            <p:spPr bwMode="auto">
              <a:xfrm>
                <a:off x="1563989" y="3983778"/>
                <a:ext cx="109942" cy="328053"/>
              </a:xfrm>
              <a:custGeom>
                <a:avLst/>
                <a:gdLst/>
                <a:ahLst/>
                <a:cxnLst>
                  <a:cxn ang="0">
                    <a:pos x="2" y="0"/>
                  </a:cxn>
                  <a:cxn ang="0">
                    <a:pos x="124" y="0"/>
                  </a:cxn>
                  <a:cxn ang="0">
                    <a:pos x="124" y="370"/>
                  </a:cxn>
                  <a:cxn ang="0">
                    <a:pos x="0" y="370"/>
                  </a:cxn>
                  <a:cxn ang="0">
                    <a:pos x="2" y="0"/>
                  </a:cxn>
                </a:cxnLst>
                <a:rect l="0" t="0" r="r" b="b"/>
                <a:pathLst>
                  <a:path w="124" h="370">
                    <a:moveTo>
                      <a:pt x="2" y="0"/>
                    </a:moveTo>
                    <a:lnTo>
                      <a:pt x="124" y="0"/>
                    </a:lnTo>
                    <a:lnTo>
                      <a:pt x="124" y="370"/>
                    </a:lnTo>
                    <a:lnTo>
                      <a:pt x="0" y="370"/>
                    </a:lnTo>
                    <a:lnTo>
                      <a:pt x="2" y="0"/>
                    </a:lnTo>
                    <a:close/>
                  </a:path>
                </a:pathLst>
              </a:custGeom>
              <a:solidFill>
                <a:srgbClr val="4C8EB4"/>
              </a:solidFill>
              <a:ln w="9525">
                <a:noFill/>
                <a:round/>
              </a:ln>
            </p:spPr>
            <p:txBody>
              <a:bodyPr vert="horz" wrap="square" lIns="91440" tIns="45720" rIns="91440" bIns="45720" numCol="1" anchor="t" anchorCtr="0" compatLnSpc="1"/>
              <a:lstStyle/>
              <a:p>
                <a:endParaRPr lang="en-US"/>
              </a:p>
            </p:txBody>
          </p:sp>
          <p:sp>
            <p:nvSpPr>
              <p:cNvPr id="68" name="Rectangle 172"/>
              <p:cNvSpPr>
                <a:spLocks noChangeArrowheads="1"/>
              </p:cNvSpPr>
              <p:nvPr/>
            </p:nvSpPr>
            <p:spPr bwMode="auto">
              <a:xfrm>
                <a:off x="1689890" y="4106134"/>
                <a:ext cx="108169" cy="205698"/>
              </a:xfrm>
              <a:prstGeom prst="rect">
                <a:avLst/>
              </a:prstGeom>
              <a:solidFill>
                <a:srgbClr val="609DC1"/>
              </a:solidFill>
              <a:ln w="9525">
                <a:noFill/>
                <a:miter lim="800000"/>
              </a:ln>
            </p:spPr>
            <p:txBody>
              <a:bodyPr vert="horz" wrap="square" lIns="91440" tIns="45720" rIns="91440" bIns="45720" numCol="1" anchor="t" anchorCtr="0" compatLnSpc="1"/>
              <a:lstStyle/>
              <a:p>
                <a:endParaRPr lang="en-US"/>
              </a:p>
            </p:txBody>
          </p:sp>
          <p:sp>
            <p:nvSpPr>
              <p:cNvPr id="69" name="Rectangle 173"/>
              <p:cNvSpPr>
                <a:spLocks noChangeArrowheads="1"/>
              </p:cNvSpPr>
              <p:nvPr/>
            </p:nvSpPr>
            <p:spPr bwMode="auto">
              <a:xfrm>
                <a:off x="1815792" y="4175290"/>
                <a:ext cx="108169" cy="136541"/>
              </a:xfrm>
              <a:prstGeom prst="rect">
                <a:avLst/>
              </a:prstGeom>
              <a:solidFill>
                <a:srgbClr val="73ACCD"/>
              </a:solidFill>
              <a:ln w="9525">
                <a:noFill/>
                <a:miter lim="800000"/>
              </a:ln>
            </p:spPr>
            <p:txBody>
              <a:bodyPr vert="horz" wrap="square" lIns="91440" tIns="45720" rIns="91440" bIns="45720" numCol="1" anchor="t" anchorCtr="0" compatLnSpc="1"/>
              <a:lstStyle/>
              <a:p>
                <a:endParaRPr lang="en-US"/>
              </a:p>
            </p:txBody>
          </p:sp>
          <p:sp>
            <p:nvSpPr>
              <p:cNvPr id="70" name="Rectangle 174"/>
              <p:cNvSpPr>
                <a:spLocks noChangeArrowheads="1"/>
              </p:cNvSpPr>
              <p:nvPr/>
            </p:nvSpPr>
            <p:spPr bwMode="auto">
              <a:xfrm>
                <a:off x="1941693" y="4113227"/>
                <a:ext cx="108169" cy="198605"/>
              </a:xfrm>
              <a:prstGeom prst="rect">
                <a:avLst/>
              </a:prstGeom>
              <a:solidFill>
                <a:srgbClr val="87BBDA"/>
              </a:solidFill>
              <a:ln w="9525">
                <a:noFill/>
                <a:miter lim="800000"/>
              </a:ln>
            </p:spPr>
            <p:txBody>
              <a:bodyPr vert="horz" wrap="square" lIns="91440" tIns="45720" rIns="91440" bIns="45720" numCol="1" anchor="t" anchorCtr="0" compatLnSpc="1"/>
              <a:lstStyle/>
              <a:p>
                <a:endParaRPr lang="en-US"/>
              </a:p>
            </p:txBody>
          </p:sp>
          <p:sp>
            <p:nvSpPr>
              <p:cNvPr id="71" name="Rectangle 175"/>
              <p:cNvSpPr>
                <a:spLocks noChangeArrowheads="1"/>
              </p:cNvSpPr>
              <p:nvPr/>
            </p:nvSpPr>
            <p:spPr bwMode="auto">
              <a:xfrm>
                <a:off x="2067595" y="4168197"/>
                <a:ext cx="108169" cy="143634"/>
              </a:xfrm>
              <a:prstGeom prst="rect">
                <a:avLst/>
              </a:prstGeom>
              <a:solidFill>
                <a:srgbClr val="9ACAE6"/>
              </a:solidFill>
              <a:ln w="9525">
                <a:noFill/>
                <a:miter lim="800000"/>
              </a:ln>
            </p:spPr>
            <p:txBody>
              <a:bodyPr vert="horz" wrap="square" lIns="91440" tIns="45720" rIns="91440" bIns="45720" numCol="1" anchor="t" anchorCtr="0" compatLnSpc="1"/>
              <a:lstStyle/>
              <a:p>
                <a:endParaRPr lang="en-US"/>
              </a:p>
            </p:txBody>
          </p:sp>
          <p:sp>
            <p:nvSpPr>
              <p:cNvPr id="72" name="Rectangle 176"/>
              <p:cNvSpPr>
                <a:spLocks noChangeArrowheads="1"/>
              </p:cNvSpPr>
              <p:nvPr/>
            </p:nvSpPr>
            <p:spPr bwMode="auto">
              <a:xfrm>
                <a:off x="2333584" y="4311832"/>
                <a:ext cx="54972" cy="1418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3" name="Rectangle 177"/>
              <p:cNvSpPr>
                <a:spLocks noChangeArrowheads="1"/>
              </p:cNvSpPr>
              <p:nvPr/>
            </p:nvSpPr>
            <p:spPr bwMode="auto">
              <a:xfrm>
                <a:off x="2415153" y="4311832"/>
                <a:ext cx="163140" cy="1418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4" name="Rectangle 178"/>
              <p:cNvSpPr>
                <a:spLocks noChangeArrowheads="1"/>
              </p:cNvSpPr>
              <p:nvPr/>
            </p:nvSpPr>
            <p:spPr bwMode="auto">
              <a:xfrm>
                <a:off x="1563989" y="4375669"/>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5" name="Rectangle 179"/>
              <p:cNvSpPr>
                <a:spLocks noChangeArrowheads="1"/>
              </p:cNvSpPr>
              <p:nvPr/>
            </p:nvSpPr>
            <p:spPr bwMode="auto">
              <a:xfrm>
                <a:off x="1563989" y="4430640"/>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6" name="Rectangle 180"/>
              <p:cNvSpPr>
                <a:spLocks noChangeArrowheads="1"/>
              </p:cNvSpPr>
              <p:nvPr/>
            </p:nvSpPr>
            <p:spPr bwMode="auto">
              <a:xfrm>
                <a:off x="1563989" y="4485611"/>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7" name="Rectangle 181"/>
              <p:cNvSpPr>
                <a:spLocks noChangeArrowheads="1"/>
              </p:cNvSpPr>
              <p:nvPr/>
            </p:nvSpPr>
            <p:spPr bwMode="auto">
              <a:xfrm>
                <a:off x="1563989" y="4540582"/>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8" name="Rectangle 182"/>
              <p:cNvSpPr>
                <a:spLocks noChangeArrowheads="1"/>
              </p:cNvSpPr>
              <p:nvPr/>
            </p:nvSpPr>
            <p:spPr bwMode="auto">
              <a:xfrm>
                <a:off x="1563989" y="4595553"/>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79" name="Rectangle 183"/>
              <p:cNvSpPr>
                <a:spLocks noChangeArrowheads="1"/>
              </p:cNvSpPr>
              <p:nvPr/>
            </p:nvSpPr>
            <p:spPr bwMode="auto">
              <a:xfrm>
                <a:off x="1563989" y="4650524"/>
                <a:ext cx="471687"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0" name="Rectangle 184"/>
              <p:cNvSpPr>
                <a:spLocks noChangeArrowheads="1"/>
              </p:cNvSpPr>
              <p:nvPr/>
            </p:nvSpPr>
            <p:spPr bwMode="auto">
              <a:xfrm>
                <a:off x="1563989" y="4705495"/>
                <a:ext cx="471687"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1" name="Rectangle 185"/>
              <p:cNvSpPr>
                <a:spLocks noChangeArrowheads="1"/>
              </p:cNvSpPr>
              <p:nvPr/>
            </p:nvSpPr>
            <p:spPr bwMode="auto">
              <a:xfrm>
                <a:off x="1563989" y="4758693"/>
                <a:ext cx="235844"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2" name="Rectangle 186"/>
              <p:cNvSpPr>
                <a:spLocks noChangeArrowheads="1"/>
              </p:cNvSpPr>
              <p:nvPr/>
            </p:nvSpPr>
            <p:spPr bwMode="auto">
              <a:xfrm>
                <a:off x="2119019" y="4375669"/>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3" name="Rectangle 187"/>
              <p:cNvSpPr>
                <a:spLocks noChangeArrowheads="1"/>
              </p:cNvSpPr>
              <p:nvPr/>
            </p:nvSpPr>
            <p:spPr bwMode="auto">
              <a:xfrm>
                <a:off x="2119019" y="4430640"/>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4" name="Rectangle 188"/>
              <p:cNvSpPr>
                <a:spLocks noChangeArrowheads="1"/>
              </p:cNvSpPr>
              <p:nvPr/>
            </p:nvSpPr>
            <p:spPr bwMode="auto">
              <a:xfrm>
                <a:off x="2119019" y="4485611"/>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5" name="Rectangle 189"/>
              <p:cNvSpPr>
                <a:spLocks noChangeArrowheads="1"/>
              </p:cNvSpPr>
              <p:nvPr/>
            </p:nvSpPr>
            <p:spPr bwMode="auto">
              <a:xfrm>
                <a:off x="2119019" y="4540582"/>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6" name="Rectangle 190"/>
              <p:cNvSpPr>
                <a:spLocks noChangeArrowheads="1"/>
              </p:cNvSpPr>
              <p:nvPr/>
            </p:nvSpPr>
            <p:spPr bwMode="auto">
              <a:xfrm>
                <a:off x="2119019" y="4595553"/>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7" name="Rectangle 191"/>
              <p:cNvSpPr>
                <a:spLocks noChangeArrowheads="1"/>
              </p:cNvSpPr>
              <p:nvPr/>
            </p:nvSpPr>
            <p:spPr bwMode="auto">
              <a:xfrm>
                <a:off x="2119019" y="4650524"/>
                <a:ext cx="473461" cy="30146"/>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8" name="Rectangle 192"/>
              <p:cNvSpPr>
                <a:spLocks noChangeArrowheads="1"/>
              </p:cNvSpPr>
              <p:nvPr/>
            </p:nvSpPr>
            <p:spPr bwMode="auto">
              <a:xfrm>
                <a:off x="2119019" y="4705495"/>
                <a:ext cx="473461"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89" name="Rectangle 193"/>
              <p:cNvSpPr>
                <a:spLocks noChangeArrowheads="1"/>
              </p:cNvSpPr>
              <p:nvPr/>
            </p:nvSpPr>
            <p:spPr bwMode="auto">
              <a:xfrm>
                <a:off x="2119019" y="4758693"/>
                <a:ext cx="333373" cy="31919"/>
              </a:xfrm>
              <a:prstGeom prst="rect">
                <a:avLst/>
              </a:prstGeom>
              <a:solidFill>
                <a:srgbClr val="CCCCCC"/>
              </a:solidFill>
              <a:ln w="9525">
                <a:noFill/>
                <a:miter lim="800000"/>
              </a:ln>
            </p:spPr>
            <p:txBody>
              <a:bodyPr vert="horz" wrap="square" lIns="91440" tIns="45720" rIns="91440" bIns="45720" numCol="1" anchor="t" anchorCtr="0" compatLnSpc="1"/>
              <a:lstStyle/>
              <a:p>
                <a:endParaRPr lang="en-US"/>
              </a:p>
            </p:txBody>
          </p:sp>
          <p:sp>
            <p:nvSpPr>
              <p:cNvPr id="90" name="Freeform 194"/>
              <p:cNvSpPr/>
              <p:nvPr/>
            </p:nvSpPr>
            <p:spPr bwMode="auto">
              <a:xfrm>
                <a:off x="2674049" y="4700175"/>
                <a:ext cx="297907" cy="473461"/>
              </a:xfrm>
              <a:custGeom>
                <a:avLst/>
                <a:gdLst/>
                <a:ahLst/>
                <a:cxnLst>
                  <a:cxn ang="0">
                    <a:pos x="295" y="529"/>
                  </a:cxn>
                  <a:cxn ang="0">
                    <a:pos x="337" y="516"/>
                  </a:cxn>
                  <a:cxn ang="0">
                    <a:pos x="316" y="466"/>
                  </a:cxn>
                  <a:cxn ang="0">
                    <a:pos x="150" y="69"/>
                  </a:cxn>
                  <a:cxn ang="0">
                    <a:pos x="150" y="69"/>
                  </a:cxn>
                  <a:cxn ang="0">
                    <a:pos x="144" y="55"/>
                  </a:cxn>
                  <a:cxn ang="0">
                    <a:pos x="136" y="43"/>
                  </a:cxn>
                  <a:cxn ang="0">
                    <a:pos x="129" y="32"/>
                  </a:cxn>
                  <a:cxn ang="0">
                    <a:pos x="120" y="22"/>
                  </a:cxn>
                  <a:cxn ang="0">
                    <a:pos x="111" y="16"/>
                  </a:cxn>
                  <a:cxn ang="0">
                    <a:pos x="102" y="10"/>
                  </a:cxn>
                  <a:cxn ang="0">
                    <a:pos x="92" y="6"/>
                  </a:cxn>
                  <a:cxn ang="0">
                    <a:pos x="83" y="3"/>
                  </a:cxn>
                  <a:cxn ang="0">
                    <a:pos x="73" y="2"/>
                  </a:cxn>
                  <a:cxn ang="0">
                    <a:pos x="63" y="0"/>
                  </a:cxn>
                  <a:cxn ang="0">
                    <a:pos x="42" y="2"/>
                  </a:cxn>
                  <a:cxn ang="0">
                    <a:pos x="21" y="5"/>
                  </a:cxn>
                  <a:cxn ang="0">
                    <a:pos x="0" y="11"/>
                  </a:cxn>
                  <a:cxn ang="0">
                    <a:pos x="197" y="479"/>
                  </a:cxn>
                  <a:cxn ang="0">
                    <a:pos x="197" y="479"/>
                  </a:cxn>
                  <a:cxn ang="0">
                    <a:pos x="203" y="494"/>
                  </a:cxn>
                  <a:cxn ang="0">
                    <a:pos x="213" y="505"/>
                  </a:cxn>
                  <a:cxn ang="0">
                    <a:pos x="224" y="516"/>
                  </a:cxn>
                  <a:cxn ang="0">
                    <a:pos x="237" y="524"/>
                  </a:cxn>
                  <a:cxn ang="0">
                    <a:pos x="251" y="529"/>
                  </a:cxn>
                  <a:cxn ang="0">
                    <a:pos x="266" y="532"/>
                  </a:cxn>
                  <a:cxn ang="0">
                    <a:pos x="280" y="532"/>
                  </a:cxn>
                  <a:cxn ang="0">
                    <a:pos x="295" y="529"/>
                  </a:cxn>
                  <a:cxn ang="0">
                    <a:pos x="295" y="529"/>
                  </a:cxn>
                </a:cxnLst>
                <a:rect l="0" t="0" r="r" b="b"/>
                <a:pathLst>
                  <a:path w="337" h="532">
                    <a:moveTo>
                      <a:pt x="295" y="529"/>
                    </a:moveTo>
                    <a:lnTo>
                      <a:pt x="337" y="516"/>
                    </a:lnTo>
                    <a:lnTo>
                      <a:pt x="316" y="466"/>
                    </a:lnTo>
                    <a:lnTo>
                      <a:pt x="150" y="69"/>
                    </a:lnTo>
                    <a:lnTo>
                      <a:pt x="150" y="69"/>
                    </a:lnTo>
                    <a:lnTo>
                      <a:pt x="144" y="55"/>
                    </a:lnTo>
                    <a:lnTo>
                      <a:pt x="136" y="43"/>
                    </a:lnTo>
                    <a:lnTo>
                      <a:pt x="129" y="32"/>
                    </a:lnTo>
                    <a:lnTo>
                      <a:pt x="120" y="22"/>
                    </a:lnTo>
                    <a:lnTo>
                      <a:pt x="111" y="16"/>
                    </a:lnTo>
                    <a:lnTo>
                      <a:pt x="102" y="10"/>
                    </a:lnTo>
                    <a:lnTo>
                      <a:pt x="92" y="6"/>
                    </a:lnTo>
                    <a:lnTo>
                      <a:pt x="83" y="3"/>
                    </a:lnTo>
                    <a:lnTo>
                      <a:pt x="73" y="2"/>
                    </a:lnTo>
                    <a:lnTo>
                      <a:pt x="63" y="0"/>
                    </a:lnTo>
                    <a:lnTo>
                      <a:pt x="42" y="2"/>
                    </a:lnTo>
                    <a:lnTo>
                      <a:pt x="21" y="5"/>
                    </a:lnTo>
                    <a:lnTo>
                      <a:pt x="0" y="11"/>
                    </a:lnTo>
                    <a:lnTo>
                      <a:pt x="197" y="479"/>
                    </a:lnTo>
                    <a:lnTo>
                      <a:pt x="197" y="479"/>
                    </a:lnTo>
                    <a:lnTo>
                      <a:pt x="203" y="494"/>
                    </a:lnTo>
                    <a:lnTo>
                      <a:pt x="213" y="505"/>
                    </a:lnTo>
                    <a:lnTo>
                      <a:pt x="224" y="516"/>
                    </a:lnTo>
                    <a:lnTo>
                      <a:pt x="237" y="524"/>
                    </a:lnTo>
                    <a:lnTo>
                      <a:pt x="251" y="529"/>
                    </a:lnTo>
                    <a:lnTo>
                      <a:pt x="266" y="532"/>
                    </a:lnTo>
                    <a:lnTo>
                      <a:pt x="280" y="532"/>
                    </a:lnTo>
                    <a:lnTo>
                      <a:pt x="295" y="529"/>
                    </a:lnTo>
                    <a:lnTo>
                      <a:pt x="295" y="529"/>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1" name="Freeform 195"/>
              <p:cNvSpPr/>
              <p:nvPr/>
            </p:nvSpPr>
            <p:spPr bwMode="auto">
              <a:xfrm>
                <a:off x="2714834" y="4889914"/>
                <a:ext cx="416716" cy="296135"/>
              </a:xfrm>
              <a:custGeom>
                <a:avLst/>
                <a:gdLst/>
                <a:ahLst/>
                <a:cxnLst>
                  <a:cxn ang="0">
                    <a:pos x="0" y="129"/>
                  </a:cxn>
                  <a:cxn ang="0">
                    <a:pos x="405" y="0"/>
                  </a:cxn>
                  <a:cxn ang="0">
                    <a:pos x="471" y="206"/>
                  </a:cxn>
                  <a:cxn ang="0">
                    <a:pos x="64" y="335"/>
                  </a:cxn>
                  <a:cxn ang="0">
                    <a:pos x="0" y="129"/>
                  </a:cxn>
                </a:cxnLst>
                <a:rect l="0" t="0" r="r" b="b"/>
                <a:pathLst>
                  <a:path w="471" h="335">
                    <a:moveTo>
                      <a:pt x="0" y="129"/>
                    </a:moveTo>
                    <a:lnTo>
                      <a:pt x="405" y="0"/>
                    </a:lnTo>
                    <a:lnTo>
                      <a:pt x="471" y="206"/>
                    </a:lnTo>
                    <a:lnTo>
                      <a:pt x="64" y="335"/>
                    </a:lnTo>
                    <a:lnTo>
                      <a:pt x="0" y="129"/>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2" name="Freeform 196"/>
              <p:cNvSpPr/>
              <p:nvPr/>
            </p:nvSpPr>
            <p:spPr bwMode="auto">
              <a:xfrm>
                <a:off x="2737887" y="5031775"/>
                <a:ext cx="503605" cy="299681"/>
              </a:xfrm>
              <a:custGeom>
                <a:avLst/>
                <a:gdLst/>
                <a:ahLst/>
                <a:cxnLst>
                  <a:cxn ang="0">
                    <a:pos x="0" y="147"/>
                  </a:cxn>
                  <a:cxn ang="0">
                    <a:pos x="459" y="0"/>
                  </a:cxn>
                  <a:cxn ang="0">
                    <a:pos x="568" y="338"/>
                  </a:cxn>
                  <a:cxn ang="0">
                    <a:pos x="61" y="338"/>
                  </a:cxn>
                  <a:cxn ang="0">
                    <a:pos x="0" y="147"/>
                  </a:cxn>
                </a:cxnLst>
                <a:rect l="0" t="0" r="r" b="b"/>
                <a:pathLst>
                  <a:path w="568" h="338">
                    <a:moveTo>
                      <a:pt x="0" y="147"/>
                    </a:moveTo>
                    <a:lnTo>
                      <a:pt x="459" y="0"/>
                    </a:lnTo>
                    <a:lnTo>
                      <a:pt x="568" y="338"/>
                    </a:lnTo>
                    <a:lnTo>
                      <a:pt x="61" y="338"/>
                    </a:lnTo>
                    <a:lnTo>
                      <a:pt x="0" y="147"/>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93" name="Freeform 197"/>
              <p:cNvSpPr/>
              <p:nvPr/>
            </p:nvSpPr>
            <p:spPr bwMode="auto">
              <a:xfrm>
                <a:off x="2941811" y="5031775"/>
                <a:ext cx="299681" cy="299681"/>
              </a:xfrm>
              <a:custGeom>
                <a:avLst/>
                <a:gdLst/>
                <a:ahLst/>
                <a:cxnLst>
                  <a:cxn ang="0">
                    <a:pos x="0" y="74"/>
                  </a:cxn>
                  <a:cxn ang="0">
                    <a:pos x="229" y="0"/>
                  </a:cxn>
                  <a:cxn ang="0">
                    <a:pos x="338" y="338"/>
                  </a:cxn>
                  <a:cxn ang="0">
                    <a:pos x="86" y="338"/>
                  </a:cxn>
                  <a:cxn ang="0">
                    <a:pos x="0" y="74"/>
                  </a:cxn>
                </a:cxnLst>
                <a:rect l="0" t="0" r="r" b="b"/>
                <a:pathLst>
                  <a:path w="338" h="338">
                    <a:moveTo>
                      <a:pt x="0" y="74"/>
                    </a:moveTo>
                    <a:lnTo>
                      <a:pt x="229" y="0"/>
                    </a:lnTo>
                    <a:lnTo>
                      <a:pt x="338" y="338"/>
                    </a:lnTo>
                    <a:lnTo>
                      <a:pt x="86" y="338"/>
                    </a:lnTo>
                    <a:lnTo>
                      <a:pt x="0" y="7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94" name="Freeform 198"/>
              <p:cNvSpPr/>
              <p:nvPr/>
            </p:nvSpPr>
            <p:spPr bwMode="auto">
              <a:xfrm>
                <a:off x="2468351" y="4349070"/>
                <a:ext cx="507152" cy="590496"/>
              </a:xfrm>
              <a:custGeom>
                <a:avLst/>
                <a:gdLst/>
                <a:ahLst/>
                <a:cxnLst>
                  <a:cxn ang="0">
                    <a:pos x="38" y="4"/>
                  </a:cxn>
                  <a:cxn ang="0">
                    <a:pos x="38" y="4"/>
                  </a:cxn>
                  <a:cxn ang="0">
                    <a:pos x="38" y="4"/>
                  </a:cxn>
                  <a:cxn ang="0">
                    <a:pos x="50" y="0"/>
                  </a:cxn>
                  <a:cxn ang="0">
                    <a:pos x="63" y="0"/>
                  </a:cxn>
                  <a:cxn ang="0">
                    <a:pos x="74" y="0"/>
                  </a:cxn>
                  <a:cxn ang="0">
                    <a:pos x="85" y="3"/>
                  </a:cxn>
                  <a:cxn ang="0">
                    <a:pos x="96" y="9"/>
                  </a:cxn>
                  <a:cxn ang="0">
                    <a:pos x="106" y="16"/>
                  </a:cxn>
                  <a:cxn ang="0">
                    <a:pos x="114" y="25"/>
                  </a:cxn>
                  <a:cxn ang="0">
                    <a:pos x="120" y="37"/>
                  </a:cxn>
                  <a:cxn ang="0">
                    <a:pos x="201" y="210"/>
                  </a:cxn>
                  <a:cxn ang="0">
                    <a:pos x="354" y="321"/>
                  </a:cxn>
                  <a:cxn ang="0">
                    <a:pos x="571" y="448"/>
                  </a:cxn>
                  <a:cxn ang="0">
                    <a:pos x="465" y="666"/>
                  </a:cxn>
                  <a:cxn ang="0">
                    <a:pos x="309" y="556"/>
                  </a:cxn>
                  <a:cxn ang="0">
                    <a:pos x="309" y="556"/>
                  </a:cxn>
                  <a:cxn ang="0">
                    <a:pos x="297" y="558"/>
                  </a:cxn>
                  <a:cxn ang="0">
                    <a:pos x="288" y="559"/>
                  </a:cxn>
                  <a:cxn ang="0">
                    <a:pos x="277" y="558"/>
                  </a:cxn>
                  <a:cxn ang="0">
                    <a:pos x="267" y="555"/>
                  </a:cxn>
                  <a:cxn ang="0">
                    <a:pos x="257" y="550"/>
                  </a:cxn>
                  <a:cxn ang="0">
                    <a:pos x="246" y="543"/>
                  </a:cxn>
                  <a:cxn ang="0">
                    <a:pos x="228" y="529"/>
                  </a:cxn>
                  <a:cxn ang="0">
                    <a:pos x="211" y="510"/>
                  </a:cxn>
                  <a:cxn ang="0">
                    <a:pos x="196" y="490"/>
                  </a:cxn>
                  <a:cxn ang="0">
                    <a:pos x="183" y="473"/>
                  </a:cxn>
                  <a:cxn ang="0">
                    <a:pos x="174" y="455"/>
                  </a:cxn>
                  <a:cxn ang="0">
                    <a:pos x="6" y="88"/>
                  </a:cxn>
                  <a:cxn ang="0">
                    <a:pos x="6" y="88"/>
                  </a:cxn>
                  <a:cxn ang="0">
                    <a:pos x="1" y="75"/>
                  </a:cxn>
                  <a:cxn ang="0">
                    <a:pos x="0" y="64"/>
                  </a:cxn>
                  <a:cxn ang="0">
                    <a:pos x="1" y="51"/>
                  </a:cxn>
                  <a:cxn ang="0">
                    <a:pos x="5" y="40"/>
                  </a:cxn>
                  <a:cxn ang="0">
                    <a:pos x="9" y="29"/>
                  </a:cxn>
                  <a:cxn ang="0">
                    <a:pos x="17" y="19"/>
                  </a:cxn>
                  <a:cxn ang="0">
                    <a:pos x="27" y="11"/>
                  </a:cxn>
                  <a:cxn ang="0">
                    <a:pos x="38" y="4"/>
                  </a:cxn>
                  <a:cxn ang="0">
                    <a:pos x="38" y="4"/>
                  </a:cxn>
                </a:cxnLst>
                <a:rect l="0" t="0" r="r" b="b"/>
                <a:pathLst>
                  <a:path w="571" h="666">
                    <a:moveTo>
                      <a:pt x="38" y="4"/>
                    </a:moveTo>
                    <a:lnTo>
                      <a:pt x="38" y="4"/>
                    </a:lnTo>
                    <a:lnTo>
                      <a:pt x="38" y="4"/>
                    </a:lnTo>
                    <a:lnTo>
                      <a:pt x="50" y="0"/>
                    </a:lnTo>
                    <a:lnTo>
                      <a:pt x="63" y="0"/>
                    </a:lnTo>
                    <a:lnTo>
                      <a:pt x="74" y="0"/>
                    </a:lnTo>
                    <a:lnTo>
                      <a:pt x="85" y="3"/>
                    </a:lnTo>
                    <a:lnTo>
                      <a:pt x="96" y="9"/>
                    </a:lnTo>
                    <a:lnTo>
                      <a:pt x="106" y="16"/>
                    </a:lnTo>
                    <a:lnTo>
                      <a:pt x="114" y="25"/>
                    </a:lnTo>
                    <a:lnTo>
                      <a:pt x="120" y="37"/>
                    </a:lnTo>
                    <a:lnTo>
                      <a:pt x="201" y="210"/>
                    </a:lnTo>
                    <a:lnTo>
                      <a:pt x="354" y="321"/>
                    </a:lnTo>
                    <a:lnTo>
                      <a:pt x="571" y="448"/>
                    </a:lnTo>
                    <a:lnTo>
                      <a:pt x="465" y="666"/>
                    </a:lnTo>
                    <a:lnTo>
                      <a:pt x="309" y="556"/>
                    </a:lnTo>
                    <a:lnTo>
                      <a:pt x="309" y="556"/>
                    </a:lnTo>
                    <a:lnTo>
                      <a:pt x="297" y="558"/>
                    </a:lnTo>
                    <a:lnTo>
                      <a:pt x="288" y="559"/>
                    </a:lnTo>
                    <a:lnTo>
                      <a:pt x="277" y="558"/>
                    </a:lnTo>
                    <a:lnTo>
                      <a:pt x="267" y="555"/>
                    </a:lnTo>
                    <a:lnTo>
                      <a:pt x="257" y="550"/>
                    </a:lnTo>
                    <a:lnTo>
                      <a:pt x="246" y="543"/>
                    </a:lnTo>
                    <a:lnTo>
                      <a:pt x="228" y="529"/>
                    </a:lnTo>
                    <a:lnTo>
                      <a:pt x="211" y="510"/>
                    </a:lnTo>
                    <a:lnTo>
                      <a:pt x="196" y="490"/>
                    </a:lnTo>
                    <a:lnTo>
                      <a:pt x="183" y="473"/>
                    </a:lnTo>
                    <a:lnTo>
                      <a:pt x="174" y="455"/>
                    </a:lnTo>
                    <a:lnTo>
                      <a:pt x="6" y="88"/>
                    </a:lnTo>
                    <a:lnTo>
                      <a:pt x="6" y="88"/>
                    </a:lnTo>
                    <a:lnTo>
                      <a:pt x="1" y="75"/>
                    </a:lnTo>
                    <a:lnTo>
                      <a:pt x="0" y="64"/>
                    </a:lnTo>
                    <a:lnTo>
                      <a:pt x="1" y="51"/>
                    </a:lnTo>
                    <a:lnTo>
                      <a:pt x="5" y="40"/>
                    </a:lnTo>
                    <a:lnTo>
                      <a:pt x="9" y="29"/>
                    </a:lnTo>
                    <a:lnTo>
                      <a:pt x="17" y="19"/>
                    </a:lnTo>
                    <a:lnTo>
                      <a:pt x="27" y="11"/>
                    </a:lnTo>
                    <a:lnTo>
                      <a:pt x="38" y="4"/>
                    </a:lnTo>
                    <a:lnTo>
                      <a:pt x="38" y="4"/>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5" name="Freeform 199"/>
              <p:cNvSpPr/>
              <p:nvPr/>
            </p:nvSpPr>
            <p:spPr bwMode="auto">
              <a:xfrm>
                <a:off x="718144" y="4673577"/>
                <a:ext cx="492966" cy="549710"/>
              </a:xfrm>
              <a:custGeom>
                <a:avLst/>
                <a:gdLst/>
                <a:ahLst/>
                <a:cxnLst>
                  <a:cxn ang="0">
                    <a:pos x="235" y="0"/>
                  </a:cxn>
                  <a:cxn ang="0">
                    <a:pos x="557" y="169"/>
                  </a:cxn>
                  <a:cxn ang="0">
                    <a:pos x="324" y="620"/>
                  </a:cxn>
                  <a:cxn ang="0">
                    <a:pos x="0" y="452"/>
                  </a:cxn>
                  <a:cxn ang="0">
                    <a:pos x="235" y="0"/>
                  </a:cxn>
                </a:cxnLst>
                <a:rect l="0" t="0" r="r" b="b"/>
                <a:pathLst>
                  <a:path w="557" h="620">
                    <a:moveTo>
                      <a:pt x="235" y="0"/>
                    </a:moveTo>
                    <a:lnTo>
                      <a:pt x="557" y="169"/>
                    </a:lnTo>
                    <a:lnTo>
                      <a:pt x="324" y="620"/>
                    </a:lnTo>
                    <a:lnTo>
                      <a:pt x="0" y="452"/>
                    </a:lnTo>
                    <a:lnTo>
                      <a:pt x="235" y="0"/>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6" name="Freeform 200"/>
              <p:cNvSpPr/>
              <p:nvPr/>
            </p:nvSpPr>
            <p:spPr bwMode="auto">
              <a:xfrm>
                <a:off x="863551" y="4095494"/>
                <a:ext cx="757182" cy="812152"/>
              </a:xfrm>
              <a:custGeom>
                <a:avLst/>
                <a:gdLst/>
                <a:ahLst/>
                <a:cxnLst>
                  <a:cxn ang="0">
                    <a:pos x="503" y="658"/>
                  </a:cxn>
                  <a:cxn ang="0">
                    <a:pos x="714" y="539"/>
                  </a:cxn>
                  <a:cxn ang="0">
                    <a:pos x="754" y="531"/>
                  </a:cxn>
                  <a:cxn ang="0">
                    <a:pos x="788" y="539"/>
                  </a:cxn>
                  <a:cxn ang="0">
                    <a:pos x="814" y="560"/>
                  </a:cxn>
                  <a:cxn ang="0">
                    <a:pos x="835" y="595"/>
                  </a:cxn>
                  <a:cxn ang="0">
                    <a:pos x="423" y="893"/>
                  </a:cxn>
                  <a:cxn ang="0">
                    <a:pos x="386" y="909"/>
                  </a:cxn>
                  <a:cxn ang="0">
                    <a:pos x="341" y="915"/>
                  </a:cxn>
                  <a:cxn ang="0">
                    <a:pos x="277" y="907"/>
                  </a:cxn>
                  <a:cxn ang="0">
                    <a:pos x="174" y="870"/>
                  </a:cxn>
                  <a:cxn ang="0">
                    <a:pos x="113" y="833"/>
                  </a:cxn>
                  <a:cxn ang="0">
                    <a:pos x="45" y="764"/>
                  </a:cxn>
                  <a:cxn ang="0">
                    <a:pos x="22" y="722"/>
                  </a:cxn>
                  <a:cxn ang="0">
                    <a:pos x="8" y="677"/>
                  </a:cxn>
                  <a:cxn ang="0">
                    <a:pos x="2" y="574"/>
                  </a:cxn>
                  <a:cxn ang="0">
                    <a:pos x="31" y="453"/>
                  </a:cxn>
                  <a:cxn ang="0">
                    <a:pos x="127" y="157"/>
                  </a:cxn>
                  <a:cxn ang="0">
                    <a:pos x="140" y="130"/>
                  </a:cxn>
                  <a:cxn ang="0">
                    <a:pos x="172" y="109"/>
                  </a:cxn>
                  <a:cxn ang="0">
                    <a:pos x="207" y="109"/>
                  </a:cxn>
                  <a:cxn ang="0">
                    <a:pos x="238" y="129"/>
                  </a:cxn>
                  <a:cxn ang="0">
                    <a:pos x="253" y="164"/>
                  </a:cxn>
                  <a:cxn ang="0">
                    <a:pos x="224" y="281"/>
                  </a:cxn>
                  <a:cxn ang="0">
                    <a:pos x="243" y="277"/>
                  </a:cxn>
                  <a:cxn ang="0">
                    <a:pos x="318" y="96"/>
                  </a:cxn>
                  <a:cxn ang="0">
                    <a:pos x="347" y="72"/>
                  </a:cxn>
                  <a:cxn ang="0">
                    <a:pos x="383" y="71"/>
                  </a:cxn>
                  <a:cxn ang="0">
                    <a:pos x="413" y="88"/>
                  </a:cxn>
                  <a:cxn ang="0">
                    <a:pos x="433" y="117"/>
                  </a:cxn>
                  <a:cxn ang="0">
                    <a:pos x="431" y="156"/>
                  </a:cxn>
                  <a:cxn ang="0">
                    <a:pos x="389" y="299"/>
                  </a:cxn>
                  <a:cxn ang="0">
                    <a:pos x="479" y="117"/>
                  </a:cxn>
                  <a:cxn ang="0">
                    <a:pos x="512" y="96"/>
                  </a:cxn>
                  <a:cxn ang="0">
                    <a:pos x="547" y="98"/>
                  </a:cxn>
                  <a:cxn ang="0">
                    <a:pos x="577" y="116"/>
                  </a:cxn>
                  <a:cxn ang="0">
                    <a:pos x="594" y="148"/>
                  </a:cxn>
                  <a:cxn ang="0">
                    <a:pos x="587" y="188"/>
                  </a:cxn>
                  <a:cxn ang="0">
                    <a:pos x="502" y="399"/>
                  </a:cxn>
                  <a:cxn ang="0">
                    <a:pos x="743" y="18"/>
                  </a:cxn>
                  <a:cxn ang="0">
                    <a:pos x="775" y="0"/>
                  </a:cxn>
                  <a:cxn ang="0">
                    <a:pos x="811" y="5"/>
                  </a:cxn>
                  <a:cxn ang="0">
                    <a:pos x="840" y="26"/>
                  </a:cxn>
                  <a:cxn ang="0">
                    <a:pos x="853" y="58"/>
                  </a:cxn>
                  <a:cxn ang="0">
                    <a:pos x="841" y="98"/>
                  </a:cxn>
                </a:cxnLst>
                <a:rect l="0" t="0" r="r" b="b"/>
                <a:pathLst>
                  <a:path w="853" h="915">
                    <a:moveTo>
                      <a:pt x="577" y="518"/>
                    </a:moveTo>
                    <a:lnTo>
                      <a:pt x="577" y="518"/>
                    </a:lnTo>
                    <a:lnTo>
                      <a:pt x="503" y="658"/>
                    </a:lnTo>
                    <a:lnTo>
                      <a:pt x="700" y="547"/>
                    </a:lnTo>
                    <a:lnTo>
                      <a:pt x="700" y="547"/>
                    </a:lnTo>
                    <a:lnTo>
                      <a:pt x="714" y="539"/>
                    </a:lnTo>
                    <a:lnTo>
                      <a:pt x="729" y="534"/>
                    </a:lnTo>
                    <a:lnTo>
                      <a:pt x="742" y="531"/>
                    </a:lnTo>
                    <a:lnTo>
                      <a:pt x="754" y="531"/>
                    </a:lnTo>
                    <a:lnTo>
                      <a:pt x="767" y="532"/>
                    </a:lnTo>
                    <a:lnTo>
                      <a:pt x="779" y="536"/>
                    </a:lnTo>
                    <a:lnTo>
                      <a:pt x="788" y="539"/>
                    </a:lnTo>
                    <a:lnTo>
                      <a:pt x="798" y="545"/>
                    </a:lnTo>
                    <a:lnTo>
                      <a:pt x="806" y="552"/>
                    </a:lnTo>
                    <a:lnTo>
                      <a:pt x="814" y="560"/>
                    </a:lnTo>
                    <a:lnTo>
                      <a:pt x="820" y="568"/>
                    </a:lnTo>
                    <a:lnTo>
                      <a:pt x="827" y="577"/>
                    </a:lnTo>
                    <a:lnTo>
                      <a:pt x="835" y="595"/>
                    </a:lnTo>
                    <a:lnTo>
                      <a:pt x="841" y="613"/>
                    </a:lnTo>
                    <a:lnTo>
                      <a:pt x="423" y="893"/>
                    </a:lnTo>
                    <a:lnTo>
                      <a:pt x="423" y="893"/>
                    </a:lnTo>
                    <a:lnTo>
                      <a:pt x="412" y="899"/>
                    </a:lnTo>
                    <a:lnTo>
                      <a:pt x="399" y="906"/>
                    </a:lnTo>
                    <a:lnTo>
                      <a:pt x="386" y="909"/>
                    </a:lnTo>
                    <a:lnTo>
                      <a:pt x="372" y="912"/>
                    </a:lnTo>
                    <a:lnTo>
                      <a:pt x="357" y="914"/>
                    </a:lnTo>
                    <a:lnTo>
                      <a:pt x="341" y="915"/>
                    </a:lnTo>
                    <a:lnTo>
                      <a:pt x="327" y="914"/>
                    </a:lnTo>
                    <a:lnTo>
                      <a:pt x="309" y="912"/>
                    </a:lnTo>
                    <a:lnTo>
                      <a:pt x="277" y="907"/>
                    </a:lnTo>
                    <a:lnTo>
                      <a:pt x="241" y="898"/>
                    </a:lnTo>
                    <a:lnTo>
                      <a:pt x="207" y="885"/>
                    </a:lnTo>
                    <a:lnTo>
                      <a:pt x="174" y="870"/>
                    </a:lnTo>
                    <a:lnTo>
                      <a:pt x="174" y="870"/>
                    </a:lnTo>
                    <a:lnTo>
                      <a:pt x="142" y="852"/>
                    </a:lnTo>
                    <a:lnTo>
                      <a:pt x="113" y="833"/>
                    </a:lnTo>
                    <a:lnTo>
                      <a:pt x="87" y="812"/>
                    </a:lnTo>
                    <a:lnTo>
                      <a:pt x="64" y="790"/>
                    </a:lnTo>
                    <a:lnTo>
                      <a:pt x="45" y="764"/>
                    </a:lnTo>
                    <a:lnTo>
                      <a:pt x="37" y="751"/>
                    </a:lnTo>
                    <a:lnTo>
                      <a:pt x="29" y="737"/>
                    </a:lnTo>
                    <a:lnTo>
                      <a:pt x="22" y="722"/>
                    </a:lnTo>
                    <a:lnTo>
                      <a:pt x="16" y="708"/>
                    </a:lnTo>
                    <a:lnTo>
                      <a:pt x="11" y="693"/>
                    </a:lnTo>
                    <a:lnTo>
                      <a:pt x="8" y="677"/>
                    </a:lnTo>
                    <a:lnTo>
                      <a:pt x="2" y="645"/>
                    </a:lnTo>
                    <a:lnTo>
                      <a:pt x="0" y="610"/>
                    </a:lnTo>
                    <a:lnTo>
                      <a:pt x="2" y="574"/>
                    </a:lnTo>
                    <a:lnTo>
                      <a:pt x="8" y="536"/>
                    </a:lnTo>
                    <a:lnTo>
                      <a:pt x="18" y="495"/>
                    </a:lnTo>
                    <a:lnTo>
                      <a:pt x="31" y="453"/>
                    </a:lnTo>
                    <a:lnTo>
                      <a:pt x="48" y="410"/>
                    </a:lnTo>
                    <a:lnTo>
                      <a:pt x="69" y="365"/>
                    </a:lnTo>
                    <a:lnTo>
                      <a:pt x="127" y="157"/>
                    </a:lnTo>
                    <a:lnTo>
                      <a:pt x="127" y="157"/>
                    </a:lnTo>
                    <a:lnTo>
                      <a:pt x="133" y="141"/>
                    </a:lnTo>
                    <a:lnTo>
                      <a:pt x="140" y="130"/>
                    </a:lnTo>
                    <a:lnTo>
                      <a:pt x="150" y="120"/>
                    </a:lnTo>
                    <a:lnTo>
                      <a:pt x="161" y="114"/>
                    </a:lnTo>
                    <a:lnTo>
                      <a:pt x="172" y="109"/>
                    </a:lnTo>
                    <a:lnTo>
                      <a:pt x="183" y="108"/>
                    </a:lnTo>
                    <a:lnTo>
                      <a:pt x="196" y="108"/>
                    </a:lnTo>
                    <a:lnTo>
                      <a:pt x="207" y="109"/>
                    </a:lnTo>
                    <a:lnTo>
                      <a:pt x="219" y="114"/>
                    </a:lnTo>
                    <a:lnTo>
                      <a:pt x="228" y="120"/>
                    </a:lnTo>
                    <a:lnTo>
                      <a:pt x="238" y="129"/>
                    </a:lnTo>
                    <a:lnTo>
                      <a:pt x="244" y="140"/>
                    </a:lnTo>
                    <a:lnTo>
                      <a:pt x="249" y="151"/>
                    </a:lnTo>
                    <a:lnTo>
                      <a:pt x="253" y="164"/>
                    </a:lnTo>
                    <a:lnTo>
                      <a:pt x="253" y="178"/>
                    </a:lnTo>
                    <a:lnTo>
                      <a:pt x="249" y="194"/>
                    </a:lnTo>
                    <a:lnTo>
                      <a:pt x="224" y="281"/>
                    </a:lnTo>
                    <a:lnTo>
                      <a:pt x="224" y="281"/>
                    </a:lnTo>
                    <a:lnTo>
                      <a:pt x="233" y="278"/>
                    </a:lnTo>
                    <a:lnTo>
                      <a:pt x="243" y="277"/>
                    </a:lnTo>
                    <a:lnTo>
                      <a:pt x="310" y="111"/>
                    </a:lnTo>
                    <a:lnTo>
                      <a:pt x="310" y="111"/>
                    </a:lnTo>
                    <a:lnTo>
                      <a:pt x="318" y="96"/>
                    </a:lnTo>
                    <a:lnTo>
                      <a:pt x="327" y="85"/>
                    </a:lnTo>
                    <a:lnTo>
                      <a:pt x="338" y="77"/>
                    </a:lnTo>
                    <a:lnTo>
                      <a:pt x="347" y="72"/>
                    </a:lnTo>
                    <a:lnTo>
                      <a:pt x="359" y="69"/>
                    </a:lnTo>
                    <a:lnTo>
                      <a:pt x="372" y="69"/>
                    </a:lnTo>
                    <a:lnTo>
                      <a:pt x="383" y="71"/>
                    </a:lnTo>
                    <a:lnTo>
                      <a:pt x="394" y="75"/>
                    </a:lnTo>
                    <a:lnTo>
                      <a:pt x="405" y="80"/>
                    </a:lnTo>
                    <a:lnTo>
                      <a:pt x="413" y="88"/>
                    </a:lnTo>
                    <a:lnTo>
                      <a:pt x="421" y="96"/>
                    </a:lnTo>
                    <a:lnTo>
                      <a:pt x="428" y="106"/>
                    </a:lnTo>
                    <a:lnTo>
                      <a:pt x="433" y="117"/>
                    </a:lnTo>
                    <a:lnTo>
                      <a:pt x="434" y="130"/>
                    </a:lnTo>
                    <a:lnTo>
                      <a:pt x="434" y="143"/>
                    </a:lnTo>
                    <a:lnTo>
                      <a:pt x="431" y="156"/>
                    </a:lnTo>
                    <a:lnTo>
                      <a:pt x="376" y="294"/>
                    </a:lnTo>
                    <a:lnTo>
                      <a:pt x="376" y="294"/>
                    </a:lnTo>
                    <a:lnTo>
                      <a:pt x="389" y="299"/>
                    </a:lnTo>
                    <a:lnTo>
                      <a:pt x="473" y="130"/>
                    </a:lnTo>
                    <a:lnTo>
                      <a:pt x="473" y="130"/>
                    </a:lnTo>
                    <a:lnTo>
                      <a:pt x="479" y="117"/>
                    </a:lnTo>
                    <a:lnTo>
                      <a:pt x="489" y="108"/>
                    </a:lnTo>
                    <a:lnTo>
                      <a:pt x="500" y="101"/>
                    </a:lnTo>
                    <a:lnTo>
                      <a:pt x="512" y="96"/>
                    </a:lnTo>
                    <a:lnTo>
                      <a:pt x="523" y="95"/>
                    </a:lnTo>
                    <a:lnTo>
                      <a:pt x="534" y="95"/>
                    </a:lnTo>
                    <a:lnTo>
                      <a:pt x="547" y="98"/>
                    </a:lnTo>
                    <a:lnTo>
                      <a:pt x="558" y="103"/>
                    </a:lnTo>
                    <a:lnTo>
                      <a:pt x="568" y="108"/>
                    </a:lnTo>
                    <a:lnTo>
                      <a:pt x="577" y="116"/>
                    </a:lnTo>
                    <a:lnTo>
                      <a:pt x="584" y="125"/>
                    </a:lnTo>
                    <a:lnTo>
                      <a:pt x="590" y="137"/>
                    </a:lnTo>
                    <a:lnTo>
                      <a:pt x="594" y="148"/>
                    </a:lnTo>
                    <a:lnTo>
                      <a:pt x="594" y="161"/>
                    </a:lnTo>
                    <a:lnTo>
                      <a:pt x="592" y="174"/>
                    </a:lnTo>
                    <a:lnTo>
                      <a:pt x="587" y="188"/>
                    </a:lnTo>
                    <a:lnTo>
                      <a:pt x="491" y="383"/>
                    </a:lnTo>
                    <a:lnTo>
                      <a:pt x="491" y="383"/>
                    </a:lnTo>
                    <a:lnTo>
                      <a:pt x="502" y="399"/>
                    </a:lnTo>
                    <a:lnTo>
                      <a:pt x="734" y="29"/>
                    </a:lnTo>
                    <a:lnTo>
                      <a:pt x="734" y="29"/>
                    </a:lnTo>
                    <a:lnTo>
                      <a:pt x="743" y="18"/>
                    </a:lnTo>
                    <a:lnTo>
                      <a:pt x="753" y="9"/>
                    </a:lnTo>
                    <a:lnTo>
                      <a:pt x="764" y="3"/>
                    </a:lnTo>
                    <a:lnTo>
                      <a:pt x="775" y="0"/>
                    </a:lnTo>
                    <a:lnTo>
                      <a:pt x="787" y="0"/>
                    </a:lnTo>
                    <a:lnTo>
                      <a:pt x="800" y="0"/>
                    </a:lnTo>
                    <a:lnTo>
                      <a:pt x="811" y="5"/>
                    </a:lnTo>
                    <a:lnTo>
                      <a:pt x="822" y="9"/>
                    </a:lnTo>
                    <a:lnTo>
                      <a:pt x="832" y="16"/>
                    </a:lnTo>
                    <a:lnTo>
                      <a:pt x="840" y="26"/>
                    </a:lnTo>
                    <a:lnTo>
                      <a:pt x="846" y="35"/>
                    </a:lnTo>
                    <a:lnTo>
                      <a:pt x="851" y="46"/>
                    </a:lnTo>
                    <a:lnTo>
                      <a:pt x="853" y="58"/>
                    </a:lnTo>
                    <a:lnTo>
                      <a:pt x="853" y="71"/>
                    </a:lnTo>
                    <a:lnTo>
                      <a:pt x="848" y="83"/>
                    </a:lnTo>
                    <a:lnTo>
                      <a:pt x="841" y="98"/>
                    </a:lnTo>
                    <a:lnTo>
                      <a:pt x="577" y="518"/>
                    </a:lnTo>
                    <a:close/>
                  </a:path>
                </a:pathLst>
              </a:custGeom>
              <a:solidFill>
                <a:srgbClr val="F2CAA9"/>
              </a:solidFill>
              <a:ln w="9525">
                <a:noFill/>
                <a:round/>
              </a:ln>
            </p:spPr>
            <p:txBody>
              <a:bodyPr vert="horz" wrap="square" lIns="91440" tIns="45720" rIns="91440" bIns="45720" numCol="1" anchor="t" anchorCtr="0" compatLnSpc="1"/>
              <a:lstStyle/>
              <a:p>
                <a:endParaRPr lang="en-US"/>
              </a:p>
            </p:txBody>
          </p:sp>
          <p:sp>
            <p:nvSpPr>
              <p:cNvPr id="97" name="Freeform 201"/>
              <p:cNvSpPr/>
              <p:nvPr/>
            </p:nvSpPr>
            <p:spPr bwMode="auto">
              <a:xfrm>
                <a:off x="602883" y="4829623"/>
                <a:ext cx="551484" cy="501833"/>
              </a:xfrm>
              <a:custGeom>
                <a:avLst/>
                <a:gdLst/>
                <a:ahLst/>
                <a:cxnLst>
                  <a:cxn ang="0">
                    <a:pos x="225" y="0"/>
                  </a:cxn>
                  <a:cxn ang="0">
                    <a:pos x="621" y="206"/>
                  </a:cxn>
                  <a:cxn ang="0">
                    <a:pos x="439" y="566"/>
                  </a:cxn>
                  <a:cxn ang="0">
                    <a:pos x="228" y="566"/>
                  </a:cxn>
                  <a:cxn ang="0">
                    <a:pos x="0" y="447"/>
                  </a:cxn>
                  <a:cxn ang="0">
                    <a:pos x="225" y="0"/>
                  </a:cxn>
                </a:cxnLst>
                <a:rect l="0" t="0" r="r" b="b"/>
                <a:pathLst>
                  <a:path w="621" h="566">
                    <a:moveTo>
                      <a:pt x="225" y="0"/>
                    </a:moveTo>
                    <a:lnTo>
                      <a:pt x="621" y="206"/>
                    </a:lnTo>
                    <a:lnTo>
                      <a:pt x="439" y="566"/>
                    </a:lnTo>
                    <a:lnTo>
                      <a:pt x="228" y="566"/>
                    </a:lnTo>
                    <a:lnTo>
                      <a:pt x="0" y="447"/>
                    </a:lnTo>
                    <a:lnTo>
                      <a:pt x="225" y="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sp>
            <p:nvSpPr>
              <p:cNvPr id="98" name="Freeform 202"/>
              <p:cNvSpPr/>
              <p:nvPr/>
            </p:nvSpPr>
            <p:spPr bwMode="auto">
              <a:xfrm>
                <a:off x="500034" y="4959071"/>
                <a:ext cx="611775" cy="372384"/>
              </a:xfrm>
              <a:custGeom>
                <a:avLst/>
                <a:gdLst/>
                <a:ahLst/>
                <a:cxnLst>
                  <a:cxn ang="0">
                    <a:pos x="603" y="420"/>
                  </a:cxn>
                  <a:cxn ang="0">
                    <a:pos x="692" y="248"/>
                  </a:cxn>
                  <a:cxn ang="0">
                    <a:pos x="217" y="0"/>
                  </a:cxn>
                  <a:cxn ang="0">
                    <a:pos x="0" y="420"/>
                  </a:cxn>
                  <a:cxn ang="0">
                    <a:pos x="603" y="420"/>
                  </a:cxn>
                </a:cxnLst>
                <a:rect l="0" t="0" r="r" b="b"/>
                <a:pathLst>
                  <a:path w="692" h="420">
                    <a:moveTo>
                      <a:pt x="603" y="420"/>
                    </a:moveTo>
                    <a:lnTo>
                      <a:pt x="692" y="248"/>
                    </a:lnTo>
                    <a:lnTo>
                      <a:pt x="217" y="0"/>
                    </a:lnTo>
                    <a:lnTo>
                      <a:pt x="0" y="420"/>
                    </a:lnTo>
                    <a:lnTo>
                      <a:pt x="603" y="42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99" name="Freeform 203"/>
              <p:cNvSpPr/>
              <p:nvPr/>
            </p:nvSpPr>
            <p:spPr bwMode="auto">
              <a:xfrm>
                <a:off x="767796" y="5069013"/>
                <a:ext cx="344012" cy="262442"/>
              </a:xfrm>
              <a:custGeom>
                <a:avLst/>
                <a:gdLst/>
                <a:ahLst/>
                <a:cxnLst>
                  <a:cxn ang="0">
                    <a:pos x="300" y="296"/>
                  </a:cxn>
                  <a:cxn ang="0">
                    <a:pos x="389" y="124"/>
                  </a:cxn>
                  <a:cxn ang="0">
                    <a:pos x="152" y="0"/>
                  </a:cxn>
                  <a:cxn ang="0">
                    <a:pos x="0" y="296"/>
                  </a:cxn>
                  <a:cxn ang="0">
                    <a:pos x="300" y="296"/>
                  </a:cxn>
                </a:cxnLst>
                <a:rect l="0" t="0" r="r" b="b"/>
                <a:pathLst>
                  <a:path w="389" h="296">
                    <a:moveTo>
                      <a:pt x="300" y="296"/>
                    </a:moveTo>
                    <a:lnTo>
                      <a:pt x="389" y="124"/>
                    </a:lnTo>
                    <a:lnTo>
                      <a:pt x="152" y="0"/>
                    </a:lnTo>
                    <a:lnTo>
                      <a:pt x="0" y="296"/>
                    </a:lnTo>
                    <a:lnTo>
                      <a:pt x="300" y="296"/>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6" name="Group 101"/>
            <p:cNvGrpSpPr/>
            <p:nvPr/>
          </p:nvGrpSpPr>
          <p:grpSpPr>
            <a:xfrm>
              <a:off x="3643306" y="4214824"/>
              <a:ext cx="892176" cy="465138"/>
              <a:chOff x="762000" y="2654300"/>
              <a:chExt cx="892176" cy="465138"/>
            </a:xfrm>
          </p:grpSpPr>
          <p:sp>
            <p:nvSpPr>
              <p:cNvPr id="103" name="Freeform 3501"/>
              <p:cNvSpPr>
                <a:spLocks noEditPoints="1"/>
              </p:cNvSpPr>
              <p:nvPr/>
            </p:nvSpPr>
            <p:spPr bwMode="auto">
              <a:xfrm>
                <a:off x="766763" y="2670175"/>
                <a:ext cx="887413" cy="449263"/>
              </a:xfrm>
              <a:custGeom>
                <a:avLst/>
                <a:gdLst/>
                <a:ahLst/>
                <a:cxnLst>
                  <a:cxn ang="0">
                    <a:pos x="8" y="497"/>
                  </a:cxn>
                  <a:cxn ang="0">
                    <a:pos x="3" y="492"/>
                  </a:cxn>
                  <a:cxn ang="0">
                    <a:pos x="1099" y="0"/>
                  </a:cxn>
                  <a:cxn ang="0">
                    <a:pos x="1081" y="0"/>
                  </a:cxn>
                  <a:cxn ang="0">
                    <a:pos x="1034" y="8"/>
                  </a:cxn>
                  <a:cxn ang="0">
                    <a:pos x="960" y="31"/>
                  </a:cxn>
                  <a:cxn ang="0">
                    <a:pos x="894" y="59"/>
                  </a:cxn>
                  <a:cxn ang="0">
                    <a:pos x="868" y="72"/>
                  </a:cxn>
                  <a:cxn ang="0">
                    <a:pos x="851" y="75"/>
                  </a:cxn>
                  <a:cxn ang="0">
                    <a:pos x="840" y="83"/>
                  </a:cxn>
                  <a:cxn ang="0">
                    <a:pos x="837" y="96"/>
                  </a:cxn>
                  <a:cxn ang="0">
                    <a:pos x="842" y="94"/>
                  </a:cxn>
                  <a:cxn ang="0">
                    <a:pos x="3" y="492"/>
                  </a:cxn>
                  <a:cxn ang="0">
                    <a:pos x="1" y="500"/>
                  </a:cxn>
                  <a:cxn ang="0">
                    <a:pos x="1" y="519"/>
                  </a:cxn>
                  <a:cxn ang="0">
                    <a:pos x="9" y="544"/>
                  </a:cxn>
                  <a:cxn ang="0">
                    <a:pos x="22" y="560"/>
                  </a:cxn>
                  <a:cxn ang="0">
                    <a:pos x="729" y="234"/>
                  </a:cxn>
                  <a:cxn ang="0">
                    <a:pos x="729" y="236"/>
                  </a:cxn>
                  <a:cxn ang="0">
                    <a:pos x="736" y="239"/>
                  </a:cxn>
                  <a:cxn ang="0">
                    <a:pos x="741" y="239"/>
                  </a:cxn>
                  <a:cxn ang="0">
                    <a:pos x="759" y="236"/>
                  </a:cxn>
                  <a:cxn ang="0">
                    <a:pos x="788" y="228"/>
                  </a:cxn>
                  <a:cxn ang="0">
                    <a:pos x="897" y="176"/>
                  </a:cxn>
                  <a:cxn ang="0">
                    <a:pos x="899" y="177"/>
                  </a:cxn>
                  <a:cxn ang="0">
                    <a:pos x="905" y="179"/>
                  </a:cxn>
                  <a:cxn ang="0">
                    <a:pos x="912" y="176"/>
                  </a:cxn>
                  <a:cxn ang="0">
                    <a:pos x="918" y="168"/>
                  </a:cxn>
                  <a:cxn ang="0">
                    <a:pos x="939" y="155"/>
                  </a:cxn>
                  <a:cxn ang="0">
                    <a:pos x="1026" y="103"/>
                  </a:cxn>
                  <a:cxn ang="0">
                    <a:pos x="1089" y="54"/>
                  </a:cxn>
                  <a:cxn ang="0">
                    <a:pos x="1117" y="28"/>
                  </a:cxn>
                  <a:cxn ang="0">
                    <a:pos x="1117" y="24"/>
                  </a:cxn>
                  <a:cxn ang="0">
                    <a:pos x="1115" y="8"/>
                  </a:cxn>
                  <a:cxn ang="0">
                    <a:pos x="1107" y="2"/>
                  </a:cxn>
                </a:cxnLst>
                <a:rect l="0" t="0" r="r" b="b"/>
                <a:pathLst>
                  <a:path w="1117" h="565">
                    <a:moveTo>
                      <a:pt x="8" y="497"/>
                    </a:moveTo>
                    <a:lnTo>
                      <a:pt x="8" y="497"/>
                    </a:lnTo>
                    <a:lnTo>
                      <a:pt x="3" y="492"/>
                    </a:lnTo>
                    <a:lnTo>
                      <a:pt x="3" y="492"/>
                    </a:lnTo>
                    <a:lnTo>
                      <a:pt x="8" y="497"/>
                    </a:lnTo>
                    <a:close/>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104" name="Freeform 3502"/>
              <p:cNvSpPr/>
              <p:nvPr/>
            </p:nvSpPr>
            <p:spPr bwMode="auto">
              <a:xfrm>
                <a:off x="769938" y="3060700"/>
                <a:ext cx="3175" cy="3175"/>
              </a:xfrm>
              <a:custGeom>
                <a:avLst/>
                <a:gdLst/>
                <a:ahLst/>
                <a:cxnLst>
                  <a:cxn ang="0">
                    <a:pos x="5" y="5"/>
                  </a:cxn>
                  <a:cxn ang="0">
                    <a:pos x="5" y="5"/>
                  </a:cxn>
                  <a:cxn ang="0">
                    <a:pos x="0" y="0"/>
                  </a:cxn>
                  <a:cxn ang="0">
                    <a:pos x="0" y="0"/>
                  </a:cxn>
                  <a:cxn ang="0">
                    <a:pos x="5" y="5"/>
                  </a:cxn>
                </a:cxnLst>
                <a:rect l="0" t="0" r="r" b="b"/>
                <a:pathLst>
                  <a:path w="5" h="5">
                    <a:moveTo>
                      <a:pt x="5" y="5"/>
                    </a:moveTo>
                    <a:lnTo>
                      <a:pt x="5" y="5"/>
                    </a:lnTo>
                    <a:lnTo>
                      <a:pt x="0" y="0"/>
                    </a:lnTo>
                    <a:lnTo>
                      <a:pt x="0" y="0"/>
                    </a:lnTo>
                    <a:lnTo>
                      <a:pt x="5" y="5"/>
                    </a:lnTo>
                  </a:path>
                </a:pathLst>
              </a:custGeom>
              <a:noFill/>
              <a:ln w="9525">
                <a:noFill/>
                <a:round/>
              </a:ln>
            </p:spPr>
            <p:txBody>
              <a:bodyPr vert="horz" wrap="square" lIns="91440" tIns="45720" rIns="91440" bIns="45720" numCol="1" anchor="t" anchorCtr="0" compatLnSpc="1"/>
              <a:lstStyle/>
              <a:p>
                <a:endParaRPr lang="en-US"/>
              </a:p>
            </p:txBody>
          </p:sp>
          <p:sp>
            <p:nvSpPr>
              <p:cNvPr id="105" name="Freeform 3503"/>
              <p:cNvSpPr/>
              <p:nvPr/>
            </p:nvSpPr>
            <p:spPr bwMode="auto">
              <a:xfrm>
                <a:off x="766763" y="2670175"/>
                <a:ext cx="887413" cy="449263"/>
              </a:xfrm>
              <a:custGeom>
                <a:avLst/>
                <a:gdLst/>
                <a:ahLst/>
                <a:cxnLst>
                  <a:cxn ang="0">
                    <a:pos x="1099" y="0"/>
                  </a:cxn>
                  <a:cxn ang="0">
                    <a:pos x="1061" y="3"/>
                  </a:cxn>
                  <a:cxn ang="0">
                    <a:pos x="1000" y="18"/>
                  </a:cxn>
                  <a:cxn ang="0">
                    <a:pos x="916" y="47"/>
                  </a:cxn>
                  <a:cxn ang="0">
                    <a:pos x="868" y="72"/>
                  </a:cxn>
                  <a:cxn ang="0">
                    <a:pos x="863" y="72"/>
                  </a:cxn>
                  <a:cxn ang="0">
                    <a:pos x="846" y="78"/>
                  </a:cxn>
                  <a:cxn ang="0">
                    <a:pos x="837" y="90"/>
                  </a:cxn>
                  <a:cxn ang="0">
                    <a:pos x="837" y="96"/>
                  </a:cxn>
                  <a:cxn ang="0">
                    <a:pos x="3" y="492"/>
                  </a:cxn>
                  <a:cxn ang="0">
                    <a:pos x="3" y="492"/>
                  </a:cxn>
                  <a:cxn ang="0">
                    <a:pos x="0" y="506"/>
                  </a:cxn>
                  <a:cxn ang="0">
                    <a:pos x="4" y="533"/>
                  </a:cxn>
                  <a:cxn ang="0">
                    <a:pos x="16" y="552"/>
                  </a:cxn>
                  <a:cxn ang="0">
                    <a:pos x="27" y="565"/>
                  </a:cxn>
                  <a:cxn ang="0">
                    <a:pos x="729" y="234"/>
                  </a:cxn>
                  <a:cxn ang="0">
                    <a:pos x="731" y="238"/>
                  </a:cxn>
                  <a:cxn ang="0">
                    <a:pos x="741" y="239"/>
                  </a:cxn>
                  <a:cxn ang="0">
                    <a:pos x="749" y="239"/>
                  </a:cxn>
                  <a:cxn ang="0">
                    <a:pos x="772" y="233"/>
                  </a:cxn>
                  <a:cxn ang="0">
                    <a:pos x="833" y="208"/>
                  </a:cxn>
                  <a:cxn ang="0">
                    <a:pos x="897" y="176"/>
                  </a:cxn>
                  <a:cxn ang="0">
                    <a:pos x="905" y="179"/>
                  </a:cxn>
                  <a:cxn ang="0">
                    <a:pos x="908" y="177"/>
                  </a:cxn>
                  <a:cxn ang="0">
                    <a:pos x="915" y="173"/>
                  </a:cxn>
                  <a:cxn ang="0">
                    <a:pos x="918" y="168"/>
                  </a:cxn>
                  <a:cxn ang="0">
                    <a:pos x="993" y="124"/>
                  </a:cxn>
                  <a:cxn ang="0">
                    <a:pos x="1058" y="80"/>
                  </a:cxn>
                  <a:cxn ang="0">
                    <a:pos x="1104" y="41"/>
                  </a:cxn>
                  <a:cxn ang="0">
                    <a:pos x="1117" y="28"/>
                  </a:cxn>
                  <a:cxn ang="0">
                    <a:pos x="1117" y="15"/>
                  </a:cxn>
                  <a:cxn ang="0">
                    <a:pos x="1112" y="5"/>
                  </a:cxn>
                  <a:cxn ang="0">
                    <a:pos x="1099" y="0"/>
                  </a:cxn>
                </a:cxnLst>
                <a:rect l="0" t="0" r="r" b="b"/>
                <a:pathLst>
                  <a:path w="1117" h="565">
                    <a:moveTo>
                      <a:pt x="1099" y="0"/>
                    </a:moveTo>
                    <a:lnTo>
                      <a:pt x="1099" y="0"/>
                    </a:lnTo>
                    <a:lnTo>
                      <a:pt x="1081" y="0"/>
                    </a:lnTo>
                    <a:lnTo>
                      <a:pt x="1061" y="3"/>
                    </a:lnTo>
                    <a:lnTo>
                      <a:pt x="1034" y="8"/>
                    </a:lnTo>
                    <a:lnTo>
                      <a:pt x="1000" y="18"/>
                    </a:lnTo>
                    <a:lnTo>
                      <a:pt x="960" y="31"/>
                    </a:lnTo>
                    <a:lnTo>
                      <a:pt x="916" y="47"/>
                    </a:lnTo>
                    <a:lnTo>
                      <a:pt x="894" y="59"/>
                    </a:lnTo>
                    <a:lnTo>
                      <a:pt x="868" y="72"/>
                    </a:lnTo>
                    <a:lnTo>
                      <a:pt x="868" y="72"/>
                    </a:lnTo>
                    <a:lnTo>
                      <a:pt x="863" y="72"/>
                    </a:lnTo>
                    <a:lnTo>
                      <a:pt x="851" y="75"/>
                    </a:lnTo>
                    <a:lnTo>
                      <a:pt x="846" y="78"/>
                    </a:lnTo>
                    <a:lnTo>
                      <a:pt x="840" y="83"/>
                    </a:lnTo>
                    <a:lnTo>
                      <a:pt x="837" y="90"/>
                    </a:lnTo>
                    <a:lnTo>
                      <a:pt x="837" y="96"/>
                    </a:lnTo>
                    <a:lnTo>
                      <a:pt x="837" y="96"/>
                    </a:lnTo>
                    <a:lnTo>
                      <a:pt x="842" y="94"/>
                    </a:lnTo>
                    <a:lnTo>
                      <a:pt x="3" y="492"/>
                    </a:lnTo>
                    <a:lnTo>
                      <a:pt x="3" y="492"/>
                    </a:lnTo>
                    <a:lnTo>
                      <a:pt x="3" y="492"/>
                    </a:lnTo>
                    <a:lnTo>
                      <a:pt x="1" y="500"/>
                    </a:lnTo>
                    <a:lnTo>
                      <a:pt x="0" y="506"/>
                    </a:lnTo>
                    <a:lnTo>
                      <a:pt x="1" y="519"/>
                    </a:lnTo>
                    <a:lnTo>
                      <a:pt x="4" y="533"/>
                    </a:lnTo>
                    <a:lnTo>
                      <a:pt x="9" y="544"/>
                    </a:lnTo>
                    <a:lnTo>
                      <a:pt x="16" y="552"/>
                    </a:lnTo>
                    <a:lnTo>
                      <a:pt x="22" y="560"/>
                    </a:lnTo>
                    <a:lnTo>
                      <a:pt x="27" y="565"/>
                    </a:lnTo>
                    <a:lnTo>
                      <a:pt x="729" y="234"/>
                    </a:lnTo>
                    <a:lnTo>
                      <a:pt x="729" y="234"/>
                    </a:lnTo>
                    <a:lnTo>
                      <a:pt x="729" y="236"/>
                    </a:lnTo>
                    <a:lnTo>
                      <a:pt x="731" y="238"/>
                    </a:lnTo>
                    <a:lnTo>
                      <a:pt x="736" y="239"/>
                    </a:lnTo>
                    <a:lnTo>
                      <a:pt x="741" y="239"/>
                    </a:lnTo>
                    <a:lnTo>
                      <a:pt x="741" y="239"/>
                    </a:lnTo>
                    <a:lnTo>
                      <a:pt x="749" y="239"/>
                    </a:lnTo>
                    <a:lnTo>
                      <a:pt x="759" y="236"/>
                    </a:lnTo>
                    <a:lnTo>
                      <a:pt x="772" y="233"/>
                    </a:lnTo>
                    <a:lnTo>
                      <a:pt x="788" y="228"/>
                    </a:lnTo>
                    <a:lnTo>
                      <a:pt x="833" y="208"/>
                    </a:lnTo>
                    <a:lnTo>
                      <a:pt x="897" y="176"/>
                    </a:lnTo>
                    <a:lnTo>
                      <a:pt x="897" y="176"/>
                    </a:lnTo>
                    <a:lnTo>
                      <a:pt x="899" y="177"/>
                    </a:lnTo>
                    <a:lnTo>
                      <a:pt x="905" y="179"/>
                    </a:lnTo>
                    <a:lnTo>
                      <a:pt x="905" y="179"/>
                    </a:lnTo>
                    <a:lnTo>
                      <a:pt x="908" y="177"/>
                    </a:lnTo>
                    <a:lnTo>
                      <a:pt x="912" y="176"/>
                    </a:lnTo>
                    <a:lnTo>
                      <a:pt x="915" y="173"/>
                    </a:lnTo>
                    <a:lnTo>
                      <a:pt x="918" y="168"/>
                    </a:lnTo>
                    <a:lnTo>
                      <a:pt x="918" y="168"/>
                    </a:lnTo>
                    <a:lnTo>
                      <a:pt x="939" y="155"/>
                    </a:lnTo>
                    <a:lnTo>
                      <a:pt x="993" y="124"/>
                    </a:lnTo>
                    <a:lnTo>
                      <a:pt x="1026" y="103"/>
                    </a:lnTo>
                    <a:lnTo>
                      <a:pt x="1058" y="80"/>
                    </a:lnTo>
                    <a:lnTo>
                      <a:pt x="1089" y="54"/>
                    </a:lnTo>
                    <a:lnTo>
                      <a:pt x="1104" y="41"/>
                    </a:lnTo>
                    <a:lnTo>
                      <a:pt x="1117" y="28"/>
                    </a:lnTo>
                    <a:lnTo>
                      <a:pt x="1117" y="28"/>
                    </a:lnTo>
                    <a:lnTo>
                      <a:pt x="1117" y="24"/>
                    </a:lnTo>
                    <a:lnTo>
                      <a:pt x="1117" y="15"/>
                    </a:lnTo>
                    <a:lnTo>
                      <a:pt x="1115" y="8"/>
                    </a:lnTo>
                    <a:lnTo>
                      <a:pt x="1112" y="5"/>
                    </a:lnTo>
                    <a:lnTo>
                      <a:pt x="1107" y="2"/>
                    </a:lnTo>
                    <a:lnTo>
                      <a:pt x="1099" y="0"/>
                    </a:lnTo>
                  </a:path>
                </a:pathLst>
              </a:custGeom>
              <a:noFill/>
              <a:ln w="9525">
                <a:noFill/>
                <a:round/>
              </a:ln>
            </p:spPr>
            <p:txBody>
              <a:bodyPr vert="horz" wrap="square" lIns="91440" tIns="45720" rIns="91440" bIns="45720" numCol="1" anchor="t" anchorCtr="0" compatLnSpc="1"/>
              <a:lstStyle/>
              <a:p>
                <a:endParaRPr lang="en-US"/>
              </a:p>
            </p:txBody>
          </p:sp>
          <p:sp>
            <p:nvSpPr>
              <p:cNvPr id="106" name="Freeform 3504"/>
              <p:cNvSpPr/>
              <p:nvPr/>
            </p:nvSpPr>
            <p:spPr bwMode="auto">
              <a:xfrm>
                <a:off x="1341438" y="2654300"/>
                <a:ext cx="307975" cy="190500"/>
              </a:xfrm>
              <a:custGeom>
                <a:avLst/>
                <a:gdLst/>
                <a:ahLst/>
                <a:cxnLst>
                  <a:cxn ang="0">
                    <a:pos x="0" y="233"/>
                  </a:cxn>
                  <a:cxn ang="0">
                    <a:pos x="1" y="237"/>
                  </a:cxn>
                  <a:cxn ang="0">
                    <a:pos x="18" y="240"/>
                  </a:cxn>
                  <a:cxn ang="0">
                    <a:pos x="68" y="225"/>
                  </a:cxn>
                  <a:cxn ang="0">
                    <a:pos x="167" y="176"/>
                  </a:cxn>
                  <a:cxn ang="0">
                    <a:pos x="169" y="178"/>
                  </a:cxn>
                  <a:cxn ang="0">
                    <a:pos x="179" y="178"/>
                  </a:cxn>
                  <a:cxn ang="0">
                    <a:pos x="185" y="173"/>
                  </a:cxn>
                  <a:cxn ang="0">
                    <a:pos x="189" y="168"/>
                  </a:cxn>
                  <a:cxn ang="0">
                    <a:pos x="264" y="124"/>
                  </a:cxn>
                  <a:cxn ang="0">
                    <a:pos x="329" y="80"/>
                  </a:cxn>
                  <a:cxn ang="0">
                    <a:pos x="374" y="41"/>
                  </a:cxn>
                  <a:cxn ang="0">
                    <a:pos x="387" y="28"/>
                  </a:cxn>
                  <a:cxn ang="0">
                    <a:pos x="387" y="15"/>
                  </a:cxn>
                  <a:cxn ang="0">
                    <a:pos x="382" y="5"/>
                  </a:cxn>
                  <a:cxn ang="0">
                    <a:pos x="369" y="0"/>
                  </a:cxn>
                  <a:cxn ang="0">
                    <a:pos x="351" y="0"/>
                  </a:cxn>
                  <a:cxn ang="0">
                    <a:pos x="304" y="9"/>
                  </a:cxn>
                  <a:cxn ang="0">
                    <a:pos x="231" y="31"/>
                  </a:cxn>
                  <a:cxn ang="0">
                    <a:pos x="164" y="59"/>
                  </a:cxn>
                  <a:cxn ang="0">
                    <a:pos x="138" y="72"/>
                  </a:cxn>
                  <a:cxn ang="0">
                    <a:pos x="122" y="75"/>
                  </a:cxn>
                  <a:cxn ang="0">
                    <a:pos x="110" y="84"/>
                  </a:cxn>
                  <a:cxn ang="0">
                    <a:pos x="107" y="97"/>
                  </a:cxn>
                  <a:cxn ang="0">
                    <a:pos x="107" y="97"/>
                  </a:cxn>
                  <a:cxn ang="0">
                    <a:pos x="125" y="93"/>
                  </a:cxn>
                  <a:cxn ang="0">
                    <a:pos x="145" y="92"/>
                  </a:cxn>
                  <a:cxn ang="0">
                    <a:pos x="156" y="106"/>
                  </a:cxn>
                  <a:cxn ang="0">
                    <a:pos x="163" y="123"/>
                  </a:cxn>
                  <a:cxn ang="0">
                    <a:pos x="161" y="126"/>
                  </a:cxn>
                  <a:cxn ang="0">
                    <a:pos x="158" y="137"/>
                  </a:cxn>
                  <a:cxn ang="0">
                    <a:pos x="133" y="147"/>
                  </a:cxn>
                  <a:cxn ang="0">
                    <a:pos x="81" y="171"/>
                  </a:cxn>
                  <a:cxn ang="0">
                    <a:pos x="26" y="202"/>
                  </a:cxn>
                  <a:cxn ang="0">
                    <a:pos x="8" y="219"/>
                  </a:cxn>
                  <a:cxn ang="0">
                    <a:pos x="0" y="233"/>
                  </a:cxn>
                </a:cxnLst>
                <a:rect l="0" t="0" r="r" b="b"/>
                <a:pathLst>
                  <a:path w="387" h="240">
                    <a:moveTo>
                      <a:pt x="0" y="233"/>
                    </a:moveTo>
                    <a:lnTo>
                      <a:pt x="0" y="233"/>
                    </a:lnTo>
                    <a:lnTo>
                      <a:pt x="0" y="235"/>
                    </a:lnTo>
                    <a:lnTo>
                      <a:pt x="1" y="237"/>
                    </a:lnTo>
                    <a:lnTo>
                      <a:pt x="6" y="240"/>
                    </a:lnTo>
                    <a:lnTo>
                      <a:pt x="18" y="240"/>
                    </a:lnTo>
                    <a:lnTo>
                      <a:pt x="37" y="235"/>
                    </a:lnTo>
                    <a:lnTo>
                      <a:pt x="68" y="225"/>
                    </a:lnTo>
                    <a:lnTo>
                      <a:pt x="110" y="206"/>
                    </a:lnTo>
                    <a:lnTo>
                      <a:pt x="167" y="176"/>
                    </a:lnTo>
                    <a:lnTo>
                      <a:pt x="167" y="176"/>
                    </a:lnTo>
                    <a:lnTo>
                      <a:pt x="169" y="178"/>
                    </a:lnTo>
                    <a:lnTo>
                      <a:pt x="176" y="180"/>
                    </a:lnTo>
                    <a:lnTo>
                      <a:pt x="179" y="178"/>
                    </a:lnTo>
                    <a:lnTo>
                      <a:pt x="182" y="176"/>
                    </a:lnTo>
                    <a:lnTo>
                      <a:pt x="185" y="173"/>
                    </a:lnTo>
                    <a:lnTo>
                      <a:pt x="189" y="168"/>
                    </a:lnTo>
                    <a:lnTo>
                      <a:pt x="189" y="168"/>
                    </a:lnTo>
                    <a:lnTo>
                      <a:pt x="210" y="155"/>
                    </a:lnTo>
                    <a:lnTo>
                      <a:pt x="264" y="124"/>
                    </a:lnTo>
                    <a:lnTo>
                      <a:pt x="296" y="103"/>
                    </a:lnTo>
                    <a:lnTo>
                      <a:pt x="329" y="80"/>
                    </a:lnTo>
                    <a:lnTo>
                      <a:pt x="360" y="54"/>
                    </a:lnTo>
                    <a:lnTo>
                      <a:pt x="374" y="41"/>
                    </a:lnTo>
                    <a:lnTo>
                      <a:pt x="387" y="28"/>
                    </a:lnTo>
                    <a:lnTo>
                      <a:pt x="387" y="28"/>
                    </a:lnTo>
                    <a:lnTo>
                      <a:pt x="387" y="25"/>
                    </a:lnTo>
                    <a:lnTo>
                      <a:pt x="387" y="15"/>
                    </a:lnTo>
                    <a:lnTo>
                      <a:pt x="386" y="9"/>
                    </a:lnTo>
                    <a:lnTo>
                      <a:pt x="382" y="5"/>
                    </a:lnTo>
                    <a:lnTo>
                      <a:pt x="378" y="2"/>
                    </a:lnTo>
                    <a:lnTo>
                      <a:pt x="369" y="0"/>
                    </a:lnTo>
                    <a:lnTo>
                      <a:pt x="369" y="0"/>
                    </a:lnTo>
                    <a:lnTo>
                      <a:pt x="351" y="0"/>
                    </a:lnTo>
                    <a:lnTo>
                      <a:pt x="332" y="4"/>
                    </a:lnTo>
                    <a:lnTo>
                      <a:pt x="304" y="9"/>
                    </a:lnTo>
                    <a:lnTo>
                      <a:pt x="270" y="18"/>
                    </a:lnTo>
                    <a:lnTo>
                      <a:pt x="231" y="31"/>
                    </a:lnTo>
                    <a:lnTo>
                      <a:pt x="187" y="48"/>
                    </a:lnTo>
                    <a:lnTo>
                      <a:pt x="164" y="59"/>
                    </a:lnTo>
                    <a:lnTo>
                      <a:pt x="138" y="72"/>
                    </a:lnTo>
                    <a:lnTo>
                      <a:pt x="138" y="72"/>
                    </a:lnTo>
                    <a:lnTo>
                      <a:pt x="133" y="72"/>
                    </a:lnTo>
                    <a:lnTo>
                      <a:pt x="122" y="75"/>
                    </a:lnTo>
                    <a:lnTo>
                      <a:pt x="117" y="79"/>
                    </a:lnTo>
                    <a:lnTo>
                      <a:pt x="110" y="84"/>
                    </a:lnTo>
                    <a:lnTo>
                      <a:pt x="107" y="90"/>
                    </a:lnTo>
                    <a:lnTo>
                      <a:pt x="107" y="97"/>
                    </a:lnTo>
                    <a:lnTo>
                      <a:pt x="107" y="97"/>
                    </a:lnTo>
                    <a:lnTo>
                      <a:pt x="107" y="97"/>
                    </a:lnTo>
                    <a:lnTo>
                      <a:pt x="114" y="95"/>
                    </a:lnTo>
                    <a:lnTo>
                      <a:pt x="125" y="93"/>
                    </a:lnTo>
                    <a:lnTo>
                      <a:pt x="145" y="92"/>
                    </a:lnTo>
                    <a:lnTo>
                      <a:pt x="145" y="92"/>
                    </a:lnTo>
                    <a:lnTo>
                      <a:pt x="148" y="97"/>
                    </a:lnTo>
                    <a:lnTo>
                      <a:pt x="156" y="106"/>
                    </a:lnTo>
                    <a:lnTo>
                      <a:pt x="163" y="118"/>
                    </a:lnTo>
                    <a:lnTo>
                      <a:pt x="163" y="123"/>
                    </a:lnTo>
                    <a:lnTo>
                      <a:pt x="161" y="126"/>
                    </a:lnTo>
                    <a:lnTo>
                      <a:pt x="161" y="126"/>
                    </a:lnTo>
                    <a:lnTo>
                      <a:pt x="161" y="127"/>
                    </a:lnTo>
                    <a:lnTo>
                      <a:pt x="158" y="137"/>
                    </a:lnTo>
                    <a:lnTo>
                      <a:pt x="158" y="137"/>
                    </a:lnTo>
                    <a:lnTo>
                      <a:pt x="133" y="147"/>
                    </a:lnTo>
                    <a:lnTo>
                      <a:pt x="109" y="158"/>
                    </a:lnTo>
                    <a:lnTo>
                      <a:pt x="81" y="171"/>
                    </a:lnTo>
                    <a:lnTo>
                      <a:pt x="52" y="186"/>
                    </a:lnTo>
                    <a:lnTo>
                      <a:pt x="26" y="202"/>
                    </a:lnTo>
                    <a:lnTo>
                      <a:pt x="16" y="211"/>
                    </a:lnTo>
                    <a:lnTo>
                      <a:pt x="8" y="219"/>
                    </a:lnTo>
                    <a:lnTo>
                      <a:pt x="1" y="227"/>
                    </a:lnTo>
                    <a:lnTo>
                      <a:pt x="0" y="233"/>
                    </a:lnTo>
                    <a:lnTo>
                      <a:pt x="0" y="233"/>
                    </a:lnTo>
                    <a:close/>
                  </a:path>
                </a:pathLst>
              </a:custGeom>
              <a:solidFill>
                <a:srgbClr val="2E3192"/>
              </a:solidFill>
              <a:ln w="9525">
                <a:noFill/>
                <a:round/>
              </a:ln>
            </p:spPr>
            <p:txBody>
              <a:bodyPr vert="horz" wrap="square" lIns="91440" tIns="45720" rIns="91440" bIns="45720" numCol="1" anchor="t" anchorCtr="0" compatLnSpc="1"/>
              <a:lstStyle/>
              <a:p>
                <a:endParaRPr lang="en-US"/>
              </a:p>
            </p:txBody>
          </p:sp>
          <p:sp>
            <p:nvSpPr>
              <p:cNvPr id="107" name="Freeform 3505"/>
              <p:cNvSpPr/>
              <p:nvPr/>
            </p:nvSpPr>
            <p:spPr bwMode="auto">
              <a:xfrm>
                <a:off x="765175" y="2716213"/>
                <a:ext cx="717550" cy="387350"/>
              </a:xfrm>
              <a:custGeom>
                <a:avLst/>
                <a:gdLst/>
                <a:ahLst/>
                <a:cxnLst>
                  <a:cxn ang="0">
                    <a:pos x="25" y="487"/>
                  </a:cxn>
                  <a:cxn ang="0">
                    <a:pos x="904" y="71"/>
                  </a:cxn>
                  <a:cxn ang="0">
                    <a:pos x="904" y="71"/>
                  </a:cxn>
                  <a:cxn ang="0">
                    <a:pos x="906" y="63"/>
                  </a:cxn>
                  <a:cxn ang="0">
                    <a:pos x="904" y="53"/>
                  </a:cxn>
                  <a:cxn ang="0">
                    <a:pos x="903" y="42"/>
                  </a:cxn>
                  <a:cxn ang="0">
                    <a:pos x="899" y="31"/>
                  </a:cxn>
                  <a:cxn ang="0">
                    <a:pos x="894" y="19"/>
                  </a:cxn>
                  <a:cxn ang="0">
                    <a:pos x="885" y="8"/>
                  </a:cxn>
                  <a:cxn ang="0">
                    <a:pos x="880" y="3"/>
                  </a:cxn>
                  <a:cxn ang="0">
                    <a:pos x="873" y="0"/>
                  </a:cxn>
                  <a:cxn ang="0">
                    <a:pos x="0" y="413"/>
                  </a:cxn>
                  <a:cxn ang="0">
                    <a:pos x="0" y="413"/>
                  </a:cxn>
                  <a:cxn ang="0">
                    <a:pos x="7" y="418"/>
                  </a:cxn>
                  <a:cxn ang="0">
                    <a:pos x="13" y="425"/>
                  </a:cxn>
                  <a:cxn ang="0">
                    <a:pos x="20" y="434"/>
                  </a:cxn>
                  <a:cxn ang="0">
                    <a:pos x="25" y="444"/>
                  </a:cxn>
                  <a:cxn ang="0">
                    <a:pos x="28" y="457"/>
                  </a:cxn>
                  <a:cxn ang="0">
                    <a:pos x="30" y="464"/>
                  </a:cxn>
                  <a:cxn ang="0">
                    <a:pos x="30" y="472"/>
                  </a:cxn>
                  <a:cxn ang="0">
                    <a:pos x="28" y="478"/>
                  </a:cxn>
                  <a:cxn ang="0">
                    <a:pos x="25" y="487"/>
                  </a:cxn>
                  <a:cxn ang="0">
                    <a:pos x="25" y="487"/>
                  </a:cxn>
                </a:cxnLst>
                <a:rect l="0" t="0" r="r" b="b"/>
                <a:pathLst>
                  <a:path w="906" h="487">
                    <a:moveTo>
                      <a:pt x="25" y="487"/>
                    </a:moveTo>
                    <a:lnTo>
                      <a:pt x="904" y="71"/>
                    </a:lnTo>
                    <a:lnTo>
                      <a:pt x="904" y="71"/>
                    </a:lnTo>
                    <a:lnTo>
                      <a:pt x="906" y="63"/>
                    </a:lnTo>
                    <a:lnTo>
                      <a:pt x="904" y="53"/>
                    </a:lnTo>
                    <a:lnTo>
                      <a:pt x="903" y="42"/>
                    </a:lnTo>
                    <a:lnTo>
                      <a:pt x="899" y="31"/>
                    </a:lnTo>
                    <a:lnTo>
                      <a:pt x="894" y="19"/>
                    </a:lnTo>
                    <a:lnTo>
                      <a:pt x="885" y="8"/>
                    </a:lnTo>
                    <a:lnTo>
                      <a:pt x="880" y="3"/>
                    </a:lnTo>
                    <a:lnTo>
                      <a:pt x="873" y="0"/>
                    </a:lnTo>
                    <a:lnTo>
                      <a:pt x="0" y="413"/>
                    </a:lnTo>
                    <a:lnTo>
                      <a:pt x="0" y="413"/>
                    </a:lnTo>
                    <a:lnTo>
                      <a:pt x="7" y="418"/>
                    </a:lnTo>
                    <a:lnTo>
                      <a:pt x="13" y="425"/>
                    </a:lnTo>
                    <a:lnTo>
                      <a:pt x="20" y="434"/>
                    </a:lnTo>
                    <a:lnTo>
                      <a:pt x="25" y="444"/>
                    </a:lnTo>
                    <a:lnTo>
                      <a:pt x="28" y="457"/>
                    </a:lnTo>
                    <a:lnTo>
                      <a:pt x="30" y="464"/>
                    </a:lnTo>
                    <a:lnTo>
                      <a:pt x="30" y="472"/>
                    </a:lnTo>
                    <a:lnTo>
                      <a:pt x="28" y="478"/>
                    </a:lnTo>
                    <a:lnTo>
                      <a:pt x="25" y="487"/>
                    </a:lnTo>
                    <a:lnTo>
                      <a:pt x="25" y="487"/>
                    </a:lnTo>
                    <a:close/>
                  </a:path>
                </a:pathLst>
              </a:custGeom>
              <a:solidFill>
                <a:srgbClr val="E6E6E6"/>
              </a:solidFill>
              <a:ln w="9525">
                <a:noFill/>
                <a:round/>
              </a:ln>
            </p:spPr>
            <p:txBody>
              <a:bodyPr vert="horz" wrap="square" lIns="91440" tIns="45720" rIns="91440" bIns="45720" numCol="1" anchor="t" anchorCtr="0" compatLnSpc="1"/>
              <a:lstStyle/>
              <a:p>
                <a:endParaRPr lang="en-US"/>
              </a:p>
            </p:txBody>
          </p:sp>
          <p:sp>
            <p:nvSpPr>
              <p:cNvPr id="108" name="Freeform 3506"/>
              <p:cNvSpPr/>
              <p:nvPr/>
            </p:nvSpPr>
            <p:spPr bwMode="auto">
              <a:xfrm>
                <a:off x="785813" y="2740025"/>
                <a:ext cx="696913" cy="346075"/>
              </a:xfrm>
              <a:custGeom>
                <a:avLst/>
                <a:gdLst/>
                <a:ahLst/>
                <a:cxnLst>
                  <a:cxn ang="0">
                    <a:pos x="2" y="436"/>
                  </a:cxn>
                  <a:cxn ang="0">
                    <a:pos x="878" y="18"/>
                  </a:cxn>
                  <a:cxn ang="0">
                    <a:pos x="873" y="0"/>
                  </a:cxn>
                  <a:cxn ang="0">
                    <a:pos x="0" y="418"/>
                  </a:cxn>
                  <a:cxn ang="0">
                    <a:pos x="0" y="418"/>
                  </a:cxn>
                  <a:cxn ang="0">
                    <a:pos x="2" y="423"/>
                  </a:cxn>
                  <a:cxn ang="0">
                    <a:pos x="2" y="428"/>
                  </a:cxn>
                  <a:cxn ang="0">
                    <a:pos x="2" y="436"/>
                  </a:cxn>
                  <a:cxn ang="0">
                    <a:pos x="2" y="436"/>
                  </a:cxn>
                </a:cxnLst>
                <a:rect l="0" t="0" r="r" b="b"/>
                <a:pathLst>
                  <a:path w="878" h="436">
                    <a:moveTo>
                      <a:pt x="2" y="436"/>
                    </a:moveTo>
                    <a:lnTo>
                      <a:pt x="878" y="18"/>
                    </a:lnTo>
                    <a:lnTo>
                      <a:pt x="873" y="0"/>
                    </a:lnTo>
                    <a:lnTo>
                      <a:pt x="0" y="418"/>
                    </a:lnTo>
                    <a:lnTo>
                      <a:pt x="0" y="418"/>
                    </a:lnTo>
                    <a:lnTo>
                      <a:pt x="2" y="423"/>
                    </a:lnTo>
                    <a:lnTo>
                      <a:pt x="2" y="428"/>
                    </a:lnTo>
                    <a:lnTo>
                      <a:pt x="2" y="436"/>
                    </a:lnTo>
                    <a:lnTo>
                      <a:pt x="2" y="436"/>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09" name="Freeform 3507"/>
              <p:cNvSpPr/>
              <p:nvPr/>
            </p:nvSpPr>
            <p:spPr bwMode="auto">
              <a:xfrm>
                <a:off x="762000" y="3044825"/>
                <a:ext cx="26988" cy="58738"/>
              </a:xfrm>
              <a:custGeom>
                <a:avLst/>
                <a:gdLst/>
                <a:ahLst/>
                <a:cxnLst>
                  <a:cxn ang="0">
                    <a:pos x="28" y="74"/>
                  </a:cxn>
                  <a:cxn ang="0">
                    <a:pos x="28" y="74"/>
                  </a:cxn>
                  <a:cxn ang="0">
                    <a:pos x="23" y="69"/>
                  </a:cxn>
                  <a:cxn ang="0">
                    <a:pos x="16" y="61"/>
                  </a:cxn>
                  <a:cxn ang="0">
                    <a:pos x="10" y="52"/>
                  </a:cxn>
                  <a:cxn ang="0">
                    <a:pos x="5" y="41"/>
                  </a:cxn>
                  <a:cxn ang="0">
                    <a:pos x="2" y="28"/>
                  </a:cxn>
                  <a:cxn ang="0">
                    <a:pos x="0" y="15"/>
                  </a:cxn>
                  <a:cxn ang="0">
                    <a:pos x="2" y="8"/>
                  </a:cxn>
                  <a:cxn ang="0">
                    <a:pos x="3" y="0"/>
                  </a:cxn>
                  <a:cxn ang="0">
                    <a:pos x="3" y="0"/>
                  </a:cxn>
                  <a:cxn ang="0">
                    <a:pos x="10" y="7"/>
                  </a:cxn>
                  <a:cxn ang="0">
                    <a:pos x="18" y="13"/>
                  </a:cxn>
                  <a:cxn ang="0">
                    <a:pos x="24" y="23"/>
                  </a:cxn>
                  <a:cxn ang="0">
                    <a:pos x="31" y="34"/>
                  </a:cxn>
                  <a:cxn ang="0">
                    <a:pos x="34" y="46"/>
                  </a:cxn>
                  <a:cxn ang="0">
                    <a:pos x="34" y="52"/>
                  </a:cxn>
                  <a:cxn ang="0">
                    <a:pos x="34" y="61"/>
                  </a:cxn>
                  <a:cxn ang="0">
                    <a:pos x="33" y="67"/>
                  </a:cxn>
                  <a:cxn ang="0">
                    <a:pos x="28" y="74"/>
                  </a:cxn>
                  <a:cxn ang="0">
                    <a:pos x="28" y="74"/>
                  </a:cxn>
                </a:cxnLst>
                <a:rect l="0" t="0" r="r" b="b"/>
                <a:pathLst>
                  <a:path w="34" h="74">
                    <a:moveTo>
                      <a:pt x="28" y="74"/>
                    </a:moveTo>
                    <a:lnTo>
                      <a:pt x="28" y="74"/>
                    </a:lnTo>
                    <a:lnTo>
                      <a:pt x="23" y="69"/>
                    </a:lnTo>
                    <a:lnTo>
                      <a:pt x="16" y="61"/>
                    </a:lnTo>
                    <a:lnTo>
                      <a:pt x="10" y="52"/>
                    </a:lnTo>
                    <a:lnTo>
                      <a:pt x="5" y="41"/>
                    </a:lnTo>
                    <a:lnTo>
                      <a:pt x="2" y="28"/>
                    </a:lnTo>
                    <a:lnTo>
                      <a:pt x="0" y="15"/>
                    </a:lnTo>
                    <a:lnTo>
                      <a:pt x="2" y="8"/>
                    </a:lnTo>
                    <a:lnTo>
                      <a:pt x="3" y="0"/>
                    </a:lnTo>
                    <a:lnTo>
                      <a:pt x="3" y="0"/>
                    </a:lnTo>
                    <a:lnTo>
                      <a:pt x="10" y="7"/>
                    </a:lnTo>
                    <a:lnTo>
                      <a:pt x="18" y="13"/>
                    </a:lnTo>
                    <a:lnTo>
                      <a:pt x="24" y="23"/>
                    </a:lnTo>
                    <a:lnTo>
                      <a:pt x="31" y="34"/>
                    </a:lnTo>
                    <a:lnTo>
                      <a:pt x="34" y="46"/>
                    </a:lnTo>
                    <a:lnTo>
                      <a:pt x="34" y="52"/>
                    </a:lnTo>
                    <a:lnTo>
                      <a:pt x="34" y="61"/>
                    </a:lnTo>
                    <a:lnTo>
                      <a:pt x="33" y="67"/>
                    </a:lnTo>
                    <a:lnTo>
                      <a:pt x="28" y="74"/>
                    </a:lnTo>
                    <a:lnTo>
                      <a:pt x="28" y="74"/>
                    </a:lnTo>
                    <a:close/>
                  </a:path>
                </a:pathLst>
              </a:custGeom>
              <a:solidFill>
                <a:srgbClr val="2E3192"/>
              </a:solidFill>
              <a:ln w="9525">
                <a:noFill/>
                <a:round/>
              </a:ln>
            </p:spPr>
            <p:txBody>
              <a:bodyPr vert="horz" wrap="square" lIns="91440" tIns="45720" rIns="91440" bIns="45720" numCol="1" anchor="t" anchorCtr="0" compatLnSpc="1"/>
              <a:lstStyle/>
              <a:p>
                <a:endParaRPr lang="en-US"/>
              </a:p>
            </p:txBody>
          </p:sp>
        </p:grpSp>
        <p:grpSp>
          <p:nvGrpSpPr>
            <p:cNvPr id="7" name="Group 109"/>
            <p:cNvGrpSpPr/>
            <p:nvPr/>
          </p:nvGrpSpPr>
          <p:grpSpPr>
            <a:xfrm>
              <a:off x="3643306" y="3571882"/>
              <a:ext cx="573088" cy="576262"/>
              <a:chOff x="2093913" y="1893888"/>
              <a:chExt cx="573088" cy="576262"/>
            </a:xfrm>
          </p:grpSpPr>
          <p:sp>
            <p:nvSpPr>
              <p:cNvPr id="111" name="Freeform 3241"/>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close/>
                  </a:path>
                </a:pathLst>
              </a:custGeom>
              <a:solidFill>
                <a:srgbClr val="C1C1C1"/>
              </a:solidFill>
              <a:ln w="9525">
                <a:noFill/>
                <a:round/>
              </a:ln>
            </p:spPr>
            <p:txBody>
              <a:bodyPr vert="horz" wrap="square" lIns="91440" tIns="45720" rIns="91440" bIns="45720" numCol="1" anchor="t" anchorCtr="0" compatLnSpc="1"/>
              <a:lstStyle/>
              <a:p>
                <a:endParaRPr lang="en-US"/>
              </a:p>
            </p:txBody>
          </p:sp>
          <p:sp>
            <p:nvSpPr>
              <p:cNvPr id="112" name="Freeform 3242"/>
              <p:cNvSpPr/>
              <p:nvPr/>
            </p:nvSpPr>
            <p:spPr bwMode="auto">
              <a:xfrm>
                <a:off x="2147888" y="1908175"/>
                <a:ext cx="519113" cy="561975"/>
              </a:xfrm>
              <a:custGeom>
                <a:avLst/>
                <a:gdLst/>
                <a:ahLst/>
                <a:cxnLst>
                  <a:cxn ang="0">
                    <a:pos x="373" y="0"/>
                  </a:cxn>
                  <a:cxn ang="0">
                    <a:pos x="373" y="0"/>
                  </a:cxn>
                  <a:cxn ang="0">
                    <a:pos x="365" y="1"/>
                  </a:cxn>
                  <a:cxn ang="0">
                    <a:pos x="358" y="3"/>
                  </a:cxn>
                  <a:cxn ang="0">
                    <a:pos x="15" y="190"/>
                  </a:cxn>
                  <a:cxn ang="0">
                    <a:pos x="15" y="190"/>
                  </a:cxn>
                  <a:cxn ang="0">
                    <a:pos x="10" y="194"/>
                  </a:cxn>
                  <a:cxn ang="0">
                    <a:pos x="7" y="198"/>
                  </a:cxn>
                  <a:cxn ang="0">
                    <a:pos x="3" y="203"/>
                  </a:cxn>
                  <a:cxn ang="0">
                    <a:pos x="0" y="208"/>
                  </a:cxn>
                  <a:cxn ang="0">
                    <a:pos x="0" y="213"/>
                  </a:cxn>
                  <a:cxn ang="0">
                    <a:pos x="0" y="220"/>
                  </a:cxn>
                  <a:cxn ang="0">
                    <a:pos x="0" y="225"/>
                  </a:cxn>
                  <a:cxn ang="0">
                    <a:pos x="3" y="231"/>
                  </a:cxn>
                  <a:cxn ang="0">
                    <a:pos x="67" y="347"/>
                  </a:cxn>
                  <a:cxn ang="0">
                    <a:pos x="67" y="347"/>
                  </a:cxn>
                  <a:cxn ang="0">
                    <a:pos x="68" y="350"/>
                  </a:cxn>
                  <a:cxn ang="0">
                    <a:pos x="68" y="350"/>
                  </a:cxn>
                  <a:cxn ang="0">
                    <a:pos x="254" y="692"/>
                  </a:cxn>
                  <a:cxn ang="0">
                    <a:pos x="254" y="692"/>
                  </a:cxn>
                  <a:cxn ang="0">
                    <a:pos x="259" y="698"/>
                  </a:cxn>
                  <a:cxn ang="0">
                    <a:pos x="265" y="703"/>
                  </a:cxn>
                  <a:cxn ang="0">
                    <a:pos x="272" y="707"/>
                  </a:cxn>
                  <a:cxn ang="0">
                    <a:pos x="280" y="707"/>
                  </a:cxn>
                  <a:cxn ang="0">
                    <a:pos x="280" y="707"/>
                  </a:cxn>
                  <a:cxn ang="0">
                    <a:pos x="287" y="707"/>
                  </a:cxn>
                  <a:cxn ang="0">
                    <a:pos x="295" y="703"/>
                  </a:cxn>
                  <a:cxn ang="0">
                    <a:pos x="637" y="516"/>
                  </a:cxn>
                  <a:cxn ang="0">
                    <a:pos x="637" y="516"/>
                  </a:cxn>
                  <a:cxn ang="0">
                    <a:pos x="642" y="513"/>
                  </a:cxn>
                  <a:cxn ang="0">
                    <a:pos x="647" y="508"/>
                  </a:cxn>
                  <a:cxn ang="0">
                    <a:pos x="650" y="505"/>
                  </a:cxn>
                  <a:cxn ang="0">
                    <a:pos x="652" y="498"/>
                  </a:cxn>
                  <a:cxn ang="0">
                    <a:pos x="653" y="493"/>
                  </a:cxn>
                  <a:cxn ang="0">
                    <a:pos x="653" y="487"/>
                  </a:cxn>
                  <a:cxn ang="0">
                    <a:pos x="652" y="482"/>
                  </a:cxn>
                  <a:cxn ang="0">
                    <a:pos x="650" y="475"/>
                  </a:cxn>
                  <a:cxn ang="0">
                    <a:pos x="463" y="133"/>
                  </a:cxn>
                  <a:cxn ang="0">
                    <a:pos x="399" y="16"/>
                  </a:cxn>
                  <a:cxn ang="0">
                    <a:pos x="399" y="16"/>
                  </a:cxn>
                  <a:cxn ang="0">
                    <a:pos x="394" y="10"/>
                  </a:cxn>
                  <a:cxn ang="0">
                    <a:pos x="388" y="5"/>
                  </a:cxn>
                  <a:cxn ang="0">
                    <a:pos x="380" y="1"/>
                  </a:cxn>
                  <a:cxn ang="0">
                    <a:pos x="373" y="0"/>
                  </a:cxn>
                </a:cxnLst>
                <a:rect l="0" t="0" r="r" b="b"/>
                <a:pathLst>
                  <a:path w="653" h="707">
                    <a:moveTo>
                      <a:pt x="373" y="0"/>
                    </a:moveTo>
                    <a:lnTo>
                      <a:pt x="373" y="0"/>
                    </a:lnTo>
                    <a:lnTo>
                      <a:pt x="365" y="1"/>
                    </a:lnTo>
                    <a:lnTo>
                      <a:pt x="358" y="3"/>
                    </a:lnTo>
                    <a:lnTo>
                      <a:pt x="15" y="190"/>
                    </a:lnTo>
                    <a:lnTo>
                      <a:pt x="15" y="190"/>
                    </a:lnTo>
                    <a:lnTo>
                      <a:pt x="10" y="194"/>
                    </a:lnTo>
                    <a:lnTo>
                      <a:pt x="7" y="198"/>
                    </a:lnTo>
                    <a:lnTo>
                      <a:pt x="3" y="203"/>
                    </a:lnTo>
                    <a:lnTo>
                      <a:pt x="0" y="208"/>
                    </a:lnTo>
                    <a:lnTo>
                      <a:pt x="0" y="213"/>
                    </a:lnTo>
                    <a:lnTo>
                      <a:pt x="0" y="220"/>
                    </a:lnTo>
                    <a:lnTo>
                      <a:pt x="0" y="225"/>
                    </a:lnTo>
                    <a:lnTo>
                      <a:pt x="3" y="231"/>
                    </a:lnTo>
                    <a:lnTo>
                      <a:pt x="67" y="347"/>
                    </a:lnTo>
                    <a:lnTo>
                      <a:pt x="67" y="347"/>
                    </a:lnTo>
                    <a:lnTo>
                      <a:pt x="68" y="350"/>
                    </a:lnTo>
                    <a:lnTo>
                      <a:pt x="68" y="350"/>
                    </a:lnTo>
                    <a:lnTo>
                      <a:pt x="254" y="692"/>
                    </a:lnTo>
                    <a:lnTo>
                      <a:pt x="254" y="692"/>
                    </a:lnTo>
                    <a:lnTo>
                      <a:pt x="259" y="698"/>
                    </a:lnTo>
                    <a:lnTo>
                      <a:pt x="265" y="703"/>
                    </a:lnTo>
                    <a:lnTo>
                      <a:pt x="272" y="707"/>
                    </a:lnTo>
                    <a:lnTo>
                      <a:pt x="280" y="707"/>
                    </a:lnTo>
                    <a:lnTo>
                      <a:pt x="280" y="707"/>
                    </a:lnTo>
                    <a:lnTo>
                      <a:pt x="287" y="707"/>
                    </a:lnTo>
                    <a:lnTo>
                      <a:pt x="295" y="703"/>
                    </a:lnTo>
                    <a:lnTo>
                      <a:pt x="637" y="516"/>
                    </a:lnTo>
                    <a:lnTo>
                      <a:pt x="637" y="516"/>
                    </a:lnTo>
                    <a:lnTo>
                      <a:pt x="642" y="513"/>
                    </a:lnTo>
                    <a:lnTo>
                      <a:pt x="647" y="508"/>
                    </a:lnTo>
                    <a:lnTo>
                      <a:pt x="650" y="505"/>
                    </a:lnTo>
                    <a:lnTo>
                      <a:pt x="652" y="498"/>
                    </a:lnTo>
                    <a:lnTo>
                      <a:pt x="653" y="493"/>
                    </a:lnTo>
                    <a:lnTo>
                      <a:pt x="653" y="487"/>
                    </a:lnTo>
                    <a:lnTo>
                      <a:pt x="652" y="482"/>
                    </a:lnTo>
                    <a:lnTo>
                      <a:pt x="650" y="475"/>
                    </a:lnTo>
                    <a:lnTo>
                      <a:pt x="463" y="133"/>
                    </a:lnTo>
                    <a:lnTo>
                      <a:pt x="399" y="16"/>
                    </a:lnTo>
                    <a:lnTo>
                      <a:pt x="399" y="16"/>
                    </a:lnTo>
                    <a:lnTo>
                      <a:pt x="394" y="10"/>
                    </a:lnTo>
                    <a:lnTo>
                      <a:pt x="388" y="5"/>
                    </a:lnTo>
                    <a:lnTo>
                      <a:pt x="380" y="1"/>
                    </a:lnTo>
                    <a:lnTo>
                      <a:pt x="373" y="0"/>
                    </a:lnTo>
                  </a:path>
                </a:pathLst>
              </a:custGeom>
              <a:noFill/>
              <a:ln w="9525">
                <a:noFill/>
                <a:round/>
              </a:ln>
            </p:spPr>
            <p:txBody>
              <a:bodyPr vert="horz" wrap="square" lIns="91440" tIns="45720" rIns="91440" bIns="45720" numCol="1" anchor="t" anchorCtr="0" compatLnSpc="1"/>
              <a:lstStyle/>
              <a:p>
                <a:endParaRPr lang="en-US"/>
              </a:p>
            </p:txBody>
          </p:sp>
          <p:sp>
            <p:nvSpPr>
              <p:cNvPr id="113" name="Freeform 3796"/>
              <p:cNvSpPr/>
              <p:nvPr/>
            </p:nvSpPr>
            <p:spPr bwMode="auto">
              <a:xfrm>
                <a:off x="2093913" y="1893888"/>
                <a:ext cx="366713" cy="276225"/>
              </a:xfrm>
              <a:custGeom>
                <a:avLst/>
                <a:gdLst/>
                <a:ahLst/>
                <a:cxnLst>
                  <a:cxn ang="0">
                    <a:pos x="399" y="17"/>
                  </a:cxn>
                  <a:cxn ang="0">
                    <a:pos x="399" y="17"/>
                  </a:cxn>
                  <a:cxn ang="0">
                    <a:pos x="395" y="12"/>
                  </a:cxn>
                  <a:cxn ang="0">
                    <a:pos x="391" y="7"/>
                  </a:cxn>
                  <a:cxn ang="0">
                    <a:pos x="386" y="3"/>
                  </a:cxn>
                  <a:cxn ang="0">
                    <a:pos x="381" y="2"/>
                  </a:cxn>
                  <a:cxn ang="0">
                    <a:pos x="376" y="0"/>
                  </a:cxn>
                  <a:cxn ang="0">
                    <a:pos x="369" y="0"/>
                  </a:cxn>
                  <a:cxn ang="0">
                    <a:pos x="364" y="2"/>
                  </a:cxn>
                  <a:cxn ang="0">
                    <a:pos x="358" y="3"/>
                  </a:cxn>
                  <a:cxn ang="0">
                    <a:pos x="16" y="191"/>
                  </a:cxn>
                  <a:cxn ang="0">
                    <a:pos x="16" y="191"/>
                  </a:cxn>
                  <a:cxn ang="0">
                    <a:pos x="11" y="194"/>
                  </a:cxn>
                  <a:cxn ang="0">
                    <a:pos x="6" y="199"/>
                  </a:cxn>
                  <a:cxn ang="0">
                    <a:pos x="3" y="204"/>
                  </a:cxn>
                  <a:cxn ang="0">
                    <a:pos x="1" y="209"/>
                  </a:cxn>
                  <a:cxn ang="0">
                    <a:pos x="0" y="215"/>
                  </a:cxn>
                  <a:cxn ang="0">
                    <a:pos x="0" y="220"/>
                  </a:cxn>
                  <a:cxn ang="0">
                    <a:pos x="1" y="227"/>
                  </a:cxn>
                  <a:cxn ang="0">
                    <a:pos x="3" y="231"/>
                  </a:cxn>
                  <a:cxn ang="0">
                    <a:pos x="68" y="349"/>
                  </a:cxn>
                  <a:cxn ang="0">
                    <a:pos x="462" y="134"/>
                  </a:cxn>
                  <a:cxn ang="0">
                    <a:pos x="399" y="17"/>
                  </a:cxn>
                </a:cxnLst>
                <a:rect l="0" t="0" r="r" b="b"/>
                <a:pathLst>
                  <a:path w="462" h="349">
                    <a:moveTo>
                      <a:pt x="399" y="17"/>
                    </a:moveTo>
                    <a:lnTo>
                      <a:pt x="399" y="17"/>
                    </a:lnTo>
                    <a:lnTo>
                      <a:pt x="395" y="12"/>
                    </a:lnTo>
                    <a:lnTo>
                      <a:pt x="391" y="7"/>
                    </a:lnTo>
                    <a:lnTo>
                      <a:pt x="386" y="3"/>
                    </a:lnTo>
                    <a:lnTo>
                      <a:pt x="381" y="2"/>
                    </a:lnTo>
                    <a:lnTo>
                      <a:pt x="376" y="0"/>
                    </a:lnTo>
                    <a:lnTo>
                      <a:pt x="369" y="0"/>
                    </a:lnTo>
                    <a:lnTo>
                      <a:pt x="364" y="2"/>
                    </a:lnTo>
                    <a:lnTo>
                      <a:pt x="358" y="3"/>
                    </a:lnTo>
                    <a:lnTo>
                      <a:pt x="16" y="191"/>
                    </a:lnTo>
                    <a:lnTo>
                      <a:pt x="16" y="191"/>
                    </a:lnTo>
                    <a:lnTo>
                      <a:pt x="11" y="194"/>
                    </a:lnTo>
                    <a:lnTo>
                      <a:pt x="6" y="199"/>
                    </a:lnTo>
                    <a:lnTo>
                      <a:pt x="3" y="204"/>
                    </a:lnTo>
                    <a:lnTo>
                      <a:pt x="1" y="209"/>
                    </a:lnTo>
                    <a:lnTo>
                      <a:pt x="0" y="215"/>
                    </a:lnTo>
                    <a:lnTo>
                      <a:pt x="0" y="220"/>
                    </a:lnTo>
                    <a:lnTo>
                      <a:pt x="1" y="227"/>
                    </a:lnTo>
                    <a:lnTo>
                      <a:pt x="3" y="231"/>
                    </a:lnTo>
                    <a:lnTo>
                      <a:pt x="68" y="349"/>
                    </a:lnTo>
                    <a:lnTo>
                      <a:pt x="462" y="134"/>
                    </a:lnTo>
                    <a:lnTo>
                      <a:pt x="399" y="17"/>
                    </a:lnTo>
                    <a:close/>
                  </a:path>
                </a:pathLst>
              </a:custGeom>
              <a:solidFill>
                <a:srgbClr val="1A1A1A"/>
              </a:solidFill>
              <a:ln w="9525">
                <a:noFill/>
                <a:round/>
              </a:ln>
            </p:spPr>
            <p:txBody>
              <a:bodyPr vert="horz" wrap="square" lIns="91440" tIns="45720" rIns="91440" bIns="45720" numCol="1" anchor="t" anchorCtr="0" compatLnSpc="1"/>
              <a:lstStyle/>
              <a:p>
                <a:endParaRPr lang="en-US"/>
              </a:p>
            </p:txBody>
          </p:sp>
          <p:sp>
            <p:nvSpPr>
              <p:cNvPr id="114" name="Freeform 3797"/>
              <p:cNvSpPr/>
              <p:nvPr/>
            </p:nvSpPr>
            <p:spPr bwMode="auto">
              <a:xfrm>
                <a:off x="2147888" y="1998663"/>
                <a:ext cx="463550" cy="455613"/>
              </a:xfrm>
              <a:custGeom>
                <a:avLst/>
                <a:gdLst/>
                <a:ahLst/>
                <a:cxnLst>
                  <a:cxn ang="0">
                    <a:pos x="0" y="215"/>
                  </a:cxn>
                  <a:cxn ang="0">
                    <a:pos x="186" y="558"/>
                  </a:cxn>
                  <a:cxn ang="0">
                    <a:pos x="186" y="558"/>
                  </a:cxn>
                  <a:cxn ang="0">
                    <a:pos x="191" y="563"/>
                  </a:cxn>
                  <a:cxn ang="0">
                    <a:pos x="194" y="567"/>
                  </a:cxn>
                  <a:cxn ang="0">
                    <a:pos x="199" y="570"/>
                  </a:cxn>
                  <a:cxn ang="0">
                    <a:pos x="204" y="573"/>
                  </a:cxn>
                  <a:cxn ang="0">
                    <a:pos x="210" y="573"/>
                  </a:cxn>
                  <a:cxn ang="0">
                    <a:pos x="215" y="573"/>
                  </a:cxn>
                  <a:cxn ang="0">
                    <a:pos x="222" y="571"/>
                  </a:cxn>
                  <a:cxn ang="0">
                    <a:pos x="226" y="570"/>
                  </a:cxn>
                  <a:cxn ang="0">
                    <a:pos x="570" y="382"/>
                  </a:cxn>
                  <a:cxn ang="0">
                    <a:pos x="570" y="382"/>
                  </a:cxn>
                  <a:cxn ang="0">
                    <a:pos x="575" y="379"/>
                  </a:cxn>
                  <a:cxn ang="0">
                    <a:pos x="578" y="376"/>
                  </a:cxn>
                  <a:cxn ang="0">
                    <a:pos x="581" y="371"/>
                  </a:cxn>
                  <a:cxn ang="0">
                    <a:pos x="585" y="365"/>
                  </a:cxn>
                  <a:cxn ang="0">
                    <a:pos x="585" y="360"/>
                  </a:cxn>
                  <a:cxn ang="0">
                    <a:pos x="585" y="353"/>
                  </a:cxn>
                  <a:cxn ang="0">
                    <a:pos x="585" y="348"/>
                  </a:cxn>
                  <a:cxn ang="0">
                    <a:pos x="581" y="343"/>
                  </a:cxn>
                  <a:cxn ang="0">
                    <a:pos x="394" y="0"/>
                  </a:cxn>
                  <a:cxn ang="0">
                    <a:pos x="0" y="215"/>
                  </a:cxn>
                </a:cxnLst>
                <a:rect l="0" t="0" r="r" b="b"/>
                <a:pathLst>
                  <a:path w="585" h="573">
                    <a:moveTo>
                      <a:pt x="0" y="215"/>
                    </a:moveTo>
                    <a:lnTo>
                      <a:pt x="186" y="558"/>
                    </a:lnTo>
                    <a:lnTo>
                      <a:pt x="186" y="558"/>
                    </a:lnTo>
                    <a:lnTo>
                      <a:pt x="191" y="563"/>
                    </a:lnTo>
                    <a:lnTo>
                      <a:pt x="194" y="567"/>
                    </a:lnTo>
                    <a:lnTo>
                      <a:pt x="199" y="570"/>
                    </a:lnTo>
                    <a:lnTo>
                      <a:pt x="204" y="573"/>
                    </a:lnTo>
                    <a:lnTo>
                      <a:pt x="210" y="573"/>
                    </a:lnTo>
                    <a:lnTo>
                      <a:pt x="215" y="573"/>
                    </a:lnTo>
                    <a:lnTo>
                      <a:pt x="222" y="571"/>
                    </a:lnTo>
                    <a:lnTo>
                      <a:pt x="226" y="570"/>
                    </a:lnTo>
                    <a:lnTo>
                      <a:pt x="570" y="382"/>
                    </a:lnTo>
                    <a:lnTo>
                      <a:pt x="570" y="382"/>
                    </a:lnTo>
                    <a:lnTo>
                      <a:pt x="575" y="379"/>
                    </a:lnTo>
                    <a:lnTo>
                      <a:pt x="578" y="376"/>
                    </a:lnTo>
                    <a:lnTo>
                      <a:pt x="581" y="371"/>
                    </a:lnTo>
                    <a:lnTo>
                      <a:pt x="585" y="365"/>
                    </a:lnTo>
                    <a:lnTo>
                      <a:pt x="585" y="360"/>
                    </a:lnTo>
                    <a:lnTo>
                      <a:pt x="585" y="353"/>
                    </a:lnTo>
                    <a:lnTo>
                      <a:pt x="585" y="348"/>
                    </a:lnTo>
                    <a:lnTo>
                      <a:pt x="581" y="343"/>
                    </a:lnTo>
                    <a:lnTo>
                      <a:pt x="394" y="0"/>
                    </a:lnTo>
                    <a:lnTo>
                      <a:pt x="0" y="215"/>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115" name="Freeform 3798"/>
              <p:cNvSpPr/>
              <p:nvPr/>
            </p:nvSpPr>
            <p:spPr bwMode="auto">
              <a:xfrm>
                <a:off x="2146301" y="1998663"/>
                <a:ext cx="315913" cy="173038"/>
              </a:xfrm>
              <a:custGeom>
                <a:avLst/>
                <a:gdLst/>
                <a:ahLst/>
                <a:cxnLst>
                  <a:cxn ang="0">
                    <a:pos x="398" y="3"/>
                  </a:cxn>
                  <a:cxn ang="0">
                    <a:pos x="2" y="218"/>
                  </a:cxn>
                  <a:cxn ang="0">
                    <a:pos x="0" y="215"/>
                  </a:cxn>
                  <a:cxn ang="0">
                    <a:pos x="396" y="0"/>
                  </a:cxn>
                  <a:cxn ang="0">
                    <a:pos x="398" y="3"/>
                  </a:cxn>
                </a:cxnLst>
                <a:rect l="0" t="0" r="r" b="b"/>
                <a:pathLst>
                  <a:path w="398" h="218">
                    <a:moveTo>
                      <a:pt x="398" y="3"/>
                    </a:moveTo>
                    <a:lnTo>
                      <a:pt x="2" y="218"/>
                    </a:lnTo>
                    <a:lnTo>
                      <a:pt x="0" y="215"/>
                    </a:lnTo>
                    <a:lnTo>
                      <a:pt x="396" y="0"/>
                    </a:lnTo>
                    <a:lnTo>
                      <a:pt x="398" y="3"/>
                    </a:lnTo>
                    <a:close/>
                  </a:path>
                </a:pathLst>
              </a:custGeom>
              <a:solidFill>
                <a:srgbClr val="333333"/>
              </a:solidFill>
              <a:ln w="9525">
                <a:noFill/>
                <a:round/>
              </a:ln>
            </p:spPr>
            <p:txBody>
              <a:bodyPr vert="horz" wrap="square" lIns="91440" tIns="45720" rIns="91440" bIns="45720" numCol="1" anchor="t" anchorCtr="0" compatLnSpc="1"/>
              <a:lstStyle/>
              <a:p>
                <a:endParaRPr lang="en-US"/>
              </a:p>
            </p:txBody>
          </p:sp>
          <p:sp>
            <p:nvSpPr>
              <p:cNvPr id="116" name="Freeform 3799"/>
              <p:cNvSpPr/>
              <p:nvPr/>
            </p:nvSpPr>
            <p:spPr bwMode="auto">
              <a:xfrm>
                <a:off x="2276476" y="2308225"/>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5" y="60"/>
                  </a:cxn>
                  <a:cxn ang="0">
                    <a:pos x="2" y="37"/>
                  </a:cxn>
                  <a:cxn ang="0">
                    <a:pos x="2" y="37"/>
                  </a:cxn>
                  <a:cxn ang="0">
                    <a:pos x="0" y="33"/>
                  </a:cxn>
                  <a:cxn ang="0">
                    <a:pos x="0" y="29"/>
                  </a:cxn>
                  <a:cxn ang="0">
                    <a:pos x="2" y="24"/>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5" y="60"/>
                    </a:lnTo>
                    <a:lnTo>
                      <a:pt x="2" y="37"/>
                    </a:lnTo>
                    <a:lnTo>
                      <a:pt x="2" y="37"/>
                    </a:lnTo>
                    <a:lnTo>
                      <a:pt x="0" y="33"/>
                    </a:lnTo>
                    <a:lnTo>
                      <a:pt x="0" y="29"/>
                    </a:lnTo>
                    <a:lnTo>
                      <a:pt x="2" y="24"/>
                    </a:lnTo>
                    <a:lnTo>
                      <a:pt x="6" y="21"/>
                    </a:lnTo>
                    <a:lnTo>
                      <a:pt x="42" y="2"/>
                    </a:lnTo>
                    <a:lnTo>
                      <a:pt x="42" y="2"/>
                    </a:lnTo>
                    <a:lnTo>
                      <a:pt x="47" y="0"/>
                    </a:lnTo>
                    <a:lnTo>
                      <a:pt x="52" y="0"/>
                    </a:lnTo>
                    <a:lnTo>
                      <a:pt x="55" y="3"/>
                    </a:lnTo>
                    <a:lnTo>
                      <a:pt x="59" y="7"/>
                    </a:lnTo>
                    <a:lnTo>
                      <a:pt x="72"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7" name="Freeform 3800"/>
              <p:cNvSpPr/>
              <p:nvPr/>
            </p:nvSpPr>
            <p:spPr bwMode="auto">
              <a:xfrm>
                <a:off x="2328863" y="2279650"/>
                <a:ext cx="57150" cy="53975"/>
              </a:xfrm>
              <a:custGeom>
                <a:avLst/>
                <a:gdLst/>
                <a:ahLst/>
                <a:cxnLst>
                  <a:cxn ang="0">
                    <a:pos x="72" y="31"/>
                  </a:cxn>
                  <a:cxn ang="0">
                    <a:pos x="72" y="31"/>
                  </a:cxn>
                  <a:cxn ang="0">
                    <a:pos x="72" y="34"/>
                  </a:cxn>
                  <a:cxn ang="0">
                    <a:pos x="72" y="39"/>
                  </a:cxn>
                  <a:cxn ang="0">
                    <a:pos x="70" y="44"/>
                  </a:cxn>
                  <a:cxn ang="0">
                    <a:pos x="67" y="46"/>
                  </a:cxn>
                  <a:cxn ang="0">
                    <a:pos x="29" y="67"/>
                  </a:cxn>
                  <a:cxn ang="0">
                    <a:pos x="29" y="67"/>
                  </a:cxn>
                  <a:cxn ang="0">
                    <a:pos x="26" y="69"/>
                  </a:cxn>
                  <a:cxn ang="0">
                    <a:pos x="21" y="67"/>
                  </a:cxn>
                  <a:cxn ang="0">
                    <a:pos x="16" y="65"/>
                  </a:cxn>
                  <a:cxn ang="0">
                    <a:pos x="13" y="62"/>
                  </a:cxn>
                  <a:cxn ang="0">
                    <a:pos x="2" y="38"/>
                  </a:cxn>
                  <a:cxn ang="0">
                    <a:pos x="2" y="38"/>
                  </a:cxn>
                  <a:cxn ang="0">
                    <a:pos x="0" y="34"/>
                  </a:cxn>
                  <a:cxn ang="0">
                    <a:pos x="0" y="29"/>
                  </a:cxn>
                  <a:cxn ang="0">
                    <a:pos x="2" y="25"/>
                  </a:cxn>
                  <a:cxn ang="0">
                    <a:pos x="5" y="23"/>
                  </a:cxn>
                  <a:cxn ang="0">
                    <a:pos x="42" y="2"/>
                  </a:cxn>
                  <a:cxn ang="0">
                    <a:pos x="42" y="2"/>
                  </a:cxn>
                  <a:cxn ang="0">
                    <a:pos x="47" y="0"/>
                  </a:cxn>
                  <a:cxn ang="0">
                    <a:pos x="51" y="2"/>
                  </a:cxn>
                  <a:cxn ang="0">
                    <a:pos x="55" y="3"/>
                  </a:cxn>
                  <a:cxn ang="0">
                    <a:pos x="59" y="7"/>
                  </a:cxn>
                  <a:cxn ang="0">
                    <a:pos x="72" y="31"/>
                  </a:cxn>
                </a:cxnLst>
                <a:rect l="0" t="0" r="r" b="b"/>
                <a:pathLst>
                  <a:path w="72" h="69">
                    <a:moveTo>
                      <a:pt x="72" y="31"/>
                    </a:moveTo>
                    <a:lnTo>
                      <a:pt x="72" y="31"/>
                    </a:lnTo>
                    <a:lnTo>
                      <a:pt x="72" y="34"/>
                    </a:lnTo>
                    <a:lnTo>
                      <a:pt x="72" y="39"/>
                    </a:lnTo>
                    <a:lnTo>
                      <a:pt x="70" y="44"/>
                    </a:lnTo>
                    <a:lnTo>
                      <a:pt x="67" y="46"/>
                    </a:lnTo>
                    <a:lnTo>
                      <a:pt x="29" y="67"/>
                    </a:lnTo>
                    <a:lnTo>
                      <a:pt x="29" y="67"/>
                    </a:lnTo>
                    <a:lnTo>
                      <a:pt x="26" y="69"/>
                    </a:lnTo>
                    <a:lnTo>
                      <a:pt x="21" y="67"/>
                    </a:lnTo>
                    <a:lnTo>
                      <a:pt x="16" y="65"/>
                    </a:lnTo>
                    <a:lnTo>
                      <a:pt x="13" y="62"/>
                    </a:lnTo>
                    <a:lnTo>
                      <a:pt x="2" y="38"/>
                    </a:lnTo>
                    <a:lnTo>
                      <a:pt x="2" y="38"/>
                    </a:lnTo>
                    <a:lnTo>
                      <a:pt x="0" y="34"/>
                    </a:lnTo>
                    <a:lnTo>
                      <a:pt x="0" y="29"/>
                    </a:lnTo>
                    <a:lnTo>
                      <a:pt x="2" y="25"/>
                    </a:lnTo>
                    <a:lnTo>
                      <a:pt x="5" y="23"/>
                    </a:lnTo>
                    <a:lnTo>
                      <a:pt x="42" y="2"/>
                    </a:lnTo>
                    <a:lnTo>
                      <a:pt x="42" y="2"/>
                    </a:lnTo>
                    <a:lnTo>
                      <a:pt x="47" y="0"/>
                    </a:lnTo>
                    <a:lnTo>
                      <a:pt x="51" y="2"/>
                    </a:lnTo>
                    <a:lnTo>
                      <a:pt x="55" y="3"/>
                    </a:lnTo>
                    <a:lnTo>
                      <a:pt x="59" y="7"/>
                    </a:lnTo>
                    <a:lnTo>
                      <a:pt x="72" y="31"/>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8" name="Freeform 3801"/>
              <p:cNvSpPr/>
              <p:nvPr/>
            </p:nvSpPr>
            <p:spPr bwMode="auto">
              <a:xfrm>
                <a:off x="2381251" y="2252663"/>
                <a:ext cx="55563" cy="52388"/>
              </a:xfrm>
              <a:custGeom>
                <a:avLst/>
                <a:gdLst/>
                <a:ahLst/>
                <a:cxnLst>
                  <a:cxn ang="0">
                    <a:pos x="70" y="29"/>
                  </a:cxn>
                  <a:cxn ang="0">
                    <a:pos x="70" y="29"/>
                  </a:cxn>
                  <a:cxn ang="0">
                    <a:pos x="72" y="34"/>
                  </a:cxn>
                  <a:cxn ang="0">
                    <a:pos x="72" y="37"/>
                  </a:cxn>
                  <a:cxn ang="0">
                    <a:pos x="70" y="42"/>
                  </a:cxn>
                  <a:cxn ang="0">
                    <a:pos x="65" y="46"/>
                  </a:cxn>
                  <a:cxn ang="0">
                    <a:pos x="30" y="65"/>
                  </a:cxn>
                  <a:cxn ang="0">
                    <a:pos x="30" y="65"/>
                  </a:cxn>
                  <a:cxn ang="0">
                    <a:pos x="25" y="67"/>
                  </a:cxn>
                  <a:cxn ang="0">
                    <a:pos x="21" y="67"/>
                  </a:cxn>
                  <a:cxn ang="0">
                    <a:pos x="16" y="63"/>
                  </a:cxn>
                  <a:cxn ang="0">
                    <a:pos x="13" y="60"/>
                  </a:cxn>
                  <a:cxn ang="0">
                    <a:pos x="0" y="37"/>
                  </a:cxn>
                  <a:cxn ang="0">
                    <a:pos x="0" y="37"/>
                  </a:cxn>
                  <a:cxn ang="0">
                    <a:pos x="0" y="33"/>
                  </a:cxn>
                  <a:cxn ang="0">
                    <a:pos x="0" y="28"/>
                  </a:cxn>
                  <a:cxn ang="0">
                    <a:pos x="2" y="24"/>
                  </a:cxn>
                  <a:cxn ang="0">
                    <a:pos x="5" y="21"/>
                  </a:cxn>
                  <a:cxn ang="0">
                    <a:pos x="43" y="2"/>
                  </a:cxn>
                  <a:cxn ang="0">
                    <a:pos x="43" y="2"/>
                  </a:cxn>
                  <a:cxn ang="0">
                    <a:pos x="46" y="0"/>
                  </a:cxn>
                  <a:cxn ang="0">
                    <a:pos x="51" y="0"/>
                  </a:cxn>
                  <a:cxn ang="0">
                    <a:pos x="56" y="2"/>
                  </a:cxn>
                  <a:cxn ang="0">
                    <a:pos x="59" y="6"/>
                  </a:cxn>
                  <a:cxn ang="0">
                    <a:pos x="70" y="29"/>
                  </a:cxn>
                </a:cxnLst>
                <a:rect l="0" t="0" r="r" b="b"/>
                <a:pathLst>
                  <a:path w="72" h="67">
                    <a:moveTo>
                      <a:pt x="70" y="29"/>
                    </a:moveTo>
                    <a:lnTo>
                      <a:pt x="70" y="29"/>
                    </a:lnTo>
                    <a:lnTo>
                      <a:pt x="72" y="34"/>
                    </a:lnTo>
                    <a:lnTo>
                      <a:pt x="72" y="37"/>
                    </a:lnTo>
                    <a:lnTo>
                      <a:pt x="70" y="42"/>
                    </a:lnTo>
                    <a:lnTo>
                      <a:pt x="65" y="46"/>
                    </a:lnTo>
                    <a:lnTo>
                      <a:pt x="30" y="65"/>
                    </a:lnTo>
                    <a:lnTo>
                      <a:pt x="30" y="65"/>
                    </a:lnTo>
                    <a:lnTo>
                      <a:pt x="25" y="67"/>
                    </a:lnTo>
                    <a:lnTo>
                      <a:pt x="21" y="67"/>
                    </a:lnTo>
                    <a:lnTo>
                      <a:pt x="16" y="63"/>
                    </a:lnTo>
                    <a:lnTo>
                      <a:pt x="13" y="60"/>
                    </a:lnTo>
                    <a:lnTo>
                      <a:pt x="0" y="37"/>
                    </a:lnTo>
                    <a:lnTo>
                      <a:pt x="0" y="37"/>
                    </a:lnTo>
                    <a:lnTo>
                      <a:pt x="0" y="33"/>
                    </a:lnTo>
                    <a:lnTo>
                      <a:pt x="0" y="28"/>
                    </a:lnTo>
                    <a:lnTo>
                      <a:pt x="2" y="24"/>
                    </a:lnTo>
                    <a:lnTo>
                      <a:pt x="5" y="21"/>
                    </a:lnTo>
                    <a:lnTo>
                      <a:pt x="43" y="2"/>
                    </a:lnTo>
                    <a:lnTo>
                      <a:pt x="43" y="2"/>
                    </a:lnTo>
                    <a:lnTo>
                      <a:pt x="46" y="0"/>
                    </a:lnTo>
                    <a:lnTo>
                      <a:pt x="51" y="0"/>
                    </a:lnTo>
                    <a:lnTo>
                      <a:pt x="56" y="2"/>
                    </a:lnTo>
                    <a:lnTo>
                      <a:pt x="59" y="6"/>
                    </a:lnTo>
                    <a:lnTo>
                      <a:pt x="70"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19" name="Freeform 3802"/>
              <p:cNvSpPr/>
              <p:nvPr/>
            </p:nvSpPr>
            <p:spPr bwMode="auto">
              <a:xfrm>
                <a:off x="2482851" y="2195513"/>
                <a:ext cx="58738" cy="53975"/>
              </a:xfrm>
              <a:custGeom>
                <a:avLst/>
                <a:gdLst/>
                <a:ahLst/>
                <a:cxnLst>
                  <a:cxn ang="0">
                    <a:pos x="72" y="31"/>
                  </a:cxn>
                  <a:cxn ang="0">
                    <a:pos x="72" y="31"/>
                  </a:cxn>
                  <a:cxn ang="0">
                    <a:pos x="73" y="35"/>
                  </a:cxn>
                  <a:cxn ang="0">
                    <a:pos x="73" y="39"/>
                  </a:cxn>
                  <a:cxn ang="0">
                    <a:pos x="70" y="44"/>
                  </a:cxn>
                  <a:cxn ang="0">
                    <a:pos x="67" y="46"/>
                  </a:cxn>
                  <a:cxn ang="0">
                    <a:pos x="31" y="67"/>
                  </a:cxn>
                  <a:cxn ang="0">
                    <a:pos x="31" y="67"/>
                  </a:cxn>
                  <a:cxn ang="0">
                    <a:pos x="26" y="67"/>
                  </a:cxn>
                  <a:cxn ang="0">
                    <a:pos x="21" y="67"/>
                  </a:cxn>
                  <a:cxn ang="0">
                    <a:pos x="18" y="65"/>
                  </a:cxn>
                  <a:cxn ang="0">
                    <a:pos x="15" y="62"/>
                  </a:cxn>
                  <a:cxn ang="0">
                    <a:pos x="1" y="38"/>
                  </a:cxn>
                  <a:cxn ang="0">
                    <a:pos x="1" y="38"/>
                  </a:cxn>
                  <a:cxn ang="0">
                    <a:pos x="0" y="35"/>
                  </a:cxn>
                  <a:cxn ang="0">
                    <a:pos x="0" y="30"/>
                  </a:cxn>
                  <a:cxn ang="0">
                    <a:pos x="3" y="25"/>
                  </a:cxn>
                  <a:cxn ang="0">
                    <a:pos x="6" y="23"/>
                  </a:cxn>
                  <a:cxn ang="0">
                    <a:pos x="42" y="2"/>
                  </a:cxn>
                  <a:cxn ang="0">
                    <a:pos x="42" y="2"/>
                  </a:cxn>
                  <a:cxn ang="0">
                    <a:pos x="47" y="0"/>
                  </a:cxn>
                  <a:cxn ang="0">
                    <a:pos x="52" y="2"/>
                  </a:cxn>
                  <a:cxn ang="0">
                    <a:pos x="55" y="4"/>
                  </a:cxn>
                  <a:cxn ang="0">
                    <a:pos x="58" y="7"/>
                  </a:cxn>
                  <a:cxn ang="0">
                    <a:pos x="72" y="31"/>
                  </a:cxn>
                </a:cxnLst>
                <a:rect l="0" t="0" r="r" b="b"/>
                <a:pathLst>
                  <a:path w="73" h="67">
                    <a:moveTo>
                      <a:pt x="72" y="31"/>
                    </a:moveTo>
                    <a:lnTo>
                      <a:pt x="72" y="31"/>
                    </a:lnTo>
                    <a:lnTo>
                      <a:pt x="73" y="35"/>
                    </a:lnTo>
                    <a:lnTo>
                      <a:pt x="73" y="39"/>
                    </a:lnTo>
                    <a:lnTo>
                      <a:pt x="70" y="44"/>
                    </a:lnTo>
                    <a:lnTo>
                      <a:pt x="67" y="46"/>
                    </a:lnTo>
                    <a:lnTo>
                      <a:pt x="31" y="67"/>
                    </a:lnTo>
                    <a:lnTo>
                      <a:pt x="31" y="67"/>
                    </a:lnTo>
                    <a:lnTo>
                      <a:pt x="26" y="67"/>
                    </a:lnTo>
                    <a:lnTo>
                      <a:pt x="21" y="67"/>
                    </a:lnTo>
                    <a:lnTo>
                      <a:pt x="18" y="65"/>
                    </a:lnTo>
                    <a:lnTo>
                      <a:pt x="15" y="62"/>
                    </a:lnTo>
                    <a:lnTo>
                      <a:pt x="1" y="38"/>
                    </a:lnTo>
                    <a:lnTo>
                      <a:pt x="1" y="38"/>
                    </a:lnTo>
                    <a:lnTo>
                      <a:pt x="0" y="35"/>
                    </a:lnTo>
                    <a:lnTo>
                      <a:pt x="0" y="30"/>
                    </a:lnTo>
                    <a:lnTo>
                      <a:pt x="3" y="25"/>
                    </a:lnTo>
                    <a:lnTo>
                      <a:pt x="6" y="23"/>
                    </a:lnTo>
                    <a:lnTo>
                      <a:pt x="42" y="2"/>
                    </a:lnTo>
                    <a:lnTo>
                      <a:pt x="42" y="2"/>
                    </a:lnTo>
                    <a:lnTo>
                      <a:pt x="47" y="0"/>
                    </a:lnTo>
                    <a:lnTo>
                      <a:pt x="52" y="2"/>
                    </a:lnTo>
                    <a:lnTo>
                      <a:pt x="55" y="4"/>
                    </a:lnTo>
                    <a:lnTo>
                      <a:pt x="58" y="7"/>
                    </a:lnTo>
                    <a:lnTo>
                      <a:pt x="72" y="31"/>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0" name="Freeform 3803"/>
              <p:cNvSpPr/>
              <p:nvPr/>
            </p:nvSpPr>
            <p:spPr bwMode="auto">
              <a:xfrm>
                <a:off x="2300288" y="2352675"/>
                <a:ext cx="58738" cy="52388"/>
              </a:xfrm>
              <a:custGeom>
                <a:avLst/>
                <a:gdLst/>
                <a:ahLst/>
                <a:cxnLst>
                  <a:cxn ang="0">
                    <a:pos x="72" y="30"/>
                  </a:cxn>
                  <a:cxn ang="0">
                    <a:pos x="72" y="30"/>
                  </a:cxn>
                  <a:cxn ang="0">
                    <a:pos x="73" y="35"/>
                  </a:cxn>
                  <a:cxn ang="0">
                    <a:pos x="73" y="39"/>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4"/>
                  </a:cxn>
                  <a:cxn ang="0">
                    <a:pos x="59" y="7"/>
                  </a:cxn>
                  <a:cxn ang="0">
                    <a:pos x="72" y="30"/>
                  </a:cxn>
                </a:cxnLst>
                <a:rect l="0" t="0" r="r" b="b"/>
                <a:pathLst>
                  <a:path w="73" h="67">
                    <a:moveTo>
                      <a:pt x="72" y="30"/>
                    </a:moveTo>
                    <a:lnTo>
                      <a:pt x="72" y="30"/>
                    </a:lnTo>
                    <a:lnTo>
                      <a:pt x="73" y="35"/>
                    </a:lnTo>
                    <a:lnTo>
                      <a:pt x="73" y="39"/>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4"/>
                    </a:lnTo>
                    <a:lnTo>
                      <a:pt x="59" y="7"/>
                    </a:lnTo>
                    <a:lnTo>
                      <a:pt x="72" y="30"/>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1" name="Freeform 3804"/>
              <p:cNvSpPr/>
              <p:nvPr/>
            </p:nvSpPr>
            <p:spPr bwMode="auto">
              <a:xfrm>
                <a:off x="2352676" y="2324100"/>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2" y="66"/>
                  </a:cxn>
                  <a:cxn ang="0">
                    <a:pos x="18" y="65"/>
                  </a:cxn>
                  <a:cxn ang="0">
                    <a:pos x="15" y="61"/>
                  </a:cxn>
                  <a:cxn ang="0">
                    <a:pos x="2" y="37"/>
                  </a:cxn>
                  <a:cxn ang="0">
                    <a:pos x="2" y="37"/>
                  </a:cxn>
                  <a:cxn ang="0">
                    <a:pos x="0" y="32"/>
                  </a:cxn>
                  <a:cxn ang="0">
                    <a:pos x="0" y="29"/>
                  </a:cxn>
                  <a:cxn ang="0">
                    <a:pos x="4" y="24"/>
                  </a:cxn>
                  <a:cxn ang="0">
                    <a:pos x="7" y="21"/>
                  </a:cxn>
                  <a:cxn ang="0">
                    <a:pos x="43" y="1"/>
                  </a:cxn>
                  <a:cxn ang="0">
                    <a:pos x="43" y="1"/>
                  </a:cxn>
                  <a:cxn ang="0">
                    <a:pos x="48" y="0"/>
                  </a:cxn>
                  <a:cxn ang="0">
                    <a:pos x="52" y="1"/>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2" y="66"/>
                    </a:lnTo>
                    <a:lnTo>
                      <a:pt x="18" y="65"/>
                    </a:lnTo>
                    <a:lnTo>
                      <a:pt x="15" y="61"/>
                    </a:lnTo>
                    <a:lnTo>
                      <a:pt x="2" y="37"/>
                    </a:lnTo>
                    <a:lnTo>
                      <a:pt x="2" y="37"/>
                    </a:lnTo>
                    <a:lnTo>
                      <a:pt x="0" y="32"/>
                    </a:lnTo>
                    <a:lnTo>
                      <a:pt x="0" y="29"/>
                    </a:lnTo>
                    <a:lnTo>
                      <a:pt x="4" y="24"/>
                    </a:lnTo>
                    <a:lnTo>
                      <a:pt x="7" y="21"/>
                    </a:lnTo>
                    <a:lnTo>
                      <a:pt x="43" y="1"/>
                    </a:lnTo>
                    <a:lnTo>
                      <a:pt x="43" y="1"/>
                    </a:lnTo>
                    <a:lnTo>
                      <a:pt x="48" y="0"/>
                    </a:lnTo>
                    <a:lnTo>
                      <a:pt x="52" y="1"/>
                    </a:lnTo>
                    <a:lnTo>
                      <a:pt x="56" y="3"/>
                    </a:lnTo>
                    <a:lnTo>
                      <a:pt x="59" y="6"/>
                    </a:lnTo>
                    <a:lnTo>
                      <a:pt x="72"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2" name="Freeform 3805"/>
              <p:cNvSpPr/>
              <p:nvPr/>
            </p:nvSpPr>
            <p:spPr bwMode="auto">
              <a:xfrm>
                <a:off x="2403476" y="2297113"/>
                <a:ext cx="58738" cy="52388"/>
              </a:xfrm>
              <a:custGeom>
                <a:avLst/>
                <a:gdLst/>
                <a:ahLst/>
                <a:cxnLst>
                  <a:cxn ang="0">
                    <a:pos x="71" y="30"/>
                  </a:cxn>
                  <a:cxn ang="0">
                    <a:pos x="71" y="30"/>
                  </a:cxn>
                  <a:cxn ang="0">
                    <a:pos x="73" y="33"/>
                  </a:cxn>
                  <a:cxn ang="0">
                    <a:pos x="71" y="38"/>
                  </a:cxn>
                  <a:cxn ang="0">
                    <a:pos x="70" y="43"/>
                  </a:cxn>
                  <a:cxn ang="0">
                    <a:pos x="66" y="46"/>
                  </a:cxn>
                  <a:cxn ang="0">
                    <a:pos x="29" y="65"/>
                  </a:cxn>
                  <a:cxn ang="0">
                    <a:pos x="29" y="65"/>
                  </a:cxn>
                  <a:cxn ang="0">
                    <a:pos x="26" y="67"/>
                  </a:cxn>
                  <a:cxn ang="0">
                    <a:pos x="21" y="65"/>
                  </a:cxn>
                  <a:cxn ang="0">
                    <a:pos x="16" y="64"/>
                  </a:cxn>
                  <a:cxn ang="0">
                    <a:pos x="14" y="61"/>
                  </a:cxn>
                  <a:cxn ang="0">
                    <a:pos x="1" y="38"/>
                  </a:cxn>
                  <a:cxn ang="0">
                    <a:pos x="1" y="38"/>
                  </a:cxn>
                  <a:cxn ang="0">
                    <a:pos x="0" y="33"/>
                  </a:cxn>
                  <a:cxn ang="0">
                    <a:pos x="0" y="28"/>
                  </a:cxn>
                  <a:cxn ang="0">
                    <a:pos x="1" y="25"/>
                  </a:cxn>
                  <a:cxn ang="0">
                    <a:pos x="6" y="22"/>
                  </a:cxn>
                  <a:cxn ang="0">
                    <a:pos x="42" y="0"/>
                  </a:cxn>
                  <a:cxn ang="0">
                    <a:pos x="42" y="0"/>
                  </a:cxn>
                  <a:cxn ang="0">
                    <a:pos x="47" y="0"/>
                  </a:cxn>
                  <a:cxn ang="0">
                    <a:pos x="52" y="0"/>
                  </a:cxn>
                  <a:cxn ang="0">
                    <a:pos x="55" y="2"/>
                  </a:cxn>
                  <a:cxn ang="0">
                    <a:pos x="58" y="5"/>
                  </a:cxn>
                  <a:cxn ang="0">
                    <a:pos x="71" y="30"/>
                  </a:cxn>
                </a:cxnLst>
                <a:rect l="0" t="0" r="r" b="b"/>
                <a:pathLst>
                  <a:path w="73" h="67">
                    <a:moveTo>
                      <a:pt x="71" y="30"/>
                    </a:moveTo>
                    <a:lnTo>
                      <a:pt x="71" y="30"/>
                    </a:lnTo>
                    <a:lnTo>
                      <a:pt x="73" y="33"/>
                    </a:lnTo>
                    <a:lnTo>
                      <a:pt x="71" y="38"/>
                    </a:lnTo>
                    <a:lnTo>
                      <a:pt x="70" y="43"/>
                    </a:lnTo>
                    <a:lnTo>
                      <a:pt x="66" y="46"/>
                    </a:lnTo>
                    <a:lnTo>
                      <a:pt x="29" y="65"/>
                    </a:lnTo>
                    <a:lnTo>
                      <a:pt x="29" y="65"/>
                    </a:lnTo>
                    <a:lnTo>
                      <a:pt x="26" y="67"/>
                    </a:lnTo>
                    <a:lnTo>
                      <a:pt x="21" y="65"/>
                    </a:lnTo>
                    <a:lnTo>
                      <a:pt x="16" y="64"/>
                    </a:lnTo>
                    <a:lnTo>
                      <a:pt x="14" y="61"/>
                    </a:lnTo>
                    <a:lnTo>
                      <a:pt x="1" y="38"/>
                    </a:lnTo>
                    <a:lnTo>
                      <a:pt x="1" y="38"/>
                    </a:lnTo>
                    <a:lnTo>
                      <a:pt x="0" y="33"/>
                    </a:lnTo>
                    <a:lnTo>
                      <a:pt x="0" y="28"/>
                    </a:lnTo>
                    <a:lnTo>
                      <a:pt x="1" y="25"/>
                    </a:lnTo>
                    <a:lnTo>
                      <a:pt x="6" y="22"/>
                    </a:lnTo>
                    <a:lnTo>
                      <a:pt x="42" y="0"/>
                    </a:lnTo>
                    <a:lnTo>
                      <a:pt x="42" y="0"/>
                    </a:lnTo>
                    <a:lnTo>
                      <a:pt x="47" y="0"/>
                    </a:lnTo>
                    <a:lnTo>
                      <a:pt x="52" y="0"/>
                    </a:lnTo>
                    <a:lnTo>
                      <a:pt x="55" y="2"/>
                    </a:lnTo>
                    <a:lnTo>
                      <a:pt x="58" y="5"/>
                    </a:lnTo>
                    <a:lnTo>
                      <a:pt x="71" y="30"/>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3" name="Freeform 3806"/>
              <p:cNvSpPr/>
              <p:nvPr/>
            </p:nvSpPr>
            <p:spPr bwMode="auto">
              <a:xfrm>
                <a:off x="2430463" y="2224088"/>
                <a:ext cx="82550" cy="96838"/>
              </a:xfrm>
              <a:custGeom>
                <a:avLst/>
                <a:gdLst/>
                <a:ahLst/>
                <a:cxnLst>
                  <a:cxn ang="0">
                    <a:pos x="42" y="2"/>
                  </a:cxn>
                  <a:cxn ang="0">
                    <a:pos x="6" y="21"/>
                  </a:cxn>
                  <a:cxn ang="0">
                    <a:pos x="6" y="21"/>
                  </a:cxn>
                  <a:cxn ang="0">
                    <a:pos x="3" y="25"/>
                  </a:cxn>
                  <a:cxn ang="0">
                    <a:pos x="1" y="29"/>
                  </a:cxn>
                  <a:cxn ang="0">
                    <a:pos x="0" y="33"/>
                  </a:cxn>
                  <a:cxn ang="0">
                    <a:pos x="1" y="38"/>
                  </a:cxn>
                  <a:cxn ang="0">
                    <a:pos x="44" y="116"/>
                  </a:cxn>
                  <a:cxn ang="0">
                    <a:pos x="44" y="116"/>
                  </a:cxn>
                  <a:cxn ang="0">
                    <a:pos x="47" y="119"/>
                  </a:cxn>
                  <a:cxn ang="0">
                    <a:pos x="52" y="122"/>
                  </a:cxn>
                  <a:cxn ang="0">
                    <a:pos x="57" y="122"/>
                  </a:cxn>
                  <a:cxn ang="0">
                    <a:pos x="60" y="121"/>
                  </a:cxn>
                  <a:cxn ang="0">
                    <a:pos x="97" y="101"/>
                  </a:cxn>
                  <a:cxn ang="0">
                    <a:pos x="97" y="101"/>
                  </a:cxn>
                  <a:cxn ang="0">
                    <a:pos x="101" y="98"/>
                  </a:cxn>
                  <a:cxn ang="0">
                    <a:pos x="102" y="95"/>
                  </a:cxn>
                  <a:cxn ang="0">
                    <a:pos x="102" y="90"/>
                  </a:cxn>
                  <a:cxn ang="0">
                    <a:pos x="102" y="85"/>
                  </a:cxn>
                  <a:cxn ang="0">
                    <a:pos x="58" y="7"/>
                  </a:cxn>
                  <a:cxn ang="0">
                    <a:pos x="58" y="7"/>
                  </a:cxn>
                  <a:cxn ang="0">
                    <a:pos x="57" y="3"/>
                  </a:cxn>
                  <a:cxn ang="0">
                    <a:pos x="52" y="0"/>
                  </a:cxn>
                  <a:cxn ang="0">
                    <a:pos x="47" y="0"/>
                  </a:cxn>
                  <a:cxn ang="0">
                    <a:pos x="42" y="2"/>
                  </a:cxn>
                  <a:cxn ang="0">
                    <a:pos x="42" y="2"/>
                  </a:cxn>
                </a:cxnLst>
                <a:rect l="0" t="0" r="r" b="b"/>
                <a:pathLst>
                  <a:path w="102" h="122">
                    <a:moveTo>
                      <a:pt x="42" y="2"/>
                    </a:moveTo>
                    <a:lnTo>
                      <a:pt x="6" y="21"/>
                    </a:lnTo>
                    <a:lnTo>
                      <a:pt x="6" y="21"/>
                    </a:lnTo>
                    <a:lnTo>
                      <a:pt x="3" y="25"/>
                    </a:lnTo>
                    <a:lnTo>
                      <a:pt x="1" y="29"/>
                    </a:lnTo>
                    <a:lnTo>
                      <a:pt x="0" y="33"/>
                    </a:lnTo>
                    <a:lnTo>
                      <a:pt x="1" y="38"/>
                    </a:lnTo>
                    <a:lnTo>
                      <a:pt x="44" y="116"/>
                    </a:lnTo>
                    <a:lnTo>
                      <a:pt x="44" y="116"/>
                    </a:lnTo>
                    <a:lnTo>
                      <a:pt x="47" y="119"/>
                    </a:lnTo>
                    <a:lnTo>
                      <a:pt x="52" y="122"/>
                    </a:lnTo>
                    <a:lnTo>
                      <a:pt x="57" y="122"/>
                    </a:lnTo>
                    <a:lnTo>
                      <a:pt x="60" y="121"/>
                    </a:lnTo>
                    <a:lnTo>
                      <a:pt x="97" y="101"/>
                    </a:lnTo>
                    <a:lnTo>
                      <a:pt x="97" y="101"/>
                    </a:lnTo>
                    <a:lnTo>
                      <a:pt x="101" y="98"/>
                    </a:lnTo>
                    <a:lnTo>
                      <a:pt x="102" y="95"/>
                    </a:lnTo>
                    <a:lnTo>
                      <a:pt x="102" y="90"/>
                    </a:lnTo>
                    <a:lnTo>
                      <a:pt x="102" y="85"/>
                    </a:lnTo>
                    <a:lnTo>
                      <a:pt x="58" y="7"/>
                    </a:lnTo>
                    <a:lnTo>
                      <a:pt x="58" y="7"/>
                    </a:lnTo>
                    <a:lnTo>
                      <a:pt x="57" y="3"/>
                    </a:lnTo>
                    <a:lnTo>
                      <a:pt x="52" y="0"/>
                    </a:lnTo>
                    <a:lnTo>
                      <a:pt x="47" y="0"/>
                    </a:lnTo>
                    <a:lnTo>
                      <a:pt x="42" y="2"/>
                    </a:lnTo>
                    <a:lnTo>
                      <a:pt x="42" y="2"/>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4" name="Freeform 3807"/>
              <p:cNvSpPr/>
              <p:nvPr/>
            </p:nvSpPr>
            <p:spPr bwMode="auto">
              <a:xfrm>
                <a:off x="2506663" y="2239963"/>
                <a:ext cx="57150" cy="52388"/>
              </a:xfrm>
              <a:custGeom>
                <a:avLst/>
                <a:gdLst/>
                <a:ahLst/>
                <a:cxnLst>
                  <a:cxn ang="0">
                    <a:pos x="70" y="29"/>
                  </a:cxn>
                  <a:cxn ang="0">
                    <a:pos x="70" y="29"/>
                  </a:cxn>
                  <a:cxn ang="0">
                    <a:pos x="71" y="34"/>
                  </a:cxn>
                  <a:cxn ang="0">
                    <a:pos x="71" y="39"/>
                  </a:cxn>
                  <a:cxn ang="0">
                    <a:pos x="70" y="42"/>
                  </a:cxn>
                  <a:cxn ang="0">
                    <a:pos x="65" y="45"/>
                  </a:cxn>
                  <a:cxn ang="0">
                    <a:pos x="29" y="65"/>
                  </a:cxn>
                  <a:cxn ang="0">
                    <a:pos x="29" y="65"/>
                  </a:cxn>
                  <a:cxn ang="0">
                    <a:pos x="24" y="66"/>
                  </a:cxn>
                  <a:cxn ang="0">
                    <a:pos x="21" y="66"/>
                  </a:cxn>
                  <a:cxn ang="0">
                    <a:pos x="16" y="65"/>
                  </a:cxn>
                  <a:cxn ang="0">
                    <a:pos x="13" y="62"/>
                  </a:cxn>
                  <a:cxn ang="0">
                    <a:pos x="0" y="37"/>
                  </a:cxn>
                  <a:cxn ang="0">
                    <a:pos x="0" y="37"/>
                  </a:cxn>
                  <a:cxn ang="0">
                    <a:pos x="0" y="32"/>
                  </a:cxn>
                  <a:cxn ang="0">
                    <a:pos x="0" y="29"/>
                  </a:cxn>
                  <a:cxn ang="0">
                    <a:pos x="1" y="24"/>
                  </a:cxn>
                  <a:cxn ang="0">
                    <a:pos x="5"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5"/>
                    </a:lnTo>
                    <a:lnTo>
                      <a:pt x="29" y="65"/>
                    </a:lnTo>
                    <a:lnTo>
                      <a:pt x="24" y="66"/>
                    </a:lnTo>
                    <a:lnTo>
                      <a:pt x="21" y="66"/>
                    </a:lnTo>
                    <a:lnTo>
                      <a:pt x="16" y="65"/>
                    </a:lnTo>
                    <a:lnTo>
                      <a:pt x="13" y="62"/>
                    </a:lnTo>
                    <a:lnTo>
                      <a:pt x="0" y="37"/>
                    </a:lnTo>
                    <a:lnTo>
                      <a:pt x="0" y="37"/>
                    </a:lnTo>
                    <a:lnTo>
                      <a:pt x="0" y="32"/>
                    </a:lnTo>
                    <a:lnTo>
                      <a:pt x="0" y="29"/>
                    </a:lnTo>
                    <a:lnTo>
                      <a:pt x="1" y="24"/>
                    </a:lnTo>
                    <a:lnTo>
                      <a:pt x="5" y="21"/>
                    </a:lnTo>
                    <a:lnTo>
                      <a:pt x="42" y="1"/>
                    </a:lnTo>
                    <a:lnTo>
                      <a:pt x="42" y="1"/>
                    </a:lnTo>
                    <a:lnTo>
                      <a:pt x="45" y="0"/>
                    </a:lnTo>
                    <a:lnTo>
                      <a:pt x="50" y="1"/>
                    </a:lnTo>
                    <a:lnTo>
                      <a:pt x="55" y="3"/>
                    </a:lnTo>
                    <a:lnTo>
                      <a:pt x="58" y="6"/>
                    </a:lnTo>
                    <a:lnTo>
                      <a:pt x="70" y="29"/>
                    </a:lnTo>
                    <a:close/>
                  </a:path>
                </a:pathLst>
              </a:custGeom>
              <a:solidFill>
                <a:srgbClr val="000000"/>
              </a:solidFill>
              <a:ln w="9525">
                <a:noFill/>
                <a:round/>
              </a:ln>
            </p:spPr>
            <p:txBody>
              <a:bodyPr vert="horz" wrap="square" lIns="91440" tIns="45720" rIns="91440" bIns="45720" numCol="1" anchor="t" anchorCtr="0" compatLnSpc="1"/>
              <a:lstStyle/>
              <a:p>
                <a:endParaRPr lang="en-US"/>
              </a:p>
            </p:txBody>
          </p:sp>
          <p:sp>
            <p:nvSpPr>
              <p:cNvPr id="125" name="Freeform 3808"/>
              <p:cNvSpPr/>
              <p:nvPr/>
            </p:nvSpPr>
            <p:spPr bwMode="auto">
              <a:xfrm>
                <a:off x="2124076" y="1930400"/>
                <a:ext cx="292100" cy="193675"/>
              </a:xfrm>
              <a:custGeom>
                <a:avLst/>
                <a:gdLst/>
                <a:ahLst/>
                <a:cxnLst>
                  <a:cxn ang="0">
                    <a:pos x="40" y="243"/>
                  </a:cxn>
                  <a:cxn ang="0">
                    <a:pos x="40" y="243"/>
                  </a:cxn>
                  <a:cxn ang="0">
                    <a:pos x="37" y="245"/>
                  </a:cxn>
                  <a:cxn ang="0">
                    <a:pos x="32" y="245"/>
                  </a:cxn>
                  <a:cxn ang="0">
                    <a:pos x="31" y="243"/>
                  </a:cxn>
                  <a:cxn ang="0">
                    <a:pos x="27" y="240"/>
                  </a:cxn>
                  <a:cxn ang="0">
                    <a:pos x="0" y="189"/>
                  </a:cxn>
                  <a:cxn ang="0">
                    <a:pos x="0" y="189"/>
                  </a:cxn>
                  <a:cxn ang="0">
                    <a:pos x="0" y="186"/>
                  </a:cxn>
                  <a:cxn ang="0">
                    <a:pos x="0" y="183"/>
                  </a:cxn>
                  <a:cxn ang="0">
                    <a:pos x="1" y="180"/>
                  </a:cxn>
                  <a:cxn ang="0">
                    <a:pos x="3" y="176"/>
                  </a:cxn>
                  <a:cxn ang="0">
                    <a:pos x="325" y="2"/>
                  </a:cxn>
                  <a:cxn ang="0">
                    <a:pos x="325" y="2"/>
                  </a:cxn>
                  <a:cxn ang="0">
                    <a:pos x="329" y="0"/>
                  </a:cxn>
                  <a:cxn ang="0">
                    <a:pos x="332" y="0"/>
                  </a:cxn>
                  <a:cxn ang="0">
                    <a:pos x="335" y="2"/>
                  </a:cxn>
                  <a:cxn ang="0">
                    <a:pos x="337" y="5"/>
                  </a:cxn>
                  <a:cxn ang="0">
                    <a:pos x="365" y="56"/>
                  </a:cxn>
                  <a:cxn ang="0">
                    <a:pos x="365" y="56"/>
                  </a:cxn>
                  <a:cxn ang="0">
                    <a:pos x="366" y="59"/>
                  </a:cxn>
                  <a:cxn ang="0">
                    <a:pos x="366" y="62"/>
                  </a:cxn>
                  <a:cxn ang="0">
                    <a:pos x="365" y="66"/>
                  </a:cxn>
                  <a:cxn ang="0">
                    <a:pos x="361" y="69"/>
                  </a:cxn>
                  <a:cxn ang="0">
                    <a:pos x="40" y="243"/>
                  </a:cxn>
                </a:cxnLst>
                <a:rect l="0" t="0" r="r" b="b"/>
                <a:pathLst>
                  <a:path w="366" h="245">
                    <a:moveTo>
                      <a:pt x="40" y="243"/>
                    </a:moveTo>
                    <a:lnTo>
                      <a:pt x="40" y="243"/>
                    </a:lnTo>
                    <a:lnTo>
                      <a:pt x="37" y="245"/>
                    </a:lnTo>
                    <a:lnTo>
                      <a:pt x="32" y="245"/>
                    </a:lnTo>
                    <a:lnTo>
                      <a:pt x="31" y="243"/>
                    </a:lnTo>
                    <a:lnTo>
                      <a:pt x="27" y="240"/>
                    </a:lnTo>
                    <a:lnTo>
                      <a:pt x="0" y="189"/>
                    </a:lnTo>
                    <a:lnTo>
                      <a:pt x="0" y="189"/>
                    </a:lnTo>
                    <a:lnTo>
                      <a:pt x="0" y="186"/>
                    </a:lnTo>
                    <a:lnTo>
                      <a:pt x="0" y="183"/>
                    </a:lnTo>
                    <a:lnTo>
                      <a:pt x="1" y="180"/>
                    </a:lnTo>
                    <a:lnTo>
                      <a:pt x="3" y="176"/>
                    </a:lnTo>
                    <a:lnTo>
                      <a:pt x="325" y="2"/>
                    </a:lnTo>
                    <a:lnTo>
                      <a:pt x="325" y="2"/>
                    </a:lnTo>
                    <a:lnTo>
                      <a:pt x="329" y="0"/>
                    </a:lnTo>
                    <a:lnTo>
                      <a:pt x="332" y="0"/>
                    </a:lnTo>
                    <a:lnTo>
                      <a:pt x="335" y="2"/>
                    </a:lnTo>
                    <a:lnTo>
                      <a:pt x="337" y="5"/>
                    </a:lnTo>
                    <a:lnTo>
                      <a:pt x="365" y="56"/>
                    </a:lnTo>
                    <a:lnTo>
                      <a:pt x="365" y="56"/>
                    </a:lnTo>
                    <a:lnTo>
                      <a:pt x="366" y="59"/>
                    </a:lnTo>
                    <a:lnTo>
                      <a:pt x="366" y="62"/>
                    </a:lnTo>
                    <a:lnTo>
                      <a:pt x="365" y="66"/>
                    </a:lnTo>
                    <a:lnTo>
                      <a:pt x="361" y="69"/>
                    </a:lnTo>
                    <a:lnTo>
                      <a:pt x="40" y="243"/>
                    </a:lnTo>
                    <a:close/>
                  </a:path>
                </a:pathLst>
              </a:custGeom>
              <a:solidFill>
                <a:srgbClr val="FBF9EC"/>
              </a:solidFill>
              <a:ln w="9525">
                <a:noFill/>
                <a:round/>
              </a:ln>
            </p:spPr>
            <p:txBody>
              <a:bodyPr vert="horz" wrap="square" lIns="91440" tIns="45720" rIns="91440" bIns="45720" numCol="1" anchor="t" anchorCtr="0" compatLnSpc="1"/>
              <a:lstStyle/>
              <a:p>
                <a:endParaRPr lang="en-US"/>
              </a:p>
            </p:txBody>
          </p:sp>
          <p:sp>
            <p:nvSpPr>
              <p:cNvPr id="126" name="Freeform 3809"/>
              <p:cNvSpPr/>
              <p:nvPr/>
            </p:nvSpPr>
            <p:spPr bwMode="auto">
              <a:xfrm>
                <a:off x="2136776" y="1944688"/>
                <a:ext cx="265113" cy="165100"/>
              </a:xfrm>
              <a:custGeom>
                <a:avLst/>
                <a:gdLst/>
                <a:ahLst/>
                <a:cxnLst>
                  <a:cxn ang="0">
                    <a:pos x="332" y="33"/>
                  </a:cxn>
                  <a:cxn ang="0">
                    <a:pos x="332" y="33"/>
                  </a:cxn>
                  <a:cxn ang="0">
                    <a:pos x="334" y="36"/>
                  </a:cxn>
                  <a:cxn ang="0">
                    <a:pos x="334" y="39"/>
                  </a:cxn>
                  <a:cxn ang="0">
                    <a:pos x="332" y="43"/>
                  </a:cxn>
                  <a:cxn ang="0">
                    <a:pos x="329" y="44"/>
                  </a:cxn>
                  <a:cxn ang="0">
                    <a:pos x="28" y="209"/>
                  </a:cxn>
                  <a:cxn ang="0">
                    <a:pos x="28" y="209"/>
                  </a:cxn>
                  <a:cxn ang="0">
                    <a:pos x="24" y="209"/>
                  </a:cxn>
                  <a:cxn ang="0">
                    <a:pos x="21" y="209"/>
                  </a:cxn>
                  <a:cxn ang="0">
                    <a:pos x="18" y="207"/>
                  </a:cxn>
                  <a:cxn ang="0">
                    <a:pos x="16" y="206"/>
                  </a:cxn>
                  <a:cxn ang="0">
                    <a:pos x="0" y="178"/>
                  </a:cxn>
                  <a:cxn ang="0">
                    <a:pos x="0" y="178"/>
                  </a:cxn>
                  <a:cxn ang="0">
                    <a:pos x="0" y="173"/>
                  </a:cxn>
                  <a:cxn ang="0">
                    <a:pos x="0" y="170"/>
                  </a:cxn>
                  <a:cxn ang="0">
                    <a:pos x="2" y="166"/>
                  </a:cxn>
                  <a:cxn ang="0">
                    <a:pos x="5" y="165"/>
                  </a:cxn>
                  <a:cxn ang="0">
                    <a:pos x="306" y="0"/>
                  </a:cxn>
                  <a:cxn ang="0">
                    <a:pos x="306" y="0"/>
                  </a:cxn>
                  <a:cxn ang="0">
                    <a:pos x="309" y="0"/>
                  </a:cxn>
                  <a:cxn ang="0">
                    <a:pos x="313" y="0"/>
                  </a:cxn>
                  <a:cxn ang="0">
                    <a:pos x="316" y="2"/>
                  </a:cxn>
                  <a:cxn ang="0">
                    <a:pos x="318" y="4"/>
                  </a:cxn>
                  <a:cxn ang="0">
                    <a:pos x="332" y="33"/>
                  </a:cxn>
                </a:cxnLst>
                <a:rect l="0" t="0" r="r" b="b"/>
                <a:pathLst>
                  <a:path w="334" h="209">
                    <a:moveTo>
                      <a:pt x="332" y="33"/>
                    </a:moveTo>
                    <a:lnTo>
                      <a:pt x="332" y="33"/>
                    </a:lnTo>
                    <a:lnTo>
                      <a:pt x="334" y="36"/>
                    </a:lnTo>
                    <a:lnTo>
                      <a:pt x="334" y="39"/>
                    </a:lnTo>
                    <a:lnTo>
                      <a:pt x="332" y="43"/>
                    </a:lnTo>
                    <a:lnTo>
                      <a:pt x="329" y="44"/>
                    </a:lnTo>
                    <a:lnTo>
                      <a:pt x="28" y="209"/>
                    </a:lnTo>
                    <a:lnTo>
                      <a:pt x="28" y="209"/>
                    </a:lnTo>
                    <a:lnTo>
                      <a:pt x="24" y="209"/>
                    </a:lnTo>
                    <a:lnTo>
                      <a:pt x="21" y="209"/>
                    </a:lnTo>
                    <a:lnTo>
                      <a:pt x="18" y="207"/>
                    </a:lnTo>
                    <a:lnTo>
                      <a:pt x="16" y="206"/>
                    </a:lnTo>
                    <a:lnTo>
                      <a:pt x="0" y="178"/>
                    </a:lnTo>
                    <a:lnTo>
                      <a:pt x="0" y="178"/>
                    </a:lnTo>
                    <a:lnTo>
                      <a:pt x="0" y="173"/>
                    </a:lnTo>
                    <a:lnTo>
                      <a:pt x="0" y="170"/>
                    </a:lnTo>
                    <a:lnTo>
                      <a:pt x="2" y="166"/>
                    </a:lnTo>
                    <a:lnTo>
                      <a:pt x="5" y="165"/>
                    </a:lnTo>
                    <a:lnTo>
                      <a:pt x="306" y="0"/>
                    </a:lnTo>
                    <a:lnTo>
                      <a:pt x="306" y="0"/>
                    </a:lnTo>
                    <a:lnTo>
                      <a:pt x="309" y="0"/>
                    </a:lnTo>
                    <a:lnTo>
                      <a:pt x="313" y="0"/>
                    </a:lnTo>
                    <a:lnTo>
                      <a:pt x="316" y="2"/>
                    </a:lnTo>
                    <a:lnTo>
                      <a:pt x="318" y="4"/>
                    </a:lnTo>
                    <a:lnTo>
                      <a:pt x="332" y="33"/>
                    </a:lnTo>
                    <a:close/>
                  </a:path>
                </a:pathLst>
              </a:custGeom>
              <a:solidFill>
                <a:srgbClr val="CCFFFF"/>
              </a:solidFill>
              <a:ln w="9525">
                <a:noFill/>
                <a:round/>
              </a:ln>
            </p:spPr>
            <p:txBody>
              <a:bodyPr vert="horz" wrap="square" lIns="91440" tIns="45720" rIns="91440" bIns="45720" numCol="1" anchor="t" anchorCtr="0" compatLnSpc="1"/>
              <a:lstStyle/>
              <a:p>
                <a:endParaRPr lang="en-US"/>
              </a:p>
            </p:txBody>
          </p:sp>
          <p:sp>
            <p:nvSpPr>
              <p:cNvPr id="127" name="Freeform 3810"/>
              <p:cNvSpPr/>
              <p:nvPr/>
            </p:nvSpPr>
            <p:spPr bwMode="auto">
              <a:xfrm>
                <a:off x="2136776" y="1944688"/>
                <a:ext cx="254000" cy="142875"/>
              </a:xfrm>
              <a:custGeom>
                <a:avLst/>
                <a:gdLst/>
                <a:ahLst/>
                <a:cxnLst>
                  <a:cxn ang="0">
                    <a:pos x="306" y="0"/>
                  </a:cxn>
                  <a:cxn ang="0">
                    <a:pos x="5" y="165"/>
                  </a:cxn>
                  <a:cxn ang="0">
                    <a:pos x="5" y="165"/>
                  </a:cxn>
                  <a:cxn ang="0">
                    <a:pos x="2" y="166"/>
                  </a:cxn>
                  <a:cxn ang="0">
                    <a:pos x="0" y="170"/>
                  </a:cxn>
                  <a:cxn ang="0">
                    <a:pos x="0" y="173"/>
                  </a:cxn>
                  <a:cxn ang="0">
                    <a:pos x="0" y="178"/>
                  </a:cxn>
                  <a:cxn ang="0">
                    <a:pos x="2" y="180"/>
                  </a:cxn>
                  <a:cxn ang="0">
                    <a:pos x="2" y="180"/>
                  </a:cxn>
                  <a:cxn ang="0">
                    <a:pos x="2" y="176"/>
                  </a:cxn>
                  <a:cxn ang="0">
                    <a:pos x="2" y="173"/>
                  </a:cxn>
                  <a:cxn ang="0">
                    <a:pos x="3" y="170"/>
                  </a:cxn>
                  <a:cxn ang="0">
                    <a:pos x="5" y="168"/>
                  </a:cxn>
                  <a:cxn ang="0">
                    <a:pos x="306" y="4"/>
                  </a:cxn>
                  <a:cxn ang="0">
                    <a:pos x="306" y="4"/>
                  </a:cxn>
                  <a:cxn ang="0">
                    <a:pos x="309" y="2"/>
                  </a:cxn>
                  <a:cxn ang="0">
                    <a:pos x="314" y="2"/>
                  </a:cxn>
                  <a:cxn ang="0">
                    <a:pos x="316" y="4"/>
                  </a:cxn>
                  <a:cxn ang="0">
                    <a:pos x="319" y="7"/>
                  </a:cxn>
                  <a:cxn ang="0">
                    <a:pos x="318" y="4"/>
                  </a:cxn>
                  <a:cxn ang="0">
                    <a:pos x="318" y="4"/>
                  </a:cxn>
                  <a:cxn ang="0">
                    <a:pos x="316" y="2"/>
                  </a:cxn>
                  <a:cxn ang="0">
                    <a:pos x="313" y="0"/>
                  </a:cxn>
                  <a:cxn ang="0">
                    <a:pos x="309" y="0"/>
                  </a:cxn>
                  <a:cxn ang="0">
                    <a:pos x="306" y="0"/>
                  </a:cxn>
                  <a:cxn ang="0">
                    <a:pos x="306" y="0"/>
                  </a:cxn>
                </a:cxnLst>
                <a:rect l="0" t="0" r="r" b="b"/>
                <a:pathLst>
                  <a:path w="319" h="180">
                    <a:moveTo>
                      <a:pt x="306" y="0"/>
                    </a:moveTo>
                    <a:lnTo>
                      <a:pt x="5" y="165"/>
                    </a:lnTo>
                    <a:lnTo>
                      <a:pt x="5" y="165"/>
                    </a:lnTo>
                    <a:lnTo>
                      <a:pt x="2" y="166"/>
                    </a:lnTo>
                    <a:lnTo>
                      <a:pt x="0" y="170"/>
                    </a:lnTo>
                    <a:lnTo>
                      <a:pt x="0" y="173"/>
                    </a:lnTo>
                    <a:lnTo>
                      <a:pt x="0" y="178"/>
                    </a:lnTo>
                    <a:lnTo>
                      <a:pt x="2" y="180"/>
                    </a:lnTo>
                    <a:lnTo>
                      <a:pt x="2" y="180"/>
                    </a:lnTo>
                    <a:lnTo>
                      <a:pt x="2" y="176"/>
                    </a:lnTo>
                    <a:lnTo>
                      <a:pt x="2" y="173"/>
                    </a:lnTo>
                    <a:lnTo>
                      <a:pt x="3" y="170"/>
                    </a:lnTo>
                    <a:lnTo>
                      <a:pt x="5" y="168"/>
                    </a:lnTo>
                    <a:lnTo>
                      <a:pt x="306" y="4"/>
                    </a:lnTo>
                    <a:lnTo>
                      <a:pt x="306" y="4"/>
                    </a:lnTo>
                    <a:lnTo>
                      <a:pt x="309" y="2"/>
                    </a:lnTo>
                    <a:lnTo>
                      <a:pt x="314" y="2"/>
                    </a:lnTo>
                    <a:lnTo>
                      <a:pt x="316" y="4"/>
                    </a:lnTo>
                    <a:lnTo>
                      <a:pt x="319" y="7"/>
                    </a:lnTo>
                    <a:lnTo>
                      <a:pt x="318" y="4"/>
                    </a:lnTo>
                    <a:lnTo>
                      <a:pt x="318" y="4"/>
                    </a:lnTo>
                    <a:lnTo>
                      <a:pt x="316" y="2"/>
                    </a:lnTo>
                    <a:lnTo>
                      <a:pt x="313" y="0"/>
                    </a:lnTo>
                    <a:lnTo>
                      <a:pt x="309" y="0"/>
                    </a:lnTo>
                    <a:lnTo>
                      <a:pt x="306" y="0"/>
                    </a:lnTo>
                    <a:lnTo>
                      <a:pt x="306" y="0"/>
                    </a:lnTo>
                    <a:close/>
                  </a:path>
                </a:pathLst>
              </a:custGeom>
              <a:solidFill>
                <a:srgbClr val="BDC7B0"/>
              </a:solidFill>
              <a:ln w="9525">
                <a:noFill/>
                <a:round/>
              </a:ln>
            </p:spPr>
            <p:txBody>
              <a:bodyPr vert="horz" wrap="square" lIns="91440" tIns="45720" rIns="91440" bIns="45720" numCol="1" anchor="t" anchorCtr="0" compatLnSpc="1"/>
              <a:lstStyle/>
              <a:p>
                <a:endParaRPr lang="en-US"/>
              </a:p>
            </p:txBody>
          </p:sp>
          <p:sp>
            <p:nvSpPr>
              <p:cNvPr id="128" name="Freeform 3811"/>
              <p:cNvSpPr/>
              <p:nvPr/>
            </p:nvSpPr>
            <p:spPr bwMode="auto">
              <a:xfrm>
                <a:off x="2411413" y="2066925"/>
                <a:ext cx="58738" cy="52388"/>
              </a:xfrm>
              <a:custGeom>
                <a:avLst/>
                <a:gdLst/>
                <a:ahLst/>
                <a:cxnLst>
                  <a:cxn ang="0">
                    <a:pos x="72" y="30"/>
                  </a:cxn>
                  <a:cxn ang="0">
                    <a:pos x="72" y="30"/>
                  </a:cxn>
                  <a:cxn ang="0">
                    <a:pos x="74" y="35"/>
                  </a:cxn>
                  <a:cxn ang="0">
                    <a:pos x="74" y="40"/>
                  </a:cxn>
                  <a:cxn ang="0">
                    <a:pos x="72" y="43"/>
                  </a:cxn>
                  <a:cxn ang="0">
                    <a:pos x="67" y="46"/>
                  </a:cxn>
                  <a:cxn ang="0">
                    <a:pos x="31" y="66"/>
                  </a:cxn>
                  <a:cxn ang="0">
                    <a:pos x="31" y="66"/>
                  </a:cxn>
                  <a:cxn ang="0">
                    <a:pos x="26" y="67"/>
                  </a:cxn>
                  <a:cxn ang="0">
                    <a:pos x="21" y="67"/>
                  </a:cxn>
                  <a:cxn ang="0">
                    <a:pos x="18" y="66"/>
                  </a:cxn>
                  <a:cxn ang="0">
                    <a:pos x="15" y="61"/>
                  </a:cxn>
                  <a:cxn ang="0">
                    <a:pos x="2" y="38"/>
                  </a:cxn>
                  <a:cxn ang="0">
                    <a:pos x="2" y="38"/>
                  </a:cxn>
                  <a:cxn ang="0">
                    <a:pos x="0" y="33"/>
                  </a:cxn>
                  <a:cxn ang="0">
                    <a:pos x="2" y="30"/>
                  </a:cxn>
                  <a:cxn ang="0">
                    <a:pos x="4" y="25"/>
                  </a:cxn>
                  <a:cxn ang="0">
                    <a:pos x="7" y="22"/>
                  </a:cxn>
                  <a:cxn ang="0">
                    <a:pos x="44" y="2"/>
                  </a:cxn>
                  <a:cxn ang="0">
                    <a:pos x="44" y="2"/>
                  </a:cxn>
                  <a:cxn ang="0">
                    <a:pos x="48" y="0"/>
                  </a:cxn>
                  <a:cxn ang="0">
                    <a:pos x="52" y="0"/>
                  </a:cxn>
                  <a:cxn ang="0">
                    <a:pos x="57" y="4"/>
                  </a:cxn>
                  <a:cxn ang="0">
                    <a:pos x="61" y="7"/>
                  </a:cxn>
                  <a:cxn ang="0">
                    <a:pos x="72" y="30"/>
                  </a:cxn>
                </a:cxnLst>
                <a:rect l="0" t="0" r="r" b="b"/>
                <a:pathLst>
                  <a:path w="74" h="67">
                    <a:moveTo>
                      <a:pt x="72" y="30"/>
                    </a:moveTo>
                    <a:lnTo>
                      <a:pt x="72" y="30"/>
                    </a:lnTo>
                    <a:lnTo>
                      <a:pt x="74" y="35"/>
                    </a:lnTo>
                    <a:lnTo>
                      <a:pt x="74" y="40"/>
                    </a:lnTo>
                    <a:lnTo>
                      <a:pt x="72" y="43"/>
                    </a:lnTo>
                    <a:lnTo>
                      <a:pt x="67" y="46"/>
                    </a:lnTo>
                    <a:lnTo>
                      <a:pt x="31" y="66"/>
                    </a:lnTo>
                    <a:lnTo>
                      <a:pt x="31" y="66"/>
                    </a:lnTo>
                    <a:lnTo>
                      <a:pt x="26" y="67"/>
                    </a:lnTo>
                    <a:lnTo>
                      <a:pt x="21" y="67"/>
                    </a:lnTo>
                    <a:lnTo>
                      <a:pt x="18" y="66"/>
                    </a:lnTo>
                    <a:lnTo>
                      <a:pt x="15" y="61"/>
                    </a:lnTo>
                    <a:lnTo>
                      <a:pt x="2" y="38"/>
                    </a:lnTo>
                    <a:lnTo>
                      <a:pt x="2" y="38"/>
                    </a:lnTo>
                    <a:lnTo>
                      <a:pt x="0" y="33"/>
                    </a:lnTo>
                    <a:lnTo>
                      <a:pt x="2" y="30"/>
                    </a:lnTo>
                    <a:lnTo>
                      <a:pt x="4" y="25"/>
                    </a:lnTo>
                    <a:lnTo>
                      <a:pt x="7" y="22"/>
                    </a:lnTo>
                    <a:lnTo>
                      <a:pt x="44" y="2"/>
                    </a:lnTo>
                    <a:lnTo>
                      <a:pt x="44" y="2"/>
                    </a:lnTo>
                    <a:lnTo>
                      <a:pt x="48" y="0"/>
                    </a:lnTo>
                    <a:lnTo>
                      <a:pt x="52" y="0"/>
                    </a:lnTo>
                    <a:lnTo>
                      <a:pt x="57" y="4"/>
                    </a:lnTo>
                    <a:lnTo>
                      <a:pt x="61" y="7"/>
                    </a:lnTo>
                    <a:lnTo>
                      <a:pt x="72" y="30"/>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29" name="Freeform 3812"/>
              <p:cNvSpPr/>
              <p:nvPr/>
            </p:nvSpPr>
            <p:spPr bwMode="auto">
              <a:xfrm>
                <a:off x="2411413" y="2065338"/>
                <a:ext cx="57150" cy="52388"/>
              </a:xfrm>
              <a:custGeom>
                <a:avLst/>
                <a:gdLst/>
                <a:ahLst/>
                <a:cxnLst>
                  <a:cxn ang="0">
                    <a:pos x="70" y="29"/>
                  </a:cxn>
                  <a:cxn ang="0">
                    <a:pos x="70" y="29"/>
                  </a:cxn>
                  <a:cxn ang="0">
                    <a:pos x="72" y="32"/>
                  </a:cxn>
                  <a:cxn ang="0">
                    <a:pos x="72" y="37"/>
                  </a:cxn>
                  <a:cxn ang="0">
                    <a:pos x="70" y="42"/>
                  </a:cxn>
                  <a:cxn ang="0">
                    <a:pos x="67" y="45"/>
                  </a:cxn>
                  <a:cxn ang="0">
                    <a:pos x="30" y="65"/>
                  </a:cxn>
                  <a:cxn ang="0">
                    <a:pos x="30" y="65"/>
                  </a:cxn>
                  <a:cxn ang="0">
                    <a:pos x="25" y="67"/>
                  </a:cxn>
                  <a:cxn ang="0">
                    <a:pos x="21" y="65"/>
                  </a:cxn>
                  <a:cxn ang="0">
                    <a:pos x="17" y="63"/>
                  </a:cxn>
                  <a:cxn ang="0">
                    <a:pos x="13" y="60"/>
                  </a:cxn>
                  <a:cxn ang="0">
                    <a:pos x="0" y="37"/>
                  </a:cxn>
                  <a:cxn ang="0">
                    <a:pos x="0" y="37"/>
                  </a:cxn>
                  <a:cxn ang="0">
                    <a:pos x="0" y="32"/>
                  </a:cxn>
                  <a:cxn ang="0">
                    <a:pos x="0" y="28"/>
                  </a:cxn>
                  <a:cxn ang="0">
                    <a:pos x="2" y="24"/>
                  </a:cxn>
                  <a:cxn ang="0">
                    <a:pos x="5" y="21"/>
                  </a:cxn>
                  <a:cxn ang="0">
                    <a:pos x="43" y="0"/>
                  </a:cxn>
                  <a:cxn ang="0">
                    <a:pos x="43" y="0"/>
                  </a:cxn>
                  <a:cxn ang="0">
                    <a:pos x="48" y="0"/>
                  </a:cxn>
                  <a:cxn ang="0">
                    <a:pos x="51" y="0"/>
                  </a:cxn>
                  <a:cxn ang="0">
                    <a:pos x="56" y="1"/>
                  </a:cxn>
                  <a:cxn ang="0">
                    <a:pos x="59" y="5"/>
                  </a:cxn>
                  <a:cxn ang="0">
                    <a:pos x="70" y="29"/>
                  </a:cxn>
                </a:cxnLst>
                <a:rect l="0" t="0" r="r" b="b"/>
                <a:pathLst>
                  <a:path w="72" h="67">
                    <a:moveTo>
                      <a:pt x="70" y="29"/>
                    </a:moveTo>
                    <a:lnTo>
                      <a:pt x="70" y="29"/>
                    </a:lnTo>
                    <a:lnTo>
                      <a:pt x="72" y="32"/>
                    </a:lnTo>
                    <a:lnTo>
                      <a:pt x="72" y="37"/>
                    </a:lnTo>
                    <a:lnTo>
                      <a:pt x="70" y="42"/>
                    </a:lnTo>
                    <a:lnTo>
                      <a:pt x="67" y="45"/>
                    </a:lnTo>
                    <a:lnTo>
                      <a:pt x="30" y="65"/>
                    </a:lnTo>
                    <a:lnTo>
                      <a:pt x="30" y="65"/>
                    </a:lnTo>
                    <a:lnTo>
                      <a:pt x="25" y="67"/>
                    </a:lnTo>
                    <a:lnTo>
                      <a:pt x="21" y="65"/>
                    </a:lnTo>
                    <a:lnTo>
                      <a:pt x="17" y="63"/>
                    </a:lnTo>
                    <a:lnTo>
                      <a:pt x="13" y="60"/>
                    </a:lnTo>
                    <a:lnTo>
                      <a:pt x="0" y="37"/>
                    </a:lnTo>
                    <a:lnTo>
                      <a:pt x="0" y="37"/>
                    </a:lnTo>
                    <a:lnTo>
                      <a:pt x="0" y="32"/>
                    </a:lnTo>
                    <a:lnTo>
                      <a:pt x="0" y="28"/>
                    </a:lnTo>
                    <a:lnTo>
                      <a:pt x="2" y="24"/>
                    </a:lnTo>
                    <a:lnTo>
                      <a:pt x="5" y="21"/>
                    </a:lnTo>
                    <a:lnTo>
                      <a:pt x="43" y="0"/>
                    </a:lnTo>
                    <a:lnTo>
                      <a:pt x="43" y="0"/>
                    </a:lnTo>
                    <a:lnTo>
                      <a:pt x="48" y="0"/>
                    </a:lnTo>
                    <a:lnTo>
                      <a:pt x="51" y="0"/>
                    </a:lnTo>
                    <a:lnTo>
                      <a:pt x="56" y="1"/>
                    </a:lnTo>
                    <a:lnTo>
                      <a:pt x="59" y="5"/>
                    </a:lnTo>
                    <a:lnTo>
                      <a:pt x="70" y="29"/>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0" name="Freeform 3813"/>
              <p:cNvSpPr/>
              <p:nvPr/>
            </p:nvSpPr>
            <p:spPr bwMode="auto">
              <a:xfrm>
                <a:off x="2422526" y="2089150"/>
                <a:ext cx="46038" cy="28575"/>
              </a:xfrm>
              <a:custGeom>
                <a:avLst/>
                <a:gdLst/>
                <a:ahLst/>
                <a:cxnLst>
                  <a:cxn ang="0">
                    <a:pos x="57" y="0"/>
                  </a:cxn>
                  <a:cxn ang="0">
                    <a:pos x="57" y="0"/>
                  </a:cxn>
                  <a:cxn ang="0">
                    <a:pos x="59" y="5"/>
                  </a:cxn>
                  <a:cxn ang="0">
                    <a:pos x="59" y="10"/>
                  </a:cxn>
                  <a:cxn ang="0">
                    <a:pos x="59" y="10"/>
                  </a:cxn>
                  <a:cxn ang="0">
                    <a:pos x="57" y="13"/>
                  </a:cxn>
                  <a:cxn ang="0">
                    <a:pos x="52" y="16"/>
                  </a:cxn>
                  <a:cxn ang="0">
                    <a:pos x="35" y="26"/>
                  </a:cxn>
                  <a:cxn ang="0">
                    <a:pos x="18" y="36"/>
                  </a:cxn>
                  <a:cxn ang="0">
                    <a:pos x="18" y="36"/>
                  </a:cxn>
                  <a:cxn ang="0">
                    <a:pos x="13" y="38"/>
                  </a:cxn>
                  <a:cxn ang="0">
                    <a:pos x="8" y="38"/>
                  </a:cxn>
                  <a:cxn ang="0">
                    <a:pos x="8" y="38"/>
                  </a:cxn>
                  <a:cxn ang="0">
                    <a:pos x="4" y="34"/>
                  </a:cxn>
                  <a:cxn ang="0">
                    <a:pos x="0" y="31"/>
                  </a:cxn>
                  <a:cxn ang="0">
                    <a:pos x="0" y="31"/>
                  </a:cxn>
                  <a:cxn ang="0">
                    <a:pos x="4" y="34"/>
                  </a:cxn>
                  <a:cxn ang="0">
                    <a:pos x="8" y="36"/>
                  </a:cxn>
                  <a:cxn ang="0">
                    <a:pos x="8" y="36"/>
                  </a:cxn>
                  <a:cxn ang="0">
                    <a:pos x="13" y="36"/>
                  </a:cxn>
                  <a:cxn ang="0">
                    <a:pos x="18" y="34"/>
                  </a:cxn>
                  <a:cxn ang="0">
                    <a:pos x="35" y="25"/>
                  </a:cxn>
                  <a:cxn ang="0">
                    <a:pos x="52" y="16"/>
                  </a:cxn>
                  <a:cxn ang="0">
                    <a:pos x="52" y="16"/>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7" y="13"/>
                    </a:lnTo>
                    <a:lnTo>
                      <a:pt x="52" y="16"/>
                    </a:lnTo>
                    <a:lnTo>
                      <a:pt x="35" y="26"/>
                    </a:lnTo>
                    <a:lnTo>
                      <a:pt x="18" y="36"/>
                    </a:lnTo>
                    <a:lnTo>
                      <a:pt x="18" y="36"/>
                    </a:lnTo>
                    <a:lnTo>
                      <a:pt x="13" y="38"/>
                    </a:lnTo>
                    <a:lnTo>
                      <a:pt x="8" y="38"/>
                    </a:lnTo>
                    <a:lnTo>
                      <a:pt x="8" y="38"/>
                    </a:lnTo>
                    <a:lnTo>
                      <a:pt x="4" y="34"/>
                    </a:lnTo>
                    <a:lnTo>
                      <a:pt x="0" y="31"/>
                    </a:lnTo>
                    <a:lnTo>
                      <a:pt x="0" y="31"/>
                    </a:lnTo>
                    <a:lnTo>
                      <a:pt x="4" y="34"/>
                    </a:lnTo>
                    <a:lnTo>
                      <a:pt x="8" y="36"/>
                    </a:lnTo>
                    <a:lnTo>
                      <a:pt x="8" y="36"/>
                    </a:lnTo>
                    <a:lnTo>
                      <a:pt x="13" y="36"/>
                    </a:lnTo>
                    <a:lnTo>
                      <a:pt x="18" y="34"/>
                    </a:lnTo>
                    <a:lnTo>
                      <a:pt x="35" y="25"/>
                    </a:lnTo>
                    <a:lnTo>
                      <a:pt x="52" y="16"/>
                    </a:lnTo>
                    <a:lnTo>
                      <a:pt x="52" y="16"/>
                    </a:lnTo>
                    <a:lnTo>
                      <a:pt x="56" y="13"/>
                    </a:lnTo>
                    <a:lnTo>
                      <a:pt x="59" y="10"/>
                    </a:lnTo>
                    <a:lnTo>
                      <a:pt x="59" y="10"/>
                    </a:lnTo>
                    <a:lnTo>
                      <a:pt x="59" y="5"/>
                    </a:lnTo>
                    <a:lnTo>
                      <a:pt x="57" y="0"/>
                    </a:lnTo>
                    <a:lnTo>
                      <a:pt x="57" y="0"/>
                    </a:lnTo>
                    <a:close/>
                  </a:path>
                </a:pathLst>
              </a:custGeom>
              <a:solidFill>
                <a:srgbClr val="D34658"/>
              </a:solidFill>
              <a:ln w="9525">
                <a:noFill/>
                <a:round/>
              </a:ln>
            </p:spPr>
            <p:txBody>
              <a:bodyPr vert="horz" wrap="square" lIns="91440" tIns="45720" rIns="91440" bIns="45720" numCol="1" anchor="t" anchorCtr="0" compatLnSpc="1"/>
              <a:lstStyle/>
              <a:p>
                <a:endParaRPr lang="en-US"/>
              </a:p>
            </p:txBody>
          </p:sp>
          <p:sp>
            <p:nvSpPr>
              <p:cNvPr id="131" name="Freeform 3814"/>
              <p:cNvSpPr/>
              <p:nvPr/>
            </p:nvSpPr>
            <p:spPr bwMode="auto">
              <a:xfrm>
                <a:off x="2276476" y="2306638"/>
                <a:ext cx="57150" cy="53975"/>
              </a:xfrm>
              <a:custGeom>
                <a:avLst/>
                <a:gdLst/>
                <a:ahLst/>
                <a:cxnLst>
                  <a:cxn ang="0">
                    <a:pos x="72" y="30"/>
                  </a:cxn>
                  <a:cxn ang="0">
                    <a:pos x="72" y="30"/>
                  </a:cxn>
                  <a:cxn ang="0">
                    <a:pos x="74" y="33"/>
                  </a:cxn>
                  <a:cxn ang="0">
                    <a:pos x="74"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0" y="28"/>
                  </a:cxn>
                  <a:cxn ang="0">
                    <a:pos x="4" y="23"/>
                  </a:cxn>
                  <a:cxn ang="0">
                    <a:pos x="7" y="22"/>
                  </a:cxn>
                  <a:cxn ang="0">
                    <a:pos x="43" y="0"/>
                  </a:cxn>
                  <a:cxn ang="0">
                    <a:pos x="43" y="0"/>
                  </a:cxn>
                  <a:cxn ang="0">
                    <a:pos x="47" y="0"/>
                  </a:cxn>
                  <a:cxn ang="0">
                    <a:pos x="52" y="0"/>
                  </a:cxn>
                  <a:cxn ang="0">
                    <a:pos x="56" y="2"/>
                  </a:cxn>
                  <a:cxn ang="0">
                    <a:pos x="59" y="5"/>
                  </a:cxn>
                  <a:cxn ang="0">
                    <a:pos x="72" y="30"/>
                  </a:cxn>
                </a:cxnLst>
                <a:rect l="0" t="0" r="r" b="b"/>
                <a:pathLst>
                  <a:path w="74" h="67">
                    <a:moveTo>
                      <a:pt x="72" y="30"/>
                    </a:moveTo>
                    <a:lnTo>
                      <a:pt x="72" y="30"/>
                    </a:lnTo>
                    <a:lnTo>
                      <a:pt x="74" y="33"/>
                    </a:lnTo>
                    <a:lnTo>
                      <a:pt x="74"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0" y="28"/>
                    </a:lnTo>
                    <a:lnTo>
                      <a:pt x="4" y="23"/>
                    </a:lnTo>
                    <a:lnTo>
                      <a:pt x="7" y="22"/>
                    </a:lnTo>
                    <a:lnTo>
                      <a:pt x="43" y="0"/>
                    </a:lnTo>
                    <a:lnTo>
                      <a:pt x="43" y="0"/>
                    </a:lnTo>
                    <a:lnTo>
                      <a:pt x="47" y="0"/>
                    </a:lnTo>
                    <a:lnTo>
                      <a:pt x="52" y="0"/>
                    </a:lnTo>
                    <a:lnTo>
                      <a:pt x="56" y="2"/>
                    </a:lnTo>
                    <a:lnTo>
                      <a:pt x="59" y="5"/>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2" name="Freeform 3815"/>
              <p:cNvSpPr/>
              <p:nvPr/>
            </p:nvSpPr>
            <p:spPr bwMode="auto">
              <a:xfrm>
                <a:off x="2327276" y="2278063"/>
                <a:ext cx="58738" cy="53975"/>
              </a:xfrm>
              <a:custGeom>
                <a:avLst/>
                <a:gdLst/>
                <a:ahLst/>
                <a:cxnLst>
                  <a:cxn ang="0">
                    <a:pos x="72" y="29"/>
                  </a:cxn>
                  <a:cxn ang="0">
                    <a:pos x="72" y="29"/>
                  </a:cxn>
                  <a:cxn ang="0">
                    <a:pos x="74" y="34"/>
                  </a:cxn>
                  <a:cxn ang="0">
                    <a:pos x="72" y="37"/>
                  </a:cxn>
                  <a:cxn ang="0">
                    <a:pos x="70" y="42"/>
                  </a:cxn>
                  <a:cxn ang="0">
                    <a:pos x="67" y="45"/>
                  </a:cxn>
                  <a:cxn ang="0">
                    <a:pos x="30" y="65"/>
                  </a:cxn>
                  <a:cxn ang="0">
                    <a:pos x="30" y="65"/>
                  </a:cxn>
                  <a:cxn ang="0">
                    <a:pos x="26" y="66"/>
                  </a:cxn>
                  <a:cxn ang="0">
                    <a:pos x="22" y="66"/>
                  </a:cxn>
                  <a:cxn ang="0">
                    <a:pos x="17" y="63"/>
                  </a:cxn>
                  <a:cxn ang="0">
                    <a:pos x="13" y="60"/>
                  </a:cxn>
                  <a:cxn ang="0">
                    <a:pos x="2" y="37"/>
                  </a:cxn>
                  <a:cxn ang="0">
                    <a:pos x="2" y="37"/>
                  </a:cxn>
                  <a:cxn ang="0">
                    <a:pos x="0" y="32"/>
                  </a:cxn>
                  <a:cxn ang="0">
                    <a:pos x="0" y="27"/>
                  </a:cxn>
                  <a:cxn ang="0">
                    <a:pos x="2" y="24"/>
                  </a:cxn>
                  <a:cxn ang="0">
                    <a:pos x="7" y="21"/>
                  </a:cxn>
                  <a:cxn ang="0">
                    <a:pos x="43" y="1"/>
                  </a:cxn>
                  <a:cxn ang="0">
                    <a:pos x="43" y="1"/>
                  </a:cxn>
                  <a:cxn ang="0">
                    <a:pos x="48" y="0"/>
                  </a:cxn>
                  <a:cxn ang="0">
                    <a:pos x="53" y="0"/>
                  </a:cxn>
                  <a:cxn ang="0">
                    <a:pos x="56" y="1"/>
                  </a:cxn>
                  <a:cxn ang="0">
                    <a:pos x="59" y="6"/>
                  </a:cxn>
                  <a:cxn ang="0">
                    <a:pos x="72" y="29"/>
                  </a:cxn>
                </a:cxnLst>
                <a:rect l="0" t="0" r="r" b="b"/>
                <a:pathLst>
                  <a:path w="74" h="66">
                    <a:moveTo>
                      <a:pt x="72" y="29"/>
                    </a:moveTo>
                    <a:lnTo>
                      <a:pt x="72" y="29"/>
                    </a:lnTo>
                    <a:lnTo>
                      <a:pt x="74" y="34"/>
                    </a:lnTo>
                    <a:lnTo>
                      <a:pt x="72" y="37"/>
                    </a:lnTo>
                    <a:lnTo>
                      <a:pt x="70" y="42"/>
                    </a:lnTo>
                    <a:lnTo>
                      <a:pt x="67" y="45"/>
                    </a:lnTo>
                    <a:lnTo>
                      <a:pt x="30" y="65"/>
                    </a:lnTo>
                    <a:lnTo>
                      <a:pt x="30" y="65"/>
                    </a:lnTo>
                    <a:lnTo>
                      <a:pt x="26" y="66"/>
                    </a:lnTo>
                    <a:lnTo>
                      <a:pt x="22" y="66"/>
                    </a:lnTo>
                    <a:lnTo>
                      <a:pt x="17" y="63"/>
                    </a:lnTo>
                    <a:lnTo>
                      <a:pt x="13" y="60"/>
                    </a:lnTo>
                    <a:lnTo>
                      <a:pt x="2" y="37"/>
                    </a:lnTo>
                    <a:lnTo>
                      <a:pt x="2" y="37"/>
                    </a:lnTo>
                    <a:lnTo>
                      <a:pt x="0" y="32"/>
                    </a:lnTo>
                    <a:lnTo>
                      <a:pt x="0" y="27"/>
                    </a:lnTo>
                    <a:lnTo>
                      <a:pt x="2" y="24"/>
                    </a:lnTo>
                    <a:lnTo>
                      <a:pt x="7" y="21"/>
                    </a:lnTo>
                    <a:lnTo>
                      <a:pt x="43" y="1"/>
                    </a:lnTo>
                    <a:lnTo>
                      <a:pt x="43" y="1"/>
                    </a:lnTo>
                    <a:lnTo>
                      <a:pt x="48" y="0"/>
                    </a:lnTo>
                    <a:lnTo>
                      <a:pt x="53" y="0"/>
                    </a:lnTo>
                    <a:lnTo>
                      <a:pt x="56"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3" name="Freeform 3816"/>
              <p:cNvSpPr/>
              <p:nvPr/>
            </p:nvSpPr>
            <p:spPr bwMode="auto">
              <a:xfrm>
                <a:off x="2379663" y="2249488"/>
                <a:ext cx="57150" cy="53975"/>
              </a:xfrm>
              <a:custGeom>
                <a:avLst/>
                <a:gdLst/>
                <a:ahLst/>
                <a:cxnLst>
                  <a:cxn ang="0">
                    <a:pos x="71" y="29"/>
                  </a:cxn>
                  <a:cxn ang="0">
                    <a:pos x="71" y="29"/>
                  </a:cxn>
                  <a:cxn ang="0">
                    <a:pos x="71" y="34"/>
                  </a:cxn>
                  <a:cxn ang="0">
                    <a:pos x="71" y="39"/>
                  </a:cxn>
                  <a:cxn ang="0">
                    <a:pos x="70" y="42"/>
                  </a:cxn>
                  <a:cxn ang="0">
                    <a:pos x="66" y="45"/>
                  </a:cxn>
                  <a:cxn ang="0">
                    <a:pos x="29" y="65"/>
                  </a:cxn>
                  <a:cxn ang="0">
                    <a:pos x="29" y="65"/>
                  </a:cxn>
                  <a:cxn ang="0">
                    <a:pos x="24" y="66"/>
                  </a:cxn>
                  <a:cxn ang="0">
                    <a:pos x="21" y="66"/>
                  </a:cxn>
                  <a:cxn ang="0">
                    <a:pos x="16" y="65"/>
                  </a:cxn>
                  <a:cxn ang="0">
                    <a:pos x="13" y="60"/>
                  </a:cxn>
                  <a:cxn ang="0">
                    <a:pos x="0" y="37"/>
                  </a:cxn>
                  <a:cxn ang="0">
                    <a:pos x="0" y="37"/>
                  </a:cxn>
                  <a:cxn ang="0">
                    <a:pos x="0" y="32"/>
                  </a:cxn>
                  <a:cxn ang="0">
                    <a:pos x="0" y="29"/>
                  </a:cxn>
                  <a:cxn ang="0">
                    <a:pos x="1" y="24"/>
                  </a:cxn>
                  <a:cxn ang="0">
                    <a:pos x="4" y="21"/>
                  </a:cxn>
                  <a:cxn ang="0">
                    <a:pos x="42" y="1"/>
                  </a:cxn>
                  <a:cxn ang="0">
                    <a:pos x="42" y="1"/>
                  </a:cxn>
                  <a:cxn ang="0">
                    <a:pos x="47" y="0"/>
                  </a:cxn>
                  <a:cxn ang="0">
                    <a:pos x="50" y="0"/>
                  </a:cxn>
                  <a:cxn ang="0">
                    <a:pos x="55" y="3"/>
                  </a:cxn>
                  <a:cxn ang="0">
                    <a:pos x="58" y="6"/>
                  </a:cxn>
                  <a:cxn ang="0">
                    <a:pos x="71" y="29"/>
                  </a:cxn>
                </a:cxnLst>
                <a:rect l="0" t="0" r="r" b="b"/>
                <a:pathLst>
                  <a:path w="71" h="66">
                    <a:moveTo>
                      <a:pt x="71" y="29"/>
                    </a:moveTo>
                    <a:lnTo>
                      <a:pt x="71" y="29"/>
                    </a:lnTo>
                    <a:lnTo>
                      <a:pt x="71" y="34"/>
                    </a:lnTo>
                    <a:lnTo>
                      <a:pt x="71" y="39"/>
                    </a:lnTo>
                    <a:lnTo>
                      <a:pt x="70" y="42"/>
                    </a:lnTo>
                    <a:lnTo>
                      <a:pt x="66" y="45"/>
                    </a:lnTo>
                    <a:lnTo>
                      <a:pt x="29" y="65"/>
                    </a:lnTo>
                    <a:lnTo>
                      <a:pt x="29" y="65"/>
                    </a:lnTo>
                    <a:lnTo>
                      <a:pt x="24" y="66"/>
                    </a:lnTo>
                    <a:lnTo>
                      <a:pt x="21" y="66"/>
                    </a:lnTo>
                    <a:lnTo>
                      <a:pt x="16" y="65"/>
                    </a:lnTo>
                    <a:lnTo>
                      <a:pt x="13" y="60"/>
                    </a:lnTo>
                    <a:lnTo>
                      <a:pt x="0" y="37"/>
                    </a:lnTo>
                    <a:lnTo>
                      <a:pt x="0" y="37"/>
                    </a:lnTo>
                    <a:lnTo>
                      <a:pt x="0" y="32"/>
                    </a:lnTo>
                    <a:lnTo>
                      <a:pt x="0" y="29"/>
                    </a:lnTo>
                    <a:lnTo>
                      <a:pt x="1" y="24"/>
                    </a:lnTo>
                    <a:lnTo>
                      <a:pt x="4" y="21"/>
                    </a:lnTo>
                    <a:lnTo>
                      <a:pt x="42" y="1"/>
                    </a:lnTo>
                    <a:lnTo>
                      <a:pt x="42" y="1"/>
                    </a:lnTo>
                    <a:lnTo>
                      <a:pt x="47" y="0"/>
                    </a:lnTo>
                    <a:lnTo>
                      <a:pt x="50" y="0"/>
                    </a:lnTo>
                    <a:lnTo>
                      <a:pt x="55" y="3"/>
                    </a:lnTo>
                    <a:lnTo>
                      <a:pt x="58"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4" name="Freeform 3817"/>
              <p:cNvSpPr/>
              <p:nvPr/>
            </p:nvSpPr>
            <p:spPr bwMode="auto">
              <a:xfrm>
                <a:off x="2481263" y="2193925"/>
                <a:ext cx="58738" cy="53975"/>
              </a:xfrm>
              <a:custGeom>
                <a:avLst/>
                <a:gdLst/>
                <a:ahLst/>
                <a:cxnLst>
                  <a:cxn ang="0">
                    <a:pos x="72" y="29"/>
                  </a:cxn>
                  <a:cxn ang="0">
                    <a:pos x="72" y="29"/>
                  </a:cxn>
                  <a:cxn ang="0">
                    <a:pos x="74" y="34"/>
                  </a:cxn>
                  <a:cxn ang="0">
                    <a:pos x="74" y="37"/>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1"/>
                  </a:cxn>
                  <a:cxn ang="0">
                    <a:pos x="59" y="6"/>
                  </a:cxn>
                  <a:cxn ang="0">
                    <a:pos x="72" y="29"/>
                  </a:cxn>
                </a:cxnLst>
                <a:rect l="0" t="0" r="r" b="b"/>
                <a:pathLst>
                  <a:path w="74" h="66">
                    <a:moveTo>
                      <a:pt x="72" y="29"/>
                    </a:moveTo>
                    <a:lnTo>
                      <a:pt x="72" y="29"/>
                    </a:lnTo>
                    <a:lnTo>
                      <a:pt x="74" y="34"/>
                    </a:lnTo>
                    <a:lnTo>
                      <a:pt x="74" y="37"/>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5" name="Freeform 3818"/>
              <p:cNvSpPr/>
              <p:nvPr/>
            </p:nvSpPr>
            <p:spPr bwMode="auto">
              <a:xfrm>
                <a:off x="2298701" y="2349500"/>
                <a:ext cx="58738" cy="52388"/>
              </a:xfrm>
              <a:custGeom>
                <a:avLst/>
                <a:gdLst/>
                <a:ahLst/>
                <a:cxnLst>
                  <a:cxn ang="0">
                    <a:pos x="71" y="29"/>
                  </a:cxn>
                  <a:cxn ang="0">
                    <a:pos x="71" y="29"/>
                  </a:cxn>
                  <a:cxn ang="0">
                    <a:pos x="73" y="34"/>
                  </a:cxn>
                  <a:cxn ang="0">
                    <a:pos x="73" y="39"/>
                  </a:cxn>
                  <a:cxn ang="0">
                    <a:pos x="71" y="42"/>
                  </a:cxn>
                  <a:cxn ang="0">
                    <a:pos x="66" y="46"/>
                  </a:cxn>
                  <a:cxn ang="0">
                    <a:pos x="31" y="67"/>
                  </a:cxn>
                  <a:cxn ang="0">
                    <a:pos x="31" y="67"/>
                  </a:cxn>
                  <a:cxn ang="0">
                    <a:pos x="26" y="67"/>
                  </a:cxn>
                  <a:cxn ang="0">
                    <a:pos x="21" y="67"/>
                  </a:cxn>
                  <a:cxn ang="0">
                    <a:pos x="17" y="65"/>
                  </a:cxn>
                  <a:cxn ang="0">
                    <a:pos x="14" y="62"/>
                  </a:cxn>
                  <a:cxn ang="0">
                    <a:pos x="1" y="38"/>
                  </a:cxn>
                  <a:cxn ang="0">
                    <a:pos x="1" y="38"/>
                  </a:cxn>
                  <a:cxn ang="0">
                    <a:pos x="0" y="34"/>
                  </a:cxn>
                  <a:cxn ang="0">
                    <a:pos x="1" y="29"/>
                  </a:cxn>
                  <a:cxn ang="0">
                    <a:pos x="3" y="25"/>
                  </a:cxn>
                  <a:cxn ang="0">
                    <a:pos x="6" y="21"/>
                  </a:cxn>
                  <a:cxn ang="0">
                    <a:pos x="44" y="2"/>
                  </a:cxn>
                  <a:cxn ang="0">
                    <a:pos x="44" y="2"/>
                  </a:cxn>
                  <a:cxn ang="0">
                    <a:pos x="47" y="0"/>
                  </a:cxn>
                  <a:cxn ang="0">
                    <a:pos x="52" y="2"/>
                  </a:cxn>
                  <a:cxn ang="0">
                    <a:pos x="57" y="3"/>
                  </a:cxn>
                  <a:cxn ang="0">
                    <a:pos x="60" y="7"/>
                  </a:cxn>
                  <a:cxn ang="0">
                    <a:pos x="71" y="29"/>
                  </a:cxn>
                </a:cxnLst>
                <a:rect l="0" t="0" r="r" b="b"/>
                <a:pathLst>
                  <a:path w="73" h="67">
                    <a:moveTo>
                      <a:pt x="71" y="29"/>
                    </a:moveTo>
                    <a:lnTo>
                      <a:pt x="71" y="29"/>
                    </a:lnTo>
                    <a:lnTo>
                      <a:pt x="73" y="34"/>
                    </a:lnTo>
                    <a:lnTo>
                      <a:pt x="73" y="39"/>
                    </a:lnTo>
                    <a:lnTo>
                      <a:pt x="71" y="42"/>
                    </a:lnTo>
                    <a:lnTo>
                      <a:pt x="66" y="46"/>
                    </a:lnTo>
                    <a:lnTo>
                      <a:pt x="31" y="67"/>
                    </a:lnTo>
                    <a:lnTo>
                      <a:pt x="31" y="67"/>
                    </a:lnTo>
                    <a:lnTo>
                      <a:pt x="26" y="67"/>
                    </a:lnTo>
                    <a:lnTo>
                      <a:pt x="21" y="67"/>
                    </a:lnTo>
                    <a:lnTo>
                      <a:pt x="17" y="65"/>
                    </a:lnTo>
                    <a:lnTo>
                      <a:pt x="14" y="62"/>
                    </a:lnTo>
                    <a:lnTo>
                      <a:pt x="1" y="38"/>
                    </a:lnTo>
                    <a:lnTo>
                      <a:pt x="1" y="38"/>
                    </a:lnTo>
                    <a:lnTo>
                      <a:pt x="0" y="34"/>
                    </a:lnTo>
                    <a:lnTo>
                      <a:pt x="1" y="29"/>
                    </a:lnTo>
                    <a:lnTo>
                      <a:pt x="3" y="25"/>
                    </a:lnTo>
                    <a:lnTo>
                      <a:pt x="6" y="21"/>
                    </a:lnTo>
                    <a:lnTo>
                      <a:pt x="44" y="2"/>
                    </a:lnTo>
                    <a:lnTo>
                      <a:pt x="44" y="2"/>
                    </a:lnTo>
                    <a:lnTo>
                      <a:pt x="47" y="0"/>
                    </a:lnTo>
                    <a:lnTo>
                      <a:pt x="52" y="2"/>
                    </a:lnTo>
                    <a:lnTo>
                      <a:pt x="57" y="3"/>
                    </a:lnTo>
                    <a:lnTo>
                      <a:pt x="60" y="7"/>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36" name="Freeform 3819"/>
              <p:cNvSpPr/>
              <p:nvPr/>
            </p:nvSpPr>
            <p:spPr bwMode="auto">
              <a:xfrm>
                <a:off x="2351088" y="2322513"/>
                <a:ext cx="58738" cy="52388"/>
              </a:xfrm>
              <a:custGeom>
                <a:avLst/>
                <a:gdLst/>
                <a:ahLst/>
                <a:cxnLst>
                  <a:cxn ang="0">
                    <a:pos x="71" y="29"/>
                  </a:cxn>
                  <a:cxn ang="0">
                    <a:pos x="71" y="29"/>
                  </a:cxn>
                  <a:cxn ang="0">
                    <a:pos x="73" y="34"/>
                  </a:cxn>
                  <a:cxn ang="0">
                    <a:pos x="73" y="37"/>
                  </a:cxn>
                  <a:cxn ang="0">
                    <a:pos x="70" y="42"/>
                  </a:cxn>
                  <a:cxn ang="0">
                    <a:pos x="67" y="46"/>
                  </a:cxn>
                  <a:cxn ang="0">
                    <a:pos x="31" y="65"/>
                  </a:cxn>
                  <a:cxn ang="0">
                    <a:pos x="31" y="65"/>
                  </a:cxn>
                  <a:cxn ang="0">
                    <a:pos x="26" y="67"/>
                  </a:cxn>
                  <a:cxn ang="0">
                    <a:pos x="21" y="65"/>
                  </a:cxn>
                  <a:cxn ang="0">
                    <a:pos x="18" y="63"/>
                  </a:cxn>
                  <a:cxn ang="0">
                    <a:pos x="14" y="60"/>
                  </a:cxn>
                  <a:cxn ang="0">
                    <a:pos x="1" y="37"/>
                  </a:cxn>
                  <a:cxn ang="0">
                    <a:pos x="1" y="37"/>
                  </a:cxn>
                  <a:cxn ang="0">
                    <a:pos x="0" y="32"/>
                  </a:cxn>
                  <a:cxn ang="0">
                    <a:pos x="1" y="28"/>
                  </a:cxn>
                  <a:cxn ang="0">
                    <a:pos x="3" y="24"/>
                  </a:cxn>
                  <a:cxn ang="0">
                    <a:pos x="6" y="21"/>
                  </a:cxn>
                  <a:cxn ang="0">
                    <a:pos x="42" y="2"/>
                  </a:cxn>
                  <a:cxn ang="0">
                    <a:pos x="42" y="2"/>
                  </a:cxn>
                  <a:cxn ang="0">
                    <a:pos x="47" y="0"/>
                  </a:cxn>
                  <a:cxn ang="0">
                    <a:pos x="52" y="0"/>
                  </a:cxn>
                  <a:cxn ang="0">
                    <a:pos x="57" y="2"/>
                  </a:cxn>
                  <a:cxn ang="0">
                    <a:pos x="58" y="5"/>
                  </a:cxn>
                  <a:cxn ang="0">
                    <a:pos x="71" y="29"/>
                  </a:cxn>
                </a:cxnLst>
                <a:rect l="0" t="0" r="r" b="b"/>
                <a:pathLst>
                  <a:path w="73" h="67">
                    <a:moveTo>
                      <a:pt x="71" y="29"/>
                    </a:moveTo>
                    <a:lnTo>
                      <a:pt x="71" y="29"/>
                    </a:lnTo>
                    <a:lnTo>
                      <a:pt x="73" y="34"/>
                    </a:lnTo>
                    <a:lnTo>
                      <a:pt x="73" y="37"/>
                    </a:lnTo>
                    <a:lnTo>
                      <a:pt x="70" y="42"/>
                    </a:lnTo>
                    <a:lnTo>
                      <a:pt x="67" y="46"/>
                    </a:lnTo>
                    <a:lnTo>
                      <a:pt x="31" y="65"/>
                    </a:lnTo>
                    <a:lnTo>
                      <a:pt x="31" y="65"/>
                    </a:lnTo>
                    <a:lnTo>
                      <a:pt x="26" y="67"/>
                    </a:lnTo>
                    <a:lnTo>
                      <a:pt x="21" y="65"/>
                    </a:lnTo>
                    <a:lnTo>
                      <a:pt x="18" y="63"/>
                    </a:lnTo>
                    <a:lnTo>
                      <a:pt x="14" y="60"/>
                    </a:lnTo>
                    <a:lnTo>
                      <a:pt x="1" y="37"/>
                    </a:lnTo>
                    <a:lnTo>
                      <a:pt x="1" y="37"/>
                    </a:lnTo>
                    <a:lnTo>
                      <a:pt x="0" y="32"/>
                    </a:lnTo>
                    <a:lnTo>
                      <a:pt x="1" y="28"/>
                    </a:lnTo>
                    <a:lnTo>
                      <a:pt x="3" y="24"/>
                    </a:lnTo>
                    <a:lnTo>
                      <a:pt x="6" y="21"/>
                    </a:lnTo>
                    <a:lnTo>
                      <a:pt x="42" y="2"/>
                    </a:lnTo>
                    <a:lnTo>
                      <a:pt x="42" y="2"/>
                    </a:lnTo>
                    <a:lnTo>
                      <a:pt x="47" y="0"/>
                    </a:lnTo>
                    <a:lnTo>
                      <a:pt x="52" y="0"/>
                    </a:lnTo>
                    <a:lnTo>
                      <a:pt x="57" y="2"/>
                    </a:lnTo>
                    <a:lnTo>
                      <a:pt x="58" y="5"/>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pic>
            <p:nvPicPr>
              <p:cNvPr id="137" name="Picture 3820"/>
              <p:cNvPicPr>
                <a:picLocks noChangeAspect="1" noChangeArrowheads="1"/>
              </p:cNvPicPr>
              <p:nvPr/>
            </p:nvPicPr>
            <p:blipFill>
              <a:blip r:embed="rId1" cstate="print"/>
              <a:srcRect/>
              <a:stretch>
                <a:fillRect/>
              </a:stretch>
            </p:blipFill>
            <p:spPr bwMode="auto">
              <a:xfrm>
                <a:off x="2395538" y="2287588"/>
                <a:ext cx="69850" cy="65088"/>
              </a:xfrm>
              <a:prstGeom prst="rect">
                <a:avLst/>
              </a:prstGeom>
              <a:noFill/>
              <a:ln w="9525">
                <a:noFill/>
                <a:miter lim="800000"/>
                <a:headEnd/>
                <a:tailEnd/>
              </a:ln>
            </p:spPr>
          </p:pic>
          <p:pic>
            <p:nvPicPr>
              <p:cNvPr id="138" name="Picture 3821"/>
              <p:cNvPicPr>
                <a:picLocks noChangeAspect="1" noChangeArrowheads="1"/>
              </p:cNvPicPr>
              <p:nvPr/>
            </p:nvPicPr>
            <p:blipFill>
              <a:blip r:embed="rId2" cstate="print"/>
              <a:srcRect/>
              <a:stretch>
                <a:fillRect/>
              </a:stretch>
            </p:blipFill>
            <p:spPr bwMode="auto">
              <a:xfrm>
                <a:off x="2422526" y="2216150"/>
                <a:ext cx="93663" cy="109538"/>
              </a:xfrm>
              <a:prstGeom prst="rect">
                <a:avLst/>
              </a:prstGeom>
              <a:noFill/>
              <a:ln w="9525">
                <a:noFill/>
                <a:miter lim="800000"/>
                <a:headEnd/>
                <a:tailEnd/>
              </a:ln>
            </p:spPr>
          </p:pic>
          <p:sp>
            <p:nvSpPr>
              <p:cNvPr id="139" name="Freeform 3822"/>
              <p:cNvSpPr/>
              <p:nvPr/>
            </p:nvSpPr>
            <p:spPr bwMode="auto">
              <a:xfrm>
                <a:off x="2228851" y="2220913"/>
                <a:ext cx="58738" cy="53975"/>
              </a:xfrm>
              <a:custGeom>
                <a:avLst/>
                <a:gdLst/>
                <a:ahLst/>
                <a:cxnLst>
                  <a:cxn ang="0">
                    <a:pos x="71" y="29"/>
                  </a:cxn>
                  <a:cxn ang="0">
                    <a:pos x="71" y="29"/>
                  </a:cxn>
                  <a:cxn ang="0">
                    <a:pos x="73" y="34"/>
                  </a:cxn>
                  <a:cxn ang="0">
                    <a:pos x="73" y="39"/>
                  </a:cxn>
                  <a:cxn ang="0">
                    <a:pos x="71" y="42"/>
                  </a:cxn>
                  <a:cxn ang="0">
                    <a:pos x="66" y="45"/>
                  </a:cxn>
                  <a:cxn ang="0">
                    <a:pos x="31" y="65"/>
                  </a:cxn>
                  <a:cxn ang="0">
                    <a:pos x="31" y="65"/>
                  </a:cxn>
                  <a:cxn ang="0">
                    <a:pos x="26" y="67"/>
                  </a:cxn>
                  <a:cxn ang="0">
                    <a:pos x="21" y="67"/>
                  </a:cxn>
                  <a:cxn ang="0">
                    <a:pos x="18" y="65"/>
                  </a:cxn>
                  <a:cxn ang="0">
                    <a:pos x="14" y="60"/>
                  </a:cxn>
                  <a:cxn ang="0">
                    <a:pos x="1" y="37"/>
                  </a:cxn>
                  <a:cxn ang="0">
                    <a:pos x="1" y="37"/>
                  </a:cxn>
                  <a:cxn ang="0">
                    <a:pos x="0" y="32"/>
                  </a:cxn>
                  <a:cxn ang="0">
                    <a:pos x="1" y="29"/>
                  </a:cxn>
                  <a:cxn ang="0">
                    <a:pos x="3" y="24"/>
                  </a:cxn>
                  <a:cxn ang="0">
                    <a:pos x="6" y="21"/>
                  </a:cxn>
                  <a:cxn ang="0">
                    <a:pos x="44" y="2"/>
                  </a:cxn>
                  <a:cxn ang="0">
                    <a:pos x="44" y="2"/>
                  </a:cxn>
                  <a:cxn ang="0">
                    <a:pos x="47" y="0"/>
                  </a:cxn>
                  <a:cxn ang="0">
                    <a:pos x="52" y="0"/>
                  </a:cxn>
                  <a:cxn ang="0">
                    <a:pos x="57" y="3"/>
                  </a:cxn>
                  <a:cxn ang="0">
                    <a:pos x="60" y="6"/>
                  </a:cxn>
                  <a:cxn ang="0">
                    <a:pos x="71" y="29"/>
                  </a:cxn>
                </a:cxnLst>
                <a:rect l="0" t="0" r="r" b="b"/>
                <a:pathLst>
                  <a:path w="73" h="67">
                    <a:moveTo>
                      <a:pt x="71" y="29"/>
                    </a:moveTo>
                    <a:lnTo>
                      <a:pt x="71" y="29"/>
                    </a:lnTo>
                    <a:lnTo>
                      <a:pt x="73" y="34"/>
                    </a:lnTo>
                    <a:lnTo>
                      <a:pt x="73" y="39"/>
                    </a:lnTo>
                    <a:lnTo>
                      <a:pt x="71" y="42"/>
                    </a:lnTo>
                    <a:lnTo>
                      <a:pt x="66" y="45"/>
                    </a:lnTo>
                    <a:lnTo>
                      <a:pt x="31" y="65"/>
                    </a:lnTo>
                    <a:lnTo>
                      <a:pt x="31" y="65"/>
                    </a:lnTo>
                    <a:lnTo>
                      <a:pt x="26" y="67"/>
                    </a:lnTo>
                    <a:lnTo>
                      <a:pt x="21" y="67"/>
                    </a:lnTo>
                    <a:lnTo>
                      <a:pt x="18" y="65"/>
                    </a:lnTo>
                    <a:lnTo>
                      <a:pt x="14" y="60"/>
                    </a:lnTo>
                    <a:lnTo>
                      <a:pt x="1" y="37"/>
                    </a:lnTo>
                    <a:lnTo>
                      <a:pt x="1" y="37"/>
                    </a:lnTo>
                    <a:lnTo>
                      <a:pt x="0" y="32"/>
                    </a:lnTo>
                    <a:lnTo>
                      <a:pt x="1" y="29"/>
                    </a:lnTo>
                    <a:lnTo>
                      <a:pt x="3" y="24"/>
                    </a:lnTo>
                    <a:lnTo>
                      <a:pt x="6" y="21"/>
                    </a:lnTo>
                    <a:lnTo>
                      <a:pt x="44" y="2"/>
                    </a:lnTo>
                    <a:lnTo>
                      <a:pt x="44" y="2"/>
                    </a:lnTo>
                    <a:lnTo>
                      <a:pt x="47" y="0"/>
                    </a:lnTo>
                    <a:lnTo>
                      <a:pt x="52" y="0"/>
                    </a:lnTo>
                    <a:lnTo>
                      <a:pt x="57" y="3"/>
                    </a:lnTo>
                    <a:lnTo>
                      <a:pt x="60"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0" name="Freeform 3823"/>
              <p:cNvSpPr/>
              <p:nvPr/>
            </p:nvSpPr>
            <p:spPr bwMode="auto">
              <a:xfrm>
                <a:off x="2281238" y="2193925"/>
                <a:ext cx="58738" cy="53975"/>
              </a:xfrm>
              <a:custGeom>
                <a:avLst/>
                <a:gdLst/>
                <a:ahLst/>
                <a:cxnLst>
                  <a:cxn ang="0">
                    <a:pos x="71" y="31"/>
                  </a:cxn>
                  <a:cxn ang="0">
                    <a:pos x="71" y="31"/>
                  </a:cxn>
                  <a:cxn ang="0">
                    <a:pos x="73" y="34"/>
                  </a:cxn>
                  <a:cxn ang="0">
                    <a:pos x="73" y="39"/>
                  </a:cxn>
                  <a:cxn ang="0">
                    <a:pos x="70" y="44"/>
                  </a:cxn>
                  <a:cxn ang="0">
                    <a:pos x="67" y="46"/>
                  </a:cxn>
                  <a:cxn ang="0">
                    <a:pos x="31" y="67"/>
                  </a:cxn>
                  <a:cxn ang="0">
                    <a:pos x="31" y="67"/>
                  </a:cxn>
                  <a:cxn ang="0">
                    <a:pos x="26" y="68"/>
                  </a:cxn>
                  <a:cxn ang="0">
                    <a:pos x="21" y="67"/>
                  </a:cxn>
                  <a:cxn ang="0">
                    <a:pos x="18" y="65"/>
                  </a:cxn>
                  <a:cxn ang="0">
                    <a:pos x="14" y="62"/>
                  </a:cxn>
                  <a:cxn ang="0">
                    <a:pos x="1" y="38"/>
                  </a:cxn>
                  <a:cxn ang="0">
                    <a:pos x="1" y="38"/>
                  </a:cxn>
                  <a:cxn ang="0">
                    <a:pos x="0" y="34"/>
                  </a:cxn>
                  <a:cxn ang="0">
                    <a:pos x="0" y="29"/>
                  </a:cxn>
                  <a:cxn ang="0">
                    <a:pos x="3" y="24"/>
                  </a:cxn>
                  <a:cxn ang="0">
                    <a:pos x="6" y="23"/>
                  </a:cxn>
                  <a:cxn ang="0">
                    <a:pos x="42" y="2"/>
                  </a:cxn>
                  <a:cxn ang="0">
                    <a:pos x="42" y="2"/>
                  </a:cxn>
                  <a:cxn ang="0">
                    <a:pos x="47" y="0"/>
                  </a:cxn>
                  <a:cxn ang="0">
                    <a:pos x="52" y="2"/>
                  </a:cxn>
                  <a:cxn ang="0">
                    <a:pos x="55" y="3"/>
                  </a:cxn>
                  <a:cxn ang="0">
                    <a:pos x="58" y="7"/>
                  </a:cxn>
                  <a:cxn ang="0">
                    <a:pos x="71" y="31"/>
                  </a:cxn>
                </a:cxnLst>
                <a:rect l="0" t="0" r="r" b="b"/>
                <a:pathLst>
                  <a:path w="73" h="68">
                    <a:moveTo>
                      <a:pt x="71" y="31"/>
                    </a:moveTo>
                    <a:lnTo>
                      <a:pt x="71" y="31"/>
                    </a:lnTo>
                    <a:lnTo>
                      <a:pt x="73" y="34"/>
                    </a:lnTo>
                    <a:lnTo>
                      <a:pt x="73" y="39"/>
                    </a:lnTo>
                    <a:lnTo>
                      <a:pt x="70" y="44"/>
                    </a:lnTo>
                    <a:lnTo>
                      <a:pt x="67" y="46"/>
                    </a:lnTo>
                    <a:lnTo>
                      <a:pt x="31" y="67"/>
                    </a:lnTo>
                    <a:lnTo>
                      <a:pt x="31" y="67"/>
                    </a:lnTo>
                    <a:lnTo>
                      <a:pt x="26" y="68"/>
                    </a:lnTo>
                    <a:lnTo>
                      <a:pt x="21" y="67"/>
                    </a:lnTo>
                    <a:lnTo>
                      <a:pt x="18" y="65"/>
                    </a:lnTo>
                    <a:lnTo>
                      <a:pt x="14" y="62"/>
                    </a:lnTo>
                    <a:lnTo>
                      <a:pt x="1" y="38"/>
                    </a:lnTo>
                    <a:lnTo>
                      <a:pt x="1" y="38"/>
                    </a:lnTo>
                    <a:lnTo>
                      <a:pt x="0" y="34"/>
                    </a:lnTo>
                    <a:lnTo>
                      <a:pt x="0" y="29"/>
                    </a:lnTo>
                    <a:lnTo>
                      <a:pt x="3" y="24"/>
                    </a:lnTo>
                    <a:lnTo>
                      <a:pt x="6" y="23"/>
                    </a:lnTo>
                    <a:lnTo>
                      <a:pt x="42" y="2"/>
                    </a:lnTo>
                    <a:lnTo>
                      <a:pt x="42" y="2"/>
                    </a:lnTo>
                    <a:lnTo>
                      <a:pt x="47" y="0"/>
                    </a:lnTo>
                    <a:lnTo>
                      <a:pt x="52" y="2"/>
                    </a:lnTo>
                    <a:lnTo>
                      <a:pt x="55" y="3"/>
                    </a:lnTo>
                    <a:lnTo>
                      <a:pt x="58" y="7"/>
                    </a:lnTo>
                    <a:lnTo>
                      <a:pt x="71" y="31"/>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1" name="Freeform 3824"/>
              <p:cNvSpPr/>
              <p:nvPr/>
            </p:nvSpPr>
            <p:spPr bwMode="auto">
              <a:xfrm>
                <a:off x="2332038" y="2165350"/>
                <a:ext cx="58738" cy="53975"/>
              </a:xfrm>
              <a:custGeom>
                <a:avLst/>
                <a:gdLst/>
                <a:ahLst/>
                <a:cxnLst>
                  <a:cxn ang="0">
                    <a:pos x="72" y="29"/>
                  </a:cxn>
                  <a:cxn ang="0">
                    <a:pos x="72" y="29"/>
                  </a:cxn>
                  <a:cxn ang="0">
                    <a:pos x="73" y="34"/>
                  </a:cxn>
                  <a:cxn ang="0">
                    <a:pos x="72" y="37"/>
                  </a:cxn>
                  <a:cxn ang="0">
                    <a:pos x="70" y="42"/>
                  </a:cxn>
                  <a:cxn ang="0">
                    <a:pos x="67" y="45"/>
                  </a:cxn>
                  <a:cxn ang="0">
                    <a:pos x="31" y="65"/>
                  </a:cxn>
                  <a:cxn ang="0">
                    <a:pos x="31" y="65"/>
                  </a:cxn>
                  <a:cxn ang="0">
                    <a:pos x="26" y="67"/>
                  </a:cxn>
                  <a:cxn ang="0">
                    <a:pos x="21" y="67"/>
                  </a:cxn>
                  <a:cxn ang="0">
                    <a:pos x="16" y="63"/>
                  </a:cxn>
                  <a:cxn ang="0">
                    <a:pos x="15" y="60"/>
                  </a:cxn>
                  <a:cxn ang="0">
                    <a:pos x="2" y="37"/>
                  </a:cxn>
                  <a:cxn ang="0">
                    <a:pos x="2" y="37"/>
                  </a:cxn>
                  <a:cxn ang="0">
                    <a:pos x="0" y="32"/>
                  </a:cxn>
                  <a:cxn ang="0">
                    <a:pos x="0" y="28"/>
                  </a:cxn>
                  <a:cxn ang="0">
                    <a:pos x="3" y="24"/>
                  </a:cxn>
                  <a:cxn ang="0">
                    <a:pos x="6" y="21"/>
                  </a:cxn>
                  <a:cxn ang="0">
                    <a:pos x="42" y="1"/>
                  </a:cxn>
                  <a:cxn ang="0">
                    <a:pos x="42" y="1"/>
                  </a:cxn>
                  <a:cxn ang="0">
                    <a:pos x="47" y="0"/>
                  </a:cxn>
                  <a:cxn ang="0">
                    <a:pos x="52" y="0"/>
                  </a:cxn>
                  <a:cxn ang="0">
                    <a:pos x="55" y="1"/>
                  </a:cxn>
                  <a:cxn ang="0">
                    <a:pos x="59" y="6"/>
                  </a:cxn>
                  <a:cxn ang="0">
                    <a:pos x="72" y="29"/>
                  </a:cxn>
                </a:cxnLst>
                <a:rect l="0" t="0" r="r" b="b"/>
                <a:pathLst>
                  <a:path w="73" h="67">
                    <a:moveTo>
                      <a:pt x="72" y="29"/>
                    </a:moveTo>
                    <a:lnTo>
                      <a:pt x="72" y="29"/>
                    </a:lnTo>
                    <a:lnTo>
                      <a:pt x="73" y="34"/>
                    </a:lnTo>
                    <a:lnTo>
                      <a:pt x="72" y="37"/>
                    </a:lnTo>
                    <a:lnTo>
                      <a:pt x="70" y="42"/>
                    </a:lnTo>
                    <a:lnTo>
                      <a:pt x="67" y="45"/>
                    </a:lnTo>
                    <a:lnTo>
                      <a:pt x="31" y="65"/>
                    </a:lnTo>
                    <a:lnTo>
                      <a:pt x="31" y="65"/>
                    </a:lnTo>
                    <a:lnTo>
                      <a:pt x="26" y="67"/>
                    </a:lnTo>
                    <a:lnTo>
                      <a:pt x="21" y="67"/>
                    </a:lnTo>
                    <a:lnTo>
                      <a:pt x="16" y="63"/>
                    </a:lnTo>
                    <a:lnTo>
                      <a:pt x="15" y="60"/>
                    </a:lnTo>
                    <a:lnTo>
                      <a:pt x="2" y="37"/>
                    </a:lnTo>
                    <a:lnTo>
                      <a:pt x="2" y="37"/>
                    </a:lnTo>
                    <a:lnTo>
                      <a:pt x="0" y="32"/>
                    </a:lnTo>
                    <a:lnTo>
                      <a:pt x="0" y="28"/>
                    </a:lnTo>
                    <a:lnTo>
                      <a:pt x="3" y="24"/>
                    </a:lnTo>
                    <a:lnTo>
                      <a:pt x="6" y="21"/>
                    </a:lnTo>
                    <a:lnTo>
                      <a:pt x="42" y="1"/>
                    </a:lnTo>
                    <a:lnTo>
                      <a:pt x="42" y="1"/>
                    </a:lnTo>
                    <a:lnTo>
                      <a:pt x="47" y="0"/>
                    </a:lnTo>
                    <a:lnTo>
                      <a:pt x="52" y="0"/>
                    </a:lnTo>
                    <a:lnTo>
                      <a:pt x="55" y="1"/>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2" name="Freeform 3825"/>
              <p:cNvSpPr/>
              <p:nvPr/>
            </p:nvSpPr>
            <p:spPr bwMode="auto">
              <a:xfrm>
                <a:off x="2384426" y="2138363"/>
                <a:ext cx="58738" cy="52388"/>
              </a:xfrm>
              <a:custGeom>
                <a:avLst/>
                <a:gdLst/>
                <a:ahLst/>
                <a:cxnLst>
                  <a:cxn ang="0">
                    <a:pos x="72" y="29"/>
                  </a:cxn>
                  <a:cxn ang="0">
                    <a:pos x="72" y="29"/>
                  </a:cxn>
                  <a:cxn ang="0">
                    <a:pos x="73" y="34"/>
                  </a:cxn>
                  <a:cxn ang="0">
                    <a:pos x="72" y="39"/>
                  </a:cxn>
                  <a:cxn ang="0">
                    <a:pos x="70" y="42"/>
                  </a:cxn>
                  <a:cxn ang="0">
                    <a:pos x="67" y="46"/>
                  </a:cxn>
                  <a:cxn ang="0">
                    <a:pos x="29" y="65"/>
                  </a:cxn>
                  <a:cxn ang="0">
                    <a:pos x="29" y="65"/>
                  </a:cxn>
                  <a:cxn ang="0">
                    <a:pos x="26" y="67"/>
                  </a:cxn>
                  <a:cxn ang="0">
                    <a:pos x="21" y="67"/>
                  </a:cxn>
                  <a:cxn ang="0">
                    <a:pos x="16" y="65"/>
                  </a:cxn>
                  <a:cxn ang="0">
                    <a:pos x="13" y="60"/>
                  </a:cxn>
                  <a:cxn ang="0">
                    <a:pos x="2" y="37"/>
                  </a:cxn>
                  <a:cxn ang="0">
                    <a:pos x="2" y="37"/>
                  </a:cxn>
                  <a:cxn ang="0">
                    <a:pos x="0" y="33"/>
                  </a:cxn>
                  <a:cxn ang="0">
                    <a:pos x="0" y="29"/>
                  </a:cxn>
                  <a:cxn ang="0">
                    <a:pos x="2" y="24"/>
                  </a:cxn>
                  <a:cxn ang="0">
                    <a:pos x="7"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2" y="39"/>
                    </a:lnTo>
                    <a:lnTo>
                      <a:pt x="70" y="42"/>
                    </a:lnTo>
                    <a:lnTo>
                      <a:pt x="67" y="46"/>
                    </a:lnTo>
                    <a:lnTo>
                      <a:pt x="29" y="65"/>
                    </a:lnTo>
                    <a:lnTo>
                      <a:pt x="29" y="65"/>
                    </a:lnTo>
                    <a:lnTo>
                      <a:pt x="26" y="67"/>
                    </a:lnTo>
                    <a:lnTo>
                      <a:pt x="21" y="67"/>
                    </a:lnTo>
                    <a:lnTo>
                      <a:pt x="16" y="65"/>
                    </a:lnTo>
                    <a:lnTo>
                      <a:pt x="13" y="60"/>
                    </a:lnTo>
                    <a:lnTo>
                      <a:pt x="2" y="37"/>
                    </a:lnTo>
                    <a:lnTo>
                      <a:pt x="2" y="37"/>
                    </a:lnTo>
                    <a:lnTo>
                      <a:pt x="0" y="33"/>
                    </a:lnTo>
                    <a:lnTo>
                      <a:pt x="0" y="29"/>
                    </a:lnTo>
                    <a:lnTo>
                      <a:pt x="2" y="24"/>
                    </a:lnTo>
                    <a:lnTo>
                      <a:pt x="7" y="21"/>
                    </a:lnTo>
                    <a:lnTo>
                      <a:pt x="42" y="2"/>
                    </a:lnTo>
                    <a:lnTo>
                      <a:pt x="42" y="2"/>
                    </a:lnTo>
                    <a:lnTo>
                      <a:pt x="47" y="0"/>
                    </a:lnTo>
                    <a:lnTo>
                      <a:pt x="52" y="0"/>
                    </a:lnTo>
                    <a:lnTo>
                      <a:pt x="55" y="3"/>
                    </a:lnTo>
                    <a:lnTo>
                      <a:pt x="59"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3" name="Freeform 3826"/>
              <p:cNvSpPr/>
              <p:nvPr/>
            </p:nvSpPr>
            <p:spPr bwMode="auto">
              <a:xfrm>
                <a:off x="2436813" y="2109788"/>
                <a:ext cx="55563" cy="52388"/>
              </a:xfrm>
              <a:custGeom>
                <a:avLst/>
                <a:gdLst/>
                <a:ahLst/>
                <a:cxnLst>
                  <a:cxn ang="0">
                    <a:pos x="70" y="30"/>
                  </a:cxn>
                  <a:cxn ang="0">
                    <a:pos x="70" y="30"/>
                  </a:cxn>
                  <a:cxn ang="0">
                    <a:pos x="72" y="34"/>
                  </a:cxn>
                  <a:cxn ang="0">
                    <a:pos x="72" y="39"/>
                  </a:cxn>
                  <a:cxn ang="0">
                    <a:pos x="70" y="44"/>
                  </a:cxn>
                  <a:cxn ang="0">
                    <a:pos x="67" y="46"/>
                  </a:cxn>
                  <a:cxn ang="0">
                    <a:pos x="30" y="67"/>
                  </a:cxn>
                  <a:cxn ang="0">
                    <a:pos x="30" y="67"/>
                  </a:cxn>
                  <a:cxn ang="0">
                    <a:pos x="25" y="67"/>
                  </a:cxn>
                  <a:cxn ang="0">
                    <a:pos x="21" y="67"/>
                  </a:cxn>
                  <a:cxn ang="0">
                    <a:pos x="17" y="65"/>
                  </a:cxn>
                  <a:cxn ang="0">
                    <a:pos x="13" y="62"/>
                  </a:cxn>
                  <a:cxn ang="0">
                    <a:pos x="0" y="38"/>
                  </a:cxn>
                  <a:cxn ang="0">
                    <a:pos x="0" y="38"/>
                  </a:cxn>
                  <a:cxn ang="0">
                    <a:pos x="0" y="34"/>
                  </a:cxn>
                  <a:cxn ang="0">
                    <a:pos x="0" y="30"/>
                  </a:cxn>
                  <a:cxn ang="0">
                    <a:pos x="2" y="25"/>
                  </a:cxn>
                  <a:cxn ang="0">
                    <a:pos x="5" y="21"/>
                  </a:cxn>
                  <a:cxn ang="0">
                    <a:pos x="43" y="2"/>
                  </a:cxn>
                  <a:cxn ang="0">
                    <a:pos x="43" y="2"/>
                  </a:cxn>
                  <a:cxn ang="0">
                    <a:pos x="47" y="0"/>
                  </a:cxn>
                  <a:cxn ang="0">
                    <a:pos x="51" y="2"/>
                  </a:cxn>
                  <a:cxn ang="0">
                    <a:pos x="56" y="3"/>
                  </a:cxn>
                  <a:cxn ang="0">
                    <a:pos x="59" y="7"/>
                  </a:cxn>
                  <a:cxn ang="0">
                    <a:pos x="70" y="30"/>
                  </a:cxn>
                </a:cxnLst>
                <a:rect l="0" t="0" r="r" b="b"/>
                <a:pathLst>
                  <a:path w="72" h="67">
                    <a:moveTo>
                      <a:pt x="70" y="30"/>
                    </a:moveTo>
                    <a:lnTo>
                      <a:pt x="70" y="30"/>
                    </a:lnTo>
                    <a:lnTo>
                      <a:pt x="72" y="34"/>
                    </a:lnTo>
                    <a:lnTo>
                      <a:pt x="72" y="39"/>
                    </a:lnTo>
                    <a:lnTo>
                      <a:pt x="70" y="44"/>
                    </a:lnTo>
                    <a:lnTo>
                      <a:pt x="67" y="46"/>
                    </a:lnTo>
                    <a:lnTo>
                      <a:pt x="30" y="67"/>
                    </a:lnTo>
                    <a:lnTo>
                      <a:pt x="30" y="67"/>
                    </a:lnTo>
                    <a:lnTo>
                      <a:pt x="25" y="67"/>
                    </a:lnTo>
                    <a:lnTo>
                      <a:pt x="21" y="67"/>
                    </a:lnTo>
                    <a:lnTo>
                      <a:pt x="17" y="65"/>
                    </a:lnTo>
                    <a:lnTo>
                      <a:pt x="13" y="62"/>
                    </a:lnTo>
                    <a:lnTo>
                      <a:pt x="0" y="38"/>
                    </a:lnTo>
                    <a:lnTo>
                      <a:pt x="0" y="38"/>
                    </a:lnTo>
                    <a:lnTo>
                      <a:pt x="0" y="34"/>
                    </a:lnTo>
                    <a:lnTo>
                      <a:pt x="0" y="30"/>
                    </a:lnTo>
                    <a:lnTo>
                      <a:pt x="2" y="25"/>
                    </a:lnTo>
                    <a:lnTo>
                      <a:pt x="5" y="21"/>
                    </a:lnTo>
                    <a:lnTo>
                      <a:pt x="43" y="2"/>
                    </a:lnTo>
                    <a:lnTo>
                      <a:pt x="43" y="2"/>
                    </a:lnTo>
                    <a:lnTo>
                      <a:pt x="47" y="0"/>
                    </a:lnTo>
                    <a:lnTo>
                      <a:pt x="51" y="2"/>
                    </a:lnTo>
                    <a:lnTo>
                      <a:pt x="56" y="3"/>
                    </a:lnTo>
                    <a:lnTo>
                      <a:pt x="59" y="7"/>
                    </a:lnTo>
                    <a:lnTo>
                      <a:pt x="70"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4" name="Freeform 3827"/>
              <p:cNvSpPr/>
              <p:nvPr/>
            </p:nvSpPr>
            <p:spPr bwMode="auto">
              <a:xfrm>
                <a:off x="2228851" y="2220913"/>
                <a:ext cx="57150" cy="52388"/>
              </a:xfrm>
              <a:custGeom>
                <a:avLst/>
                <a:gdLst/>
                <a:ahLst/>
                <a:cxnLst>
                  <a:cxn ang="0">
                    <a:pos x="70" y="30"/>
                  </a:cxn>
                  <a:cxn ang="0">
                    <a:pos x="70" y="30"/>
                  </a:cxn>
                  <a:cxn ang="0">
                    <a:pos x="71" y="33"/>
                  </a:cxn>
                  <a:cxn ang="0">
                    <a:pos x="71" y="38"/>
                  </a:cxn>
                  <a:cxn ang="0">
                    <a:pos x="70" y="43"/>
                  </a:cxn>
                  <a:cxn ang="0">
                    <a:pos x="66" y="44"/>
                  </a:cxn>
                  <a:cxn ang="0">
                    <a:pos x="29" y="65"/>
                  </a:cxn>
                  <a:cxn ang="0">
                    <a:pos x="29" y="65"/>
                  </a:cxn>
                  <a:cxn ang="0">
                    <a:pos x="24" y="67"/>
                  </a:cxn>
                  <a:cxn ang="0">
                    <a:pos x="21" y="65"/>
                  </a:cxn>
                  <a:cxn ang="0">
                    <a:pos x="16" y="64"/>
                  </a:cxn>
                  <a:cxn ang="0">
                    <a:pos x="13" y="61"/>
                  </a:cxn>
                  <a:cxn ang="0">
                    <a:pos x="0" y="36"/>
                  </a:cxn>
                  <a:cxn ang="0">
                    <a:pos x="0" y="36"/>
                  </a:cxn>
                  <a:cxn ang="0">
                    <a:pos x="0" y="33"/>
                  </a:cxn>
                  <a:cxn ang="0">
                    <a:pos x="0" y="28"/>
                  </a:cxn>
                  <a:cxn ang="0">
                    <a:pos x="1" y="23"/>
                  </a:cxn>
                  <a:cxn ang="0">
                    <a:pos x="5" y="21"/>
                  </a:cxn>
                  <a:cxn ang="0">
                    <a:pos x="42" y="0"/>
                  </a:cxn>
                  <a:cxn ang="0">
                    <a:pos x="42" y="0"/>
                  </a:cxn>
                  <a:cxn ang="0">
                    <a:pos x="47" y="0"/>
                  </a:cxn>
                  <a:cxn ang="0">
                    <a:pos x="50" y="0"/>
                  </a:cxn>
                  <a:cxn ang="0">
                    <a:pos x="55" y="2"/>
                  </a:cxn>
                  <a:cxn ang="0">
                    <a:pos x="58" y="5"/>
                  </a:cxn>
                  <a:cxn ang="0">
                    <a:pos x="70" y="30"/>
                  </a:cxn>
                </a:cxnLst>
                <a:rect l="0" t="0" r="r" b="b"/>
                <a:pathLst>
                  <a:path w="71" h="67">
                    <a:moveTo>
                      <a:pt x="70" y="30"/>
                    </a:moveTo>
                    <a:lnTo>
                      <a:pt x="70" y="30"/>
                    </a:lnTo>
                    <a:lnTo>
                      <a:pt x="71" y="33"/>
                    </a:lnTo>
                    <a:lnTo>
                      <a:pt x="71" y="38"/>
                    </a:lnTo>
                    <a:lnTo>
                      <a:pt x="70" y="43"/>
                    </a:lnTo>
                    <a:lnTo>
                      <a:pt x="66" y="44"/>
                    </a:lnTo>
                    <a:lnTo>
                      <a:pt x="29" y="65"/>
                    </a:lnTo>
                    <a:lnTo>
                      <a:pt x="29" y="65"/>
                    </a:lnTo>
                    <a:lnTo>
                      <a:pt x="24" y="67"/>
                    </a:lnTo>
                    <a:lnTo>
                      <a:pt x="21" y="65"/>
                    </a:lnTo>
                    <a:lnTo>
                      <a:pt x="16" y="64"/>
                    </a:lnTo>
                    <a:lnTo>
                      <a:pt x="13" y="61"/>
                    </a:lnTo>
                    <a:lnTo>
                      <a:pt x="0" y="36"/>
                    </a:lnTo>
                    <a:lnTo>
                      <a:pt x="0" y="36"/>
                    </a:lnTo>
                    <a:lnTo>
                      <a:pt x="0" y="33"/>
                    </a:lnTo>
                    <a:lnTo>
                      <a:pt x="0" y="28"/>
                    </a:lnTo>
                    <a:lnTo>
                      <a:pt x="1" y="23"/>
                    </a:lnTo>
                    <a:lnTo>
                      <a:pt x="5" y="21"/>
                    </a:lnTo>
                    <a:lnTo>
                      <a:pt x="42" y="0"/>
                    </a:lnTo>
                    <a:lnTo>
                      <a:pt x="42" y="0"/>
                    </a:lnTo>
                    <a:lnTo>
                      <a:pt x="47" y="0"/>
                    </a:lnTo>
                    <a:lnTo>
                      <a:pt x="50" y="0"/>
                    </a:lnTo>
                    <a:lnTo>
                      <a:pt x="55" y="2"/>
                    </a:lnTo>
                    <a:lnTo>
                      <a:pt x="58" y="5"/>
                    </a:lnTo>
                    <a:lnTo>
                      <a:pt x="70"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5" name="Freeform 3829"/>
              <p:cNvSpPr/>
              <p:nvPr/>
            </p:nvSpPr>
            <p:spPr bwMode="auto">
              <a:xfrm>
                <a:off x="2239963" y="2243138"/>
                <a:ext cx="46038" cy="30163"/>
              </a:xfrm>
              <a:custGeom>
                <a:avLst/>
                <a:gdLst/>
                <a:ahLst/>
                <a:cxnLst>
                  <a:cxn ang="0">
                    <a:pos x="57" y="0"/>
                  </a:cxn>
                  <a:cxn ang="0">
                    <a:pos x="57" y="0"/>
                  </a:cxn>
                  <a:cxn ang="0">
                    <a:pos x="58" y="3"/>
                  </a:cxn>
                  <a:cxn ang="0">
                    <a:pos x="58" y="9"/>
                  </a:cxn>
                  <a:cxn ang="0">
                    <a:pos x="58" y="9"/>
                  </a:cxn>
                  <a:cxn ang="0">
                    <a:pos x="55" y="13"/>
                  </a:cxn>
                  <a:cxn ang="0">
                    <a:pos x="52" y="16"/>
                  </a:cxn>
                  <a:cxn ang="0">
                    <a:pos x="34" y="26"/>
                  </a:cxn>
                  <a:cxn ang="0">
                    <a:pos x="18" y="35"/>
                  </a:cxn>
                  <a:cxn ang="0">
                    <a:pos x="18" y="35"/>
                  </a:cxn>
                  <a:cxn ang="0">
                    <a:pos x="13" y="37"/>
                  </a:cxn>
                  <a:cxn ang="0">
                    <a:pos x="8" y="37"/>
                  </a:cxn>
                  <a:cxn ang="0">
                    <a:pos x="8" y="37"/>
                  </a:cxn>
                  <a:cxn ang="0">
                    <a:pos x="3" y="34"/>
                  </a:cxn>
                  <a:cxn ang="0">
                    <a:pos x="0" y="31"/>
                  </a:cxn>
                  <a:cxn ang="0">
                    <a:pos x="0" y="31"/>
                  </a:cxn>
                  <a:cxn ang="0">
                    <a:pos x="3" y="34"/>
                  </a:cxn>
                  <a:cxn ang="0">
                    <a:pos x="8" y="35"/>
                  </a:cxn>
                  <a:cxn ang="0">
                    <a:pos x="8" y="35"/>
                  </a:cxn>
                  <a:cxn ang="0">
                    <a:pos x="13" y="35"/>
                  </a:cxn>
                  <a:cxn ang="0">
                    <a:pos x="18" y="34"/>
                  </a:cxn>
                  <a:cxn ang="0">
                    <a:pos x="34" y="24"/>
                  </a:cxn>
                  <a:cxn ang="0">
                    <a:pos x="52" y="16"/>
                  </a:cxn>
                  <a:cxn ang="0">
                    <a:pos x="52" y="16"/>
                  </a:cxn>
                  <a:cxn ang="0">
                    <a:pos x="55" y="13"/>
                  </a:cxn>
                  <a:cxn ang="0">
                    <a:pos x="58" y="8"/>
                  </a:cxn>
                  <a:cxn ang="0">
                    <a:pos x="58" y="8"/>
                  </a:cxn>
                  <a:cxn ang="0">
                    <a:pos x="58" y="3"/>
                  </a:cxn>
                  <a:cxn ang="0">
                    <a:pos x="57" y="0"/>
                  </a:cxn>
                  <a:cxn ang="0">
                    <a:pos x="57" y="0"/>
                  </a:cxn>
                </a:cxnLst>
                <a:rect l="0" t="0" r="r" b="b"/>
                <a:pathLst>
                  <a:path w="58" h="37">
                    <a:moveTo>
                      <a:pt x="57" y="0"/>
                    </a:moveTo>
                    <a:lnTo>
                      <a:pt x="57" y="0"/>
                    </a:lnTo>
                    <a:lnTo>
                      <a:pt x="58" y="3"/>
                    </a:lnTo>
                    <a:lnTo>
                      <a:pt x="58" y="9"/>
                    </a:lnTo>
                    <a:lnTo>
                      <a:pt x="58" y="9"/>
                    </a:lnTo>
                    <a:lnTo>
                      <a:pt x="55" y="13"/>
                    </a:lnTo>
                    <a:lnTo>
                      <a:pt x="52" y="16"/>
                    </a:lnTo>
                    <a:lnTo>
                      <a:pt x="34" y="26"/>
                    </a:lnTo>
                    <a:lnTo>
                      <a:pt x="18" y="35"/>
                    </a:lnTo>
                    <a:lnTo>
                      <a:pt x="18" y="35"/>
                    </a:lnTo>
                    <a:lnTo>
                      <a:pt x="13" y="37"/>
                    </a:lnTo>
                    <a:lnTo>
                      <a:pt x="8" y="37"/>
                    </a:lnTo>
                    <a:lnTo>
                      <a:pt x="8" y="37"/>
                    </a:lnTo>
                    <a:lnTo>
                      <a:pt x="3" y="34"/>
                    </a:lnTo>
                    <a:lnTo>
                      <a:pt x="0" y="31"/>
                    </a:lnTo>
                    <a:lnTo>
                      <a:pt x="0" y="31"/>
                    </a:lnTo>
                    <a:lnTo>
                      <a:pt x="3" y="34"/>
                    </a:lnTo>
                    <a:lnTo>
                      <a:pt x="8" y="35"/>
                    </a:lnTo>
                    <a:lnTo>
                      <a:pt x="8" y="35"/>
                    </a:lnTo>
                    <a:lnTo>
                      <a:pt x="13" y="35"/>
                    </a:lnTo>
                    <a:lnTo>
                      <a:pt x="18" y="34"/>
                    </a:lnTo>
                    <a:lnTo>
                      <a:pt x="34" y="24"/>
                    </a:lnTo>
                    <a:lnTo>
                      <a:pt x="52" y="16"/>
                    </a:lnTo>
                    <a:lnTo>
                      <a:pt x="52" y="16"/>
                    </a:lnTo>
                    <a:lnTo>
                      <a:pt x="55" y="13"/>
                    </a:lnTo>
                    <a:lnTo>
                      <a:pt x="58" y="8"/>
                    </a:lnTo>
                    <a:lnTo>
                      <a:pt x="58" y="8"/>
                    </a:lnTo>
                    <a:lnTo>
                      <a:pt x="58" y="3"/>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6" name="Freeform 3830"/>
              <p:cNvSpPr/>
              <p:nvPr/>
            </p:nvSpPr>
            <p:spPr bwMode="auto">
              <a:xfrm>
                <a:off x="2279650" y="2192338"/>
                <a:ext cx="58738" cy="52388"/>
              </a:xfrm>
              <a:custGeom>
                <a:avLst/>
                <a:gdLst/>
                <a:ahLst/>
                <a:cxnLst>
                  <a:cxn ang="0">
                    <a:pos x="72" y="30"/>
                  </a:cxn>
                  <a:cxn ang="0">
                    <a:pos x="72" y="30"/>
                  </a:cxn>
                  <a:cxn ang="0">
                    <a:pos x="73" y="35"/>
                  </a:cxn>
                  <a:cxn ang="0">
                    <a:pos x="73" y="38"/>
                  </a:cxn>
                  <a:cxn ang="0">
                    <a:pos x="72" y="43"/>
                  </a:cxn>
                  <a:cxn ang="0">
                    <a:pos x="67" y="46"/>
                  </a:cxn>
                  <a:cxn ang="0">
                    <a:pos x="31" y="66"/>
                  </a:cxn>
                  <a:cxn ang="0">
                    <a:pos x="31" y="66"/>
                  </a:cxn>
                  <a:cxn ang="0">
                    <a:pos x="26" y="67"/>
                  </a:cxn>
                  <a:cxn ang="0">
                    <a:pos x="21" y="67"/>
                  </a:cxn>
                  <a:cxn ang="0">
                    <a:pos x="18" y="64"/>
                  </a:cxn>
                  <a:cxn ang="0">
                    <a:pos x="15" y="61"/>
                  </a:cxn>
                  <a:cxn ang="0">
                    <a:pos x="2" y="38"/>
                  </a:cxn>
                  <a:cxn ang="0">
                    <a:pos x="2" y="38"/>
                  </a:cxn>
                  <a:cxn ang="0">
                    <a:pos x="0" y="33"/>
                  </a:cxn>
                  <a:cxn ang="0">
                    <a:pos x="2" y="28"/>
                  </a:cxn>
                  <a:cxn ang="0">
                    <a:pos x="3" y="25"/>
                  </a:cxn>
                  <a:cxn ang="0">
                    <a:pos x="7" y="22"/>
                  </a:cxn>
                  <a:cxn ang="0">
                    <a:pos x="44" y="2"/>
                  </a:cxn>
                  <a:cxn ang="0">
                    <a:pos x="44" y="2"/>
                  </a:cxn>
                  <a:cxn ang="0">
                    <a:pos x="47" y="0"/>
                  </a:cxn>
                  <a:cxn ang="0">
                    <a:pos x="52" y="0"/>
                  </a:cxn>
                  <a:cxn ang="0">
                    <a:pos x="57" y="2"/>
                  </a:cxn>
                  <a:cxn ang="0">
                    <a:pos x="59" y="7"/>
                  </a:cxn>
                  <a:cxn ang="0">
                    <a:pos x="72" y="30"/>
                  </a:cxn>
                </a:cxnLst>
                <a:rect l="0" t="0" r="r" b="b"/>
                <a:pathLst>
                  <a:path w="73" h="67">
                    <a:moveTo>
                      <a:pt x="72" y="30"/>
                    </a:moveTo>
                    <a:lnTo>
                      <a:pt x="72" y="30"/>
                    </a:lnTo>
                    <a:lnTo>
                      <a:pt x="73" y="35"/>
                    </a:lnTo>
                    <a:lnTo>
                      <a:pt x="73" y="38"/>
                    </a:lnTo>
                    <a:lnTo>
                      <a:pt x="72" y="43"/>
                    </a:lnTo>
                    <a:lnTo>
                      <a:pt x="67" y="46"/>
                    </a:lnTo>
                    <a:lnTo>
                      <a:pt x="31" y="66"/>
                    </a:lnTo>
                    <a:lnTo>
                      <a:pt x="31" y="66"/>
                    </a:lnTo>
                    <a:lnTo>
                      <a:pt x="26" y="67"/>
                    </a:lnTo>
                    <a:lnTo>
                      <a:pt x="21" y="67"/>
                    </a:lnTo>
                    <a:lnTo>
                      <a:pt x="18" y="64"/>
                    </a:lnTo>
                    <a:lnTo>
                      <a:pt x="15" y="61"/>
                    </a:lnTo>
                    <a:lnTo>
                      <a:pt x="2" y="38"/>
                    </a:lnTo>
                    <a:lnTo>
                      <a:pt x="2" y="38"/>
                    </a:lnTo>
                    <a:lnTo>
                      <a:pt x="0" y="33"/>
                    </a:lnTo>
                    <a:lnTo>
                      <a:pt x="2" y="28"/>
                    </a:lnTo>
                    <a:lnTo>
                      <a:pt x="3" y="25"/>
                    </a:lnTo>
                    <a:lnTo>
                      <a:pt x="7" y="22"/>
                    </a:lnTo>
                    <a:lnTo>
                      <a:pt x="44" y="2"/>
                    </a:lnTo>
                    <a:lnTo>
                      <a:pt x="44" y="2"/>
                    </a:lnTo>
                    <a:lnTo>
                      <a:pt x="47" y="0"/>
                    </a:lnTo>
                    <a:lnTo>
                      <a:pt x="52" y="0"/>
                    </a:lnTo>
                    <a:lnTo>
                      <a:pt x="57" y="2"/>
                    </a:lnTo>
                    <a:lnTo>
                      <a:pt x="59" y="7"/>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7" name="Freeform 3831"/>
              <p:cNvSpPr/>
              <p:nvPr/>
            </p:nvSpPr>
            <p:spPr bwMode="auto">
              <a:xfrm>
                <a:off x="2290763" y="2214563"/>
                <a:ext cx="47625" cy="30163"/>
              </a:xfrm>
              <a:custGeom>
                <a:avLst/>
                <a:gdLst/>
                <a:ahLst/>
                <a:cxnLst>
                  <a:cxn ang="0">
                    <a:pos x="57" y="0"/>
                  </a:cxn>
                  <a:cxn ang="0">
                    <a:pos x="57" y="0"/>
                  </a:cxn>
                  <a:cxn ang="0">
                    <a:pos x="58" y="5"/>
                  </a:cxn>
                  <a:cxn ang="0">
                    <a:pos x="58" y="10"/>
                  </a:cxn>
                  <a:cxn ang="0">
                    <a:pos x="58" y="10"/>
                  </a:cxn>
                  <a:cxn ang="0">
                    <a:pos x="55" y="13"/>
                  </a:cxn>
                  <a:cxn ang="0">
                    <a:pos x="52" y="16"/>
                  </a:cxn>
                  <a:cxn ang="0">
                    <a:pos x="34"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6" y="36"/>
                  </a:cxn>
                  <a:cxn ang="0">
                    <a:pos x="34" y="26"/>
                  </a:cxn>
                  <a:cxn ang="0">
                    <a:pos x="52" y="16"/>
                  </a:cxn>
                  <a:cxn ang="0">
                    <a:pos x="52" y="16"/>
                  </a:cxn>
                  <a:cxn ang="0">
                    <a:pos x="55" y="13"/>
                  </a:cxn>
                  <a:cxn ang="0">
                    <a:pos x="58" y="10"/>
                  </a:cxn>
                  <a:cxn ang="0">
                    <a:pos x="58" y="10"/>
                  </a:cxn>
                  <a:cxn ang="0">
                    <a:pos x="58" y="5"/>
                  </a:cxn>
                  <a:cxn ang="0">
                    <a:pos x="57" y="0"/>
                  </a:cxn>
                  <a:cxn ang="0">
                    <a:pos x="57" y="0"/>
                  </a:cxn>
                </a:cxnLst>
                <a:rect l="0" t="0" r="r" b="b"/>
                <a:pathLst>
                  <a:path w="58" h="37">
                    <a:moveTo>
                      <a:pt x="57" y="0"/>
                    </a:moveTo>
                    <a:lnTo>
                      <a:pt x="57" y="0"/>
                    </a:lnTo>
                    <a:lnTo>
                      <a:pt x="58" y="5"/>
                    </a:lnTo>
                    <a:lnTo>
                      <a:pt x="58" y="10"/>
                    </a:lnTo>
                    <a:lnTo>
                      <a:pt x="58" y="10"/>
                    </a:lnTo>
                    <a:lnTo>
                      <a:pt x="55" y="13"/>
                    </a:lnTo>
                    <a:lnTo>
                      <a:pt x="52" y="16"/>
                    </a:lnTo>
                    <a:lnTo>
                      <a:pt x="34"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6" y="36"/>
                    </a:lnTo>
                    <a:lnTo>
                      <a:pt x="34" y="26"/>
                    </a:lnTo>
                    <a:lnTo>
                      <a:pt x="52" y="16"/>
                    </a:lnTo>
                    <a:lnTo>
                      <a:pt x="52" y="16"/>
                    </a:lnTo>
                    <a:lnTo>
                      <a:pt x="55" y="13"/>
                    </a:lnTo>
                    <a:lnTo>
                      <a:pt x="58" y="10"/>
                    </a:lnTo>
                    <a:lnTo>
                      <a:pt x="58" y="10"/>
                    </a:lnTo>
                    <a:lnTo>
                      <a:pt x="58"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8" name="Freeform 3832"/>
              <p:cNvSpPr/>
              <p:nvPr/>
            </p:nvSpPr>
            <p:spPr bwMode="auto">
              <a:xfrm>
                <a:off x="2332038" y="2163763"/>
                <a:ext cx="57150" cy="52388"/>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5"/>
                  </a:cxn>
                  <a:cxn ang="0">
                    <a:pos x="15" y="60"/>
                  </a:cxn>
                  <a:cxn ang="0">
                    <a:pos x="2" y="37"/>
                  </a:cxn>
                  <a:cxn ang="0">
                    <a:pos x="2" y="37"/>
                  </a:cxn>
                  <a:cxn ang="0">
                    <a:pos x="0" y="32"/>
                  </a:cxn>
                  <a:cxn ang="0">
                    <a:pos x="0" y="29"/>
                  </a:cxn>
                  <a:cxn ang="0">
                    <a:pos x="4" y="24"/>
                  </a:cxn>
                  <a:cxn ang="0">
                    <a:pos x="7" y="21"/>
                  </a:cxn>
                  <a:cxn ang="0">
                    <a:pos x="43" y="1"/>
                  </a:cxn>
                  <a:cxn ang="0">
                    <a:pos x="43" y="1"/>
                  </a:cxn>
                  <a:cxn ang="0">
                    <a:pos x="48"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5"/>
                    </a:lnTo>
                    <a:lnTo>
                      <a:pt x="15" y="60"/>
                    </a:lnTo>
                    <a:lnTo>
                      <a:pt x="2" y="37"/>
                    </a:lnTo>
                    <a:lnTo>
                      <a:pt x="2" y="37"/>
                    </a:lnTo>
                    <a:lnTo>
                      <a:pt x="0" y="32"/>
                    </a:lnTo>
                    <a:lnTo>
                      <a:pt x="0" y="29"/>
                    </a:lnTo>
                    <a:lnTo>
                      <a:pt x="4" y="24"/>
                    </a:lnTo>
                    <a:lnTo>
                      <a:pt x="7" y="21"/>
                    </a:lnTo>
                    <a:lnTo>
                      <a:pt x="43" y="1"/>
                    </a:lnTo>
                    <a:lnTo>
                      <a:pt x="43" y="1"/>
                    </a:lnTo>
                    <a:lnTo>
                      <a:pt x="48" y="0"/>
                    </a:lnTo>
                    <a:lnTo>
                      <a:pt x="52" y="0"/>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49" name="Freeform 3833"/>
              <p:cNvSpPr/>
              <p:nvPr/>
            </p:nvSpPr>
            <p:spPr bwMode="auto">
              <a:xfrm>
                <a:off x="2382838" y="2135188"/>
                <a:ext cx="58738" cy="53975"/>
              </a:xfrm>
              <a:custGeom>
                <a:avLst/>
                <a:gdLst/>
                <a:ahLst/>
                <a:cxnLst>
                  <a:cxn ang="0">
                    <a:pos x="72" y="31"/>
                  </a:cxn>
                  <a:cxn ang="0">
                    <a:pos x="72" y="31"/>
                  </a:cxn>
                  <a:cxn ang="0">
                    <a:pos x="74" y="34"/>
                  </a:cxn>
                  <a:cxn ang="0">
                    <a:pos x="72" y="39"/>
                  </a:cxn>
                  <a:cxn ang="0">
                    <a:pos x="70" y="44"/>
                  </a:cxn>
                  <a:cxn ang="0">
                    <a:pos x="67" y="45"/>
                  </a:cxn>
                  <a:cxn ang="0">
                    <a:pos x="30" y="67"/>
                  </a:cxn>
                  <a:cxn ang="0">
                    <a:pos x="30" y="67"/>
                  </a:cxn>
                  <a:cxn ang="0">
                    <a:pos x="27" y="68"/>
                  </a:cxn>
                  <a:cxn ang="0">
                    <a:pos x="22" y="67"/>
                  </a:cxn>
                  <a:cxn ang="0">
                    <a:pos x="17" y="65"/>
                  </a:cxn>
                  <a:cxn ang="0">
                    <a:pos x="15" y="62"/>
                  </a:cxn>
                  <a:cxn ang="0">
                    <a:pos x="2" y="37"/>
                  </a:cxn>
                  <a:cxn ang="0">
                    <a:pos x="2" y="37"/>
                  </a:cxn>
                  <a:cxn ang="0">
                    <a:pos x="0" y="34"/>
                  </a:cxn>
                  <a:cxn ang="0">
                    <a:pos x="0" y="29"/>
                  </a:cxn>
                  <a:cxn ang="0">
                    <a:pos x="2" y="24"/>
                  </a:cxn>
                  <a:cxn ang="0">
                    <a:pos x="7" y="23"/>
                  </a:cxn>
                  <a:cxn ang="0">
                    <a:pos x="43" y="1"/>
                  </a:cxn>
                  <a:cxn ang="0">
                    <a:pos x="43" y="1"/>
                  </a:cxn>
                  <a:cxn ang="0">
                    <a:pos x="48" y="0"/>
                  </a:cxn>
                  <a:cxn ang="0">
                    <a:pos x="53" y="1"/>
                  </a:cxn>
                  <a:cxn ang="0">
                    <a:pos x="56" y="3"/>
                  </a:cxn>
                  <a:cxn ang="0">
                    <a:pos x="59" y="6"/>
                  </a:cxn>
                  <a:cxn ang="0">
                    <a:pos x="72" y="31"/>
                  </a:cxn>
                </a:cxnLst>
                <a:rect l="0" t="0" r="r" b="b"/>
                <a:pathLst>
                  <a:path w="74" h="68">
                    <a:moveTo>
                      <a:pt x="72" y="31"/>
                    </a:moveTo>
                    <a:lnTo>
                      <a:pt x="72" y="31"/>
                    </a:lnTo>
                    <a:lnTo>
                      <a:pt x="74" y="34"/>
                    </a:lnTo>
                    <a:lnTo>
                      <a:pt x="72" y="39"/>
                    </a:lnTo>
                    <a:lnTo>
                      <a:pt x="70" y="44"/>
                    </a:lnTo>
                    <a:lnTo>
                      <a:pt x="67" y="45"/>
                    </a:lnTo>
                    <a:lnTo>
                      <a:pt x="30" y="67"/>
                    </a:lnTo>
                    <a:lnTo>
                      <a:pt x="30" y="67"/>
                    </a:lnTo>
                    <a:lnTo>
                      <a:pt x="27" y="68"/>
                    </a:lnTo>
                    <a:lnTo>
                      <a:pt x="22" y="67"/>
                    </a:lnTo>
                    <a:lnTo>
                      <a:pt x="17" y="65"/>
                    </a:lnTo>
                    <a:lnTo>
                      <a:pt x="15" y="62"/>
                    </a:lnTo>
                    <a:lnTo>
                      <a:pt x="2" y="37"/>
                    </a:lnTo>
                    <a:lnTo>
                      <a:pt x="2" y="37"/>
                    </a:lnTo>
                    <a:lnTo>
                      <a:pt x="0" y="34"/>
                    </a:lnTo>
                    <a:lnTo>
                      <a:pt x="0" y="29"/>
                    </a:lnTo>
                    <a:lnTo>
                      <a:pt x="2" y="24"/>
                    </a:lnTo>
                    <a:lnTo>
                      <a:pt x="7" y="23"/>
                    </a:lnTo>
                    <a:lnTo>
                      <a:pt x="43" y="1"/>
                    </a:lnTo>
                    <a:lnTo>
                      <a:pt x="43" y="1"/>
                    </a:lnTo>
                    <a:lnTo>
                      <a:pt x="48" y="0"/>
                    </a:lnTo>
                    <a:lnTo>
                      <a:pt x="53" y="1"/>
                    </a:lnTo>
                    <a:lnTo>
                      <a:pt x="56" y="3"/>
                    </a:lnTo>
                    <a:lnTo>
                      <a:pt x="59" y="6"/>
                    </a:lnTo>
                    <a:lnTo>
                      <a:pt x="72" y="31"/>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0" name="Freeform 3834"/>
              <p:cNvSpPr/>
              <p:nvPr/>
            </p:nvSpPr>
            <p:spPr bwMode="auto">
              <a:xfrm>
                <a:off x="2435225" y="2108200"/>
                <a:ext cx="57150" cy="52388"/>
              </a:xfrm>
              <a:custGeom>
                <a:avLst/>
                <a:gdLst/>
                <a:ahLst/>
                <a:cxnLst>
                  <a:cxn ang="0">
                    <a:pos x="71" y="29"/>
                  </a:cxn>
                  <a:cxn ang="0">
                    <a:pos x="71" y="29"/>
                  </a:cxn>
                  <a:cxn ang="0">
                    <a:pos x="71" y="34"/>
                  </a:cxn>
                  <a:cxn ang="0">
                    <a:pos x="71" y="37"/>
                  </a:cxn>
                  <a:cxn ang="0">
                    <a:pos x="70" y="42"/>
                  </a:cxn>
                  <a:cxn ang="0">
                    <a:pos x="66" y="45"/>
                  </a:cxn>
                  <a:cxn ang="0">
                    <a:pos x="29" y="65"/>
                  </a:cxn>
                  <a:cxn ang="0">
                    <a:pos x="29" y="65"/>
                  </a:cxn>
                  <a:cxn ang="0">
                    <a:pos x="24" y="66"/>
                  </a:cxn>
                  <a:cxn ang="0">
                    <a:pos x="21" y="66"/>
                  </a:cxn>
                  <a:cxn ang="0">
                    <a:pos x="16" y="63"/>
                  </a:cxn>
                  <a:cxn ang="0">
                    <a:pos x="13" y="60"/>
                  </a:cxn>
                  <a:cxn ang="0">
                    <a:pos x="1" y="37"/>
                  </a:cxn>
                  <a:cxn ang="0">
                    <a:pos x="1" y="37"/>
                  </a:cxn>
                  <a:cxn ang="0">
                    <a:pos x="0" y="32"/>
                  </a:cxn>
                  <a:cxn ang="0">
                    <a:pos x="0" y="27"/>
                  </a:cxn>
                  <a:cxn ang="0">
                    <a:pos x="1" y="24"/>
                  </a:cxn>
                  <a:cxn ang="0">
                    <a:pos x="4" y="21"/>
                  </a:cxn>
                  <a:cxn ang="0">
                    <a:pos x="42" y="1"/>
                  </a:cxn>
                  <a:cxn ang="0">
                    <a:pos x="42" y="1"/>
                  </a:cxn>
                  <a:cxn ang="0">
                    <a:pos x="47" y="0"/>
                  </a:cxn>
                  <a:cxn ang="0">
                    <a:pos x="50" y="0"/>
                  </a:cxn>
                  <a:cxn ang="0">
                    <a:pos x="55" y="1"/>
                  </a:cxn>
                  <a:cxn ang="0">
                    <a:pos x="58" y="6"/>
                  </a:cxn>
                  <a:cxn ang="0">
                    <a:pos x="71" y="29"/>
                  </a:cxn>
                </a:cxnLst>
                <a:rect l="0" t="0" r="r" b="b"/>
                <a:pathLst>
                  <a:path w="71" h="66">
                    <a:moveTo>
                      <a:pt x="71" y="29"/>
                    </a:moveTo>
                    <a:lnTo>
                      <a:pt x="71" y="29"/>
                    </a:lnTo>
                    <a:lnTo>
                      <a:pt x="71" y="34"/>
                    </a:lnTo>
                    <a:lnTo>
                      <a:pt x="71" y="37"/>
                    </a:lnTo>
                    <a:lnTo>
                      <a:pt x="70" y="42"/>
                    </a:lnTo>
                    <a:lnTo>
                      <a:pt x="66" y="45"/>
                    </a:lnTo>
                    <a:lnTo>
                      <a:pt x="29" y="65"/>
                    </a:lnTo>
                    <a:lnTo>
                      <a:pt x="29" y="65"/>
                    </a:lnTo>
                    <a:lnTo>
                      <a:pt x="24" y="66"/>
                    </a:lnTo>
                    <a:lnTo>
                      <a:pt x="21" y="66"/>
                    </a:lnTo>
                    <a:lnTo>
                      <a:pt x="16" y="63"/>
                    </a:lnTo>
                    <a:lnTo>
                      <a:pt x="13" y="60"/>
                    </a:lnTo>
                    <a:lnTo>
                      <a:pt x="1" y="37"/>
                    </a:lnTo>
                    <a:lnTo>
                      <a:pt x="1" y="37"/>
                    </a:lnTo>
                    <a:lnTo>
                      <a:pt x="0" y="32"/>
                    </a:lnTo>
                    <a:lnTo>
                      <a:pt x="0" y="27"/>
                    </a:lnTo>
                    <a:lnTo>
                      <a:pt x="1" y="24"/>
                    </a:lnTo>
                    <a:lnTo>
                      <a:pt x="4" y="21"/>
                    </a:lnTo>
                    <a:lnTo>
                      <a:pt x="42" y="1"/>
                    </a:lnTo>
                    <a:lnTo>
                      <a:pt x="42" y="1"/>
                    </a:lnTo>
                    <a:lnTo>
                      <a:pt x="47" y="0"/>
                    </a:lnTo>
                    <a:lnTo>
                      <a:pt x="50" y="0"/>
                    </a:lnTo>
                    <a:lnTo>
                      <a:pt x="55" y="1"/>
                    </a:lnTo>
                    <a:lnTo>
                      <a:pt x="58" y="6"/>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1" name="Freeform 3835"/>
              <p:cNvSpPr/>
              <p:nvPr/>
            </p:nvSpPr>
            <p:spPr bwMode="auto">
              <a:xfrm>
                <a:off x="2343150" y="2185988"/>
                <a:ext cx="46038" cy="30163"/>
              </a:xfrm>
              <a:custGeom>
                <a:avLst/>
                <a:gdLst/>
                <a:ahLst/>
                <a:cxnLst>
                  <a:cxn ang="0">
                    <a:pos x="57" y="0"/>
                  </a:cxn>
                  <a:cxn ang="0">
                    <a:pos x="57" y="0"/>
                  </a:cxn>
                  <a:cxn ang="0">
                    <a:pos x="59" y="5"/>
                  </a:cxn>
                  <a:cxn ang="0">
                    <a:pos x="59" y="10"/>
                  </a:cxn>
                  <a:cxn ang="0">
                    <a:pos x="59" y="10"/>
                  </a:cxn>
                  <a:cxn ang="0">
                    <a:pos x="55" y="15"/>
                  </a:cxn>
                  <a:cxn ang="0">
                    <a:pos x="52" y="18"/>
                  </a:cxn>
                  <a:cxn ang="0">
                    <a:pos x="34" y="26"/>
                  </a:cxn>
                  <a:cxn ang="0">
                    <a:pos x="16" y="36"/>
                  </a:cxn>
                  <a:cxn ang="0">
                    <a:pos x="16" y="36"/>
                  </a:cxn>
                  <a:cxn ang="0">
                    <a:pos x="11" y="37"/>
                  </a:cxn>
                  <a:cxn ang="0">
                    <a:pos x="6" y="37"/>
                  </a:cxn>
                  <a:cxn ang="0">
                    <a:pos x="6" y="37"/>
                  </a:cxn>
                  <a:cxn ang="0">
                    <a:pos x="3" y="36"/>
                  </a:cxn>
                  <a:cxn ang="0">
                    <a:pos x="0" y="31"/>
                  </a:cxn>
                  <a:cxn ang="0">
                    <a:pos x="0" y="31"/>
                  </a:cxn>
                  <a:cxn ang="0">
                    <a:pos x="3" y="36"/>
                  </a:cxn>
                  <a:cxn ang="0">
                    <a:pos x="6" y="37"/>
                  </a:cxn>
                  <a:cxn ang="0">
                    <a:pos x="6" y="37"/>
                  </a:cxn>
                  <a:cxn ang="0">
                    <a:pos x="11" y="37"/>
                  </a:cxn>
                  <a:cxn ang="0">
                    <a:pos x="16" y="36"/>
                  </a:cxn>
                  <a:cxn ang="0">
                    <a:pos x="34" y="26"/>
                  </a:cxn>
                  <a:cxn ang="0">
                    <a:pos x="50" y="16"/>
                  </a:cxn>
                  <a:cxn ang="0">
                    <a:pos x="50" y="16"/>
                  </a:cxn>
                  <a:cxn ang="0">
                    <a:pos x="55" y="15"/>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5"/>
                    </a:lnTo>
                    <a:lnTo>
                      <a:pt x="52" y="18"/>
                    </a:lnTo>
                    <a:lnTo>
                      <a:pt x="34" y="26"/>
                    </a:lnTo>
                    <a:lnTo>
                      <a:pt x="16" y="36"/>
                    </a:lnTo>
                    <a:lnTo>
                      <a:pt x="16" y="36"/>
                    </a:lnTo>
                    <a:lnTo>
                      <a:pt x="11" y="37"/>
                    </a:lnTo>
                    <a:lnTo>
                      <a:pt x="6" y="37"/>
                    </a:lnTo>
                    <a:lnTo>
                      <a:pt x="6" y="37"/>
                    </a:lnTo>
                    <a:lnTo>
                      <a:pt x="3" y="36"/>
                    </a:lnTo>
                    <a:lnTo>
                      <a:pt x="0" y="31"/>
                    </a:lnTo>
                    <a:lnTo>
                      <a:pt x="0" y="31"/>
                    </a:lnTo>
                    <a:lnTo>
                      <a:pt x="3" y="36"/>
                    </a:lnTo>
                    <a:lnTo>
                      <a:pt x="6" y="37"/>
                    </a:lnTo>
                    <a:lnTo>
                      <a:pt x="6" y="37"/>
                    </a:lnTo>
                    <a:lnTo>
                      <a:pt x="11" y="37"/>
                    </a:lnTo>
                    <a:lnTo>
                      <a:pt x="16" y="36"/>
                    </a:lnTo>
                    <a:lnTo>
                      <a:pt x="34" y="26"/>
                    </a:lnTo>
                    <a:lnTo>
                      <a:pt x="50" y="16"/>
                    </a:lnTo>
                    <a:lnTo>
                      <a:pt x="50" y="16"/>
                    </a:lnTo>
                    <a:lnTo>
                      <a:pt x="55" y="15"/>
                    </a:lnTo>
                    <a:lnTo>
                      <a:pt x="57" y="10"/>
                    </a:lnTo>
                    <a:lnTo>
                      <a:pt x="57"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2" name="Freeform 3836"/>
              <p:cNvSpPr/>
              <p:nvPr/>
            </p:nvSpPr>
            <p:spPr bwMode="auto">
              <a:xfrm>
                <a:off x="2395538" y="2159000"/>
                <a:ext cx="46038" cy="30163"/>
              </a:xfrm>
              <a:custGeom>
                <a:avLst/>
                <a:gdLst/>
                <a:ahLst/>
                <a:cxnLst>
                  <a:cxn ang="0">
                    <a:pos x="57" y="0"/>
                  </a:cxn>
                  <a:cxn ang="0">
                    <a:pos x="57" y="0"/>
                  </a:cxn>
                  <a:cxn ang="0">
                    <a:pos x="59" y="3"/>
                  </a:cxn>
                  <a:cxn ang="0">
                    <a:pos x="57" y="8"/>
                  </a:cxn>
                  <a:cxn ang="0">
                    <a:pos x="57" y="8"/>
                  </a:cxn>
                  <a:cxn ang="0">
                    <a:pos x="55" y="13"/>
                  </a:cxn>
                  <a:cxn ang="0">
                    <a:pos x="51" y="16"/>
                  </a:cxn>
                  <a:cxn ang="0">
                    <a:pos x="34" y="26"/>
                  </a:cxn>
                  <a:cxn ang="0">
                    <a:pos x="16" y="36"/>
                  </a:cxn>
                  <a:cxn ang="0">
                    <a:pos x="16" y="36"/>
                  </a:cxn>
                  <a:cxn ang="0">
                    <a:pos x="12" y="37"/>
                  </a:cxn>
                  <a:cxn ang="0">
                    <a:pos x="7" y="36"/>
                  </a:cxn>
                  <a:cxn ang="0">
                    <a:pos x="7" y="36"/>
                  </a:cxn>
                  <a:cxn ang="0">
                    <a:pos x="2" y="34"/>
                  </a:cxn>
                  <a:cxn ang="0">
                    <a:pos x="0" y="31"/>
                  </a:cxn>
                  <a:cxn ang="0">
                    <a:pos x="0" y="31"/>
                  </a:cxn>
                  <a:cxn ang="0">
                    <a:pos x="3" y="34"/>
                  </a:cxn>
                  <a:cxn ang="0">
                    <a:pos x="7" y="36"/>
                  </a:cxn>
                  <a:cxn ang="0">
                    <a:pos x="7" y="36"/>
                  </a:cxn>
                  <a:cxn ang="0">
                    <a:pos x="12" y="36"/>
                  </a:cxn>
                  <a:cxn ang="0">
                    <a:pos x="16" y="34"/>
                  </a:cxn>
                  <a:cxn ang="0">
                    <a:pos x="34" y="24"/>
                  </a:cxn>
                  <a:cxn ang="0">
                    <a:pos x="51" y="16"/>
                  </a:cxn>
                  <a:cxn ang="0">
                    <a:pos x="51" y="16"/>
                  </a:cxn>
                  <a:cxn ang="0">
                    <a:pos x="55" y="13"/>
                  </a:cxn>
                  <a:cxn ang="0">
                    <a:pos x="57" y="8"/>
                  </a:cxn>
                  <a:cxn ang="0">
                    <a:pos x="57" y="8"/>
                  </a:cxn>
                  <a:cxn ang="0">
                    <a:pos x="59" y="3"/>
                  </a:cxn>
                  <a:cxn ang="0">
                    <a:pos x="57" y="0"/>
                  </a:cxn>
                  <a:cxn ang="0">
                    <a:pos x="57" y="0"/>
                  </a:cxn>
                </a:cxnLst>
                <a:rect l="0" t="0" r="r" b="b"/>
                <a:pathLst>
                  <a:path w="59" h="37">
                    <a:moveTo>
                      <a:pt x="57" y="0"/>
                    </a:moveTo>
                    <a:lnTo>
                      <a:pt x="57" y="0"/>
                    </a:lnTo>
                    <a:lnTo>
                      <a:pt x="59" y="3"/>
                    </a:lnTo>
                    <a:lnTo>
                      <a:pt x="57" y="8"/>
                    </a:lnTo>
                    <a:lnTo>
                      <a:pt x="57" y="8"/>
                    </a:lnTo>
                    <a:lnTo>
                      <a:pt x="55" y="13"/>
                    </a:lnTo>
                    <a:lnTo>
                      <a:pt x="51" y="16"/>
                    </a:lnTo>
                    <a:lnTo>
                      <a:pt x="34" y="26"/>
                    </a:lnTo>
                    <a:lnTo>
                      <a:pt x="16" y="36"/>
                    </a:lnTo>
                    <a:lnTo>
                      <a:pt x="16" y="36"/>
                    </a:lnTo>
                    <a:lnTo>
                      <a:pt x="12" y="37"/>
                    </a:lnTo>
                    <a:lnTo>
                      <a:pt x="7" y="36"/>
                    </a:lnTo>
                    <a:lnTo>
                      <a:pt x="7" y="36"/>
                    </a:lnTo>
                    <a:lnTo>
                      <a:pt x="2" y="34"/>
                    </a:lnTo>
                    <a:lnTo>
                      <a:pt x="0" y="31"/>
                    </a:lnTo>
                    <a:lnTo>
                      <a:pt x="0" y="31"/>
                    </a:lnTo>
                    <a:lnTo>
                      <a:pt x="3" y="34"/>
                    </a:lnTo>
                    <a:lnTo>
                      <a:pt x="7" y="36"/>
                    </a:lnTo>
                    <a:lnTo>
                      <a:pt x="7" y="36"/>
                    </a:lnTo>
                    <a:lnTo>
                      <a:pt x="12" y="36"/>
                    </a:lnTo>
                    <a:lnTo>
                      <a:pt x="16" y="34"/>
                    </a:lnTo>
                    <a:lnTo>
                      <a:pt x="34" y="24"/>
                    </a:lnTo>
                    <a:lnTo>
                      <a:pt x="51" y="16"/>
                    </a:lnTo>
                    <a:lnTo>
                      <a:pt x="51" y="16"/>
                    </a:lnTo>
                    <a:lnTo>
                      <a:pt x="55" y="13"/>
                    </a:lnTo>
                    <a:lnTo>
                      <a:pt x="57" y="8"/>
                    </a:lnTo>
                    <a:lnTo>
                      <a:pt x="57" y="8"/>
                    </a:lnTo>
                    <a:lnTo>
                      <a:pt x="59" y="3"/>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3" name="Freeform 3837"/>
              <p:cNvSpPr/>
              <p:nvPr/>
            </p:nvSpPr>
            <p:spPr bwMode="auto">
              <a:xfrm>
                <a:off x="2444750" y="2130425"/>
                <a:ext cx="47625" cy="30163"/>
              </a:xfrm>
              <a:custGeom>
                <a:avLst/>
                <a:gdLst/>
                <a:ahLst/>
                <a:cxnLst>
                  <a:cxn ang="0">
                    <a:pos x="58" y="0"/>
                  </a:cxn>
                  <a:cxn ang="0">
                    <a:pos x="58" y="0"/>
                  </a:cxn>
                  <a:cxn ang="0">
                    <a:pos x="60" y="5"/>
                  </a:cxn>
                  <a:cxn ang="0">
                    <a:pos x="58" y="10"/>
                  </a:cxn>
                  <a:cxn ang="0">
                    <a:pos x="58" y="10"/>
                  </a:cxn>
                  <a:cxn ang="0">
                    <a:pos x="57" y="13"/>
                  </a:cxn>
                  <a:cxn ang="0">
                    <a:pos x="52" y="16"/>
                  </a:cxn>
                  <a:cxn ang="0">
                    <a:pos x="35" y="26"/>
                  </a:cxn>
                  <a:cxn ang="0">
                    <a:pos x="18" y="36"/>
                  </a:cxn>
                  <a:cxn ang="0">
                    <a:pos x="18" y="36"/>
                  </a:cxn>
                  <a:cxn ang="0">
                    <a:pos x="13" y="37"/>
                  </a:cxn>
                  <a:cxn ang="0">
                    <a:pos x="8" y="37"/>
                  </a:cxn>
                  <a:cxn ang="0">
                    <a:pos x="8" y="37"/>
                  </a:cxn>
                  <a:cxn ang="0">
                    <a:pos x="3" y="34"/>
                  </a:cxn>
                  <a:cxn ang="0">
                    <a:pos x="0" y="31"/>
                  </a:cxn>
                  <a:cxn ang="0">
                    <a:pos x="0" y="31"/>
                  </a:cxn>
                  <a:cxn ang="0">
                    <a:pos x="3" y="34"/>
                  </a:cxn>
                  <a:cxn ang="0">
                    <a:pos x="8" y="37"/>
                  </a:cxn>
                  <a:cxn ang="0">
                    <a:pos x="8" y="37"/>
                  </a:cxn>
                  <a:cxn ang="0">
                    <a:pos x="13" y="37"/>
                  </a:cxn>
                  <a:cxn ang="0">
                    <a:pos x="18" y="36"/>
                  </a:cxn>
                  <a:cxn ang="0">
                    <a:pos x="34" y="26"/>
                  </a:cxn>
                  <a:cxn ang="0">
                    <a:pos x="52" y="16"/>
                  </a:cxn>
                  <a:cxn ang="0">
                    <a:pos x="52" y="16"/>
                  </a:cxn>
                  <a:cxn ang="0">
                    <a:pos x="55" y="13"/>
                  </a:cxn>
                  <a:cxn ang="0">
                    <a:pos x="58" y="10"/>
                  </a:cxn>
                  <a:cxn ang="0">
                    <a:pos x="58" y="10"/>
                  </a:cxn>
                  <a:cxn ang="0">
                    <a:pos x="58" y="5"/>
                  </a:cxn>
                  <a:cxn ang="0">
                    <a:pos x="58" y="0"/>
                  </a:cxn>
                  <a:cxn ang="0">
                    <a:pos x="58" y="0"/>
                  </a:cxn>
                </a:cxnLst>
                <a:rect l="0" t="0" r="r" b="b"/>
                <a:pathLst>
                  <a:path w="60" h="37">
                    <a:moveTo>
                      <a:pt x="58" y="0"/>
                    </a:moveTo>
                    <a:lnTo>
                      <a:pt x="58" y="0"/>
                    </a:lnTo>
                    <a:lnTo>
                      <a:pt x="60" y="5"/>
                    </a:lnTo>
                    <a:lnTo>
                      <a:pt x="58" y="10"/>
                    </a:lnTo>
                    <a:lnTo>
                      <a:pt x="58" y="10"/>
                    </a:lnTo>
                    <a:lnTo>
                      <a:pt x="57" y="13"/>
                    </a:lnTo>
                    <a:lnTo>
                      <a:pt x="52" y="16"/>
                    </a:lnTo>
                    <a:lnTo>
                      <a:pt x="35" y="26"/>
                    </a:lnTo>
                    <a:lnTo>
                      <a:pt x="18" y="36"/>
                    </a:lnTo>
                    <a:lnTo>
                      <a:pt x="18" y="36"/>
                    </a:lnTo>
                    <a:lnTo>
                      <a:pt x="13" y="37"/>
                    </a:lnTo>
                    <a:lnTo>
                      <a:pt x="8" y="37"/>
                    </a:lnTo>
                    <a:lnTo>
                      <a:pt x="8" y="37"/>
                    </a:lnTo>
                    <a:lnTo>
                      <a:pt x="3" y="34"/>
                    </a:lnTo>
                    <a:lnTo>
                      <a:pt x="0" y="31"/>
                    </a:lnTo>
                    <a:lnTo>
                      <a:pt x="0" y="31"/>
                    </a:lnTo>
                    <a:lnTo>
                      <a:pt x="3" y="34"/>
                    </a:lnTo>
                    <a:lnTo>
                      <a:pt x="8" y="37"/>
                    </a:lnTo>
                    <a:lnTo>
                      <a:pt x="8" y="37"/>
                    </a:lnTo>
                    <a:lnTo>
                      <a:pt x="13" y="37"/>
                    </a:lnTo>
                    <a:lnTo>
                      <a:pt x="18" y="36"/>
                    </a:lnTo>
                    <a:lnTo>
                      <a:pt x="34" y="26"/>
                    </a:lnTo>
                    <a:lnTo>
                      <a:pt x="52" y="16"/>
                    </a:lnTo>
                    <a:lnTo>
                      <a:pt x="52" y="16"/>
                    </a:lnTo>
                    <a:lnTo>
                      <a:pt x="55" y="13"/>
                    </a:lnTo>
                    <a:lnTo>
                      <a:pt x="58" y="10"/>
                    </a:lnTo>
                    <a:lnTo>
                      <a:pt x="58" y="10"/>
                    </a:lnTo>
                    <a:lnTo>
                      <a:pt x="58" y="5"/>
                    </a:lnTo>
                    <a:lnTo>
                      <a:pt x="58" y="0"/>
                    </a:lnTo>
                    <a:lnTo>
                      <a:pt x="58"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4" name="Freeform 3838"/>
              <p:cNvSpPr/>
              <p:nvPr/>
            </p:nvSpPr>
            <p:spPr bwMode="auto">
              <a:xfrm>
                <a:off x="2254250" y="2263775"/>
                <a:ext cx="57150" cy="53975"/>
              </a:xfrm>
              <a:custGeom>
                <a:avLst/>
                <a:gdLst/>
                <a:ahLst/>
                <a:cxnLst>
                  <a:cxn ang="0">
                    <a:pos x="70" y="29"/>
                  </a:cxn>
                  <a:cxn ang="0">
                    <a:pos x="70" y="29"/>
                  </a:cxn>
                  <a:cxn ang="0">
                    <a:pos x="71" y="34"/>
                  </a:cxn>
                  <a:cxn ang="0">
                    <a:pos x="71" y="39"/>
                  </a:cxn>
                  <a:cxn ang="0">
                    <a:pos x="70" y="42"/>
                  </a:cxn>
                  <a:cxn ang="0">
                    <a:pos x="65" y="45"/>
                  </a:cxn>
                  <a:cxn ang="0">
                    <a:pos x="29" y="66"/>
                  </a:cxn>
                  <a:cxn ang="0">
                    <a:pos x="29" y="66"/>
                  </a:cxn>
                  <a:cxn ang="0">
                    <a:pos x="24" y="66"/>
                  </a:cxn>
                  <a:cxn ang="0">
                    <a:pos x="21" y="66"/>
                  </a:cxn>
                  <a:cxn ang="0">
                    <a:pos x="16" y="65"/>
                  </a:cxn>
                  <a:cxn ang="0">
                    <a:pos x="13" y="62"/>
                  </a:cxn>
                  <a:cxn ang="0">
                    <a:pos x="0" y="37"/>
                  </a:cxn>
                  <a:cxn ang="0">
                    <a:pos x="0" y="37"/>
                  </a:cxn>
                  <a:cxn ang="0">
                    <a:pos x="0" y="34"/>
                  </a:cxn>
                  <a:cxn ang="0">
                    <a:pos x="0" y="29"/>
                  </a:cxn>
                  <a:cxn ang="0">
                    <a:pos x="1" y="24"/>
                  </a:cxn>
                  <a:cxn ang="0">
                    <a:pos x="4" y="21"/>
                  </a:cxn>
                  <a:cxn ang="0">
                    <a:pos x="42" y="1"/>
                  </a:cxn>
                  <a:cxn ang="0">
                    <a:pos x="42" y="1"/>
                  </a:cxn>
                  <a:cxn ang="0">
                    <a:pos x="45" y="0"/>
                  </a:cxn>
                  <a:cxn ang="0">
                    <a:pos x="50" y="1"/>
                  </a:cxn>
                  <a:cxn ang="0">
                    <a:pos x="55" y="3"/>
                  </a:cxn>
                  <a:cxn ang="0">
                    <a:pos x="58" y="6"/>
                  </a:cxn>
                  <a:cxn ang="0">
                    <a:pos x="70" y="29"/>
                  </a:cxn>
                </a:cxnLst>
                <a:rect l="0" t="0" r="r" b="b"/>
                <a:pathLst>
                  <a:path w="71" h="66">
                    <a:moveTo>
                      <a:pt x="70" y="29"/>
                    </a:moveTo>
                    <a:lnTo>
                      <a:pt x="70" y="29"/>
                    </a:lnTo>
                    <a:lnTo>
                      <a:pt x="71" y="34"/>
                    </a:lnTo>
                    <a:lnTo>
                      <a:pt x="71" y="39"/>
                    </a:lnTo>
                    <a:lnTo>
                      <a:pt x="70" y="42"/>
                    </a:lnTo>
                    <a:lnTo>
                      <a:pt x="65" y="45"/>
                    </a:lnTo>
                    <a:lnTo>
                      <a:pt x="29" y="66"/>
                    </a:lnTo>
                    <a:lnTo>
                      <a:pt x="29" y="66"/>
                    </a:lnTo>
                    <a:lnTo>
                      <a:pt x="24" y="66"/>
                    </a:lnTo>
                    <a:lnTo>
                      <a:pt x="21" y="66"/>
                    </a:lnTo>
                    <a:lnTo>
                      <a:pt x="16" y="65"/>
                    </a:lnTo>
                    <a:lnTo>
                      <a:pt x="13" y="62"/>
                    </a:lnTo>
                    <a:lnTo>
                      <a:pt x="0" y="37"/>
                    </a:lnTo>
                    <a:lnTo>
                      <a:pt x="0" y="37"/>
                    </a:lnTo>
                    <a:lnTo>
                      <a:pt x="0" y="34"/>
                    </a:lnTo>
                    <a:lnTo>
                      <a:pt x="0" y="29"/>
                    </a:lnTo>
                    <a:lnTo>
                      <a:pt x="1" y="24"/>
                    </a:lnTo>
                    <a:lnTo>
                      <a:pt x="4" y="21"/>
                    </a:lnTo>
                    <a:lnTo>
                      <a:pt x="42" y="1"/>
                    </a:lnTo>
                    <a:lnTo>
                      <a:pt x="42" y="1"/>
                    </a:lnTo>
                    <a:lnTo>
                      <a:pt x="45" y="0"/>
                    </a:lnTo>
                    <a:lnTo>
                      <a:pt x="50" y="1"/>
                    </a:lnTo>
                    <a:lnTo>
                      <a:pt x="55" y="3"/>
                    </a:lnTo>
                    <a:lnTo>
                      <a:pt x="58" y="6"/>
                    </a:lnTo>
                    <a:lnTo>
                      <a:pt x="70"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5" name="Freeform 3839"/>
              <p:cNvSpPr/>
              <p:nvPr/>
            </p:nvSpPr>
            <p:spPr bwMode="auto">
              <a:xfrm>
                <a:off x="2305050" y="2236788"/>
                <a:ext cx="57150" cy="53975"/>
              </a:xfrm>
              <a:custGeom>
                <a:avLst/>
                <a:gdLst/>
                <a:ahLst/>
                <a:cxnLst>
                  <a:cxn ang="0">
                    <a:pos x="72" y="30"/>
                  </a:cxn>
                  <a:cxn ang="0">
                    <a:pos x="72" y="30"/>
                  </a:cxn>
                  <a:cxn ang="0">
                    <a:pos x="73" y="33"/>
                  </a:cxn>
                  <a:cxn ang="0">
                    <a:pos x="73" y="38"/>
                  </a:cxn>
                  <a:cxn ang="0">
                    <a:pos x="70" y="43"/>
                  </a:cxn>
                  <a:cxn ang="0">
                    <a:pos x="67" y="46"/>
                  </a:cxn>
                  <a:cxn ang="0">
                    <a:pos x="31" y="66"/>
                  </a:cxn>
                  <a:cxn ang="0">
                    <a:pos x="31" y="66"/>
                  </a:cxn>
                  <a:cxn ang="0">
                    <a:pos x="26" y="67"/>
                  </a:cxn>
                  <a:cxn ang="0">
                    <a:pos x="21" y="66"/>
                  </a:cxn>
                  <a:cxn ang="0">
                    <a:pos x="18" y="64"/>
                  </a:cxn>
                  <a:cxn ang="0">
                    <a:pos x="15" y="61"/>
                  </a:cxn>
                  <a:cxn ang="0">
                    <a:pos x="2" y="38"/>
                  </a:cxn>
                  <a:cxn ang="0">
                    <a:pos x="2" y="38"/>
                  </a:cxn>
                  <a:cxn ang="0">
                    <a:pos x="0" y="33"/>
                  </a:cxn>
                  <a:cxn ang="0">
                    <a:pos x="2" y="28"/>
                  </a:cxn>
                  <a:cxn ang="0">
                    <a:pos x="3" y="25"/>
                  </a:cxn>
                  <a:cxn ang="0">
                    <a:pos x="7" y="22"/>
                  </a:cxn>
                  <a:cxn ang="0">
                    <a:pos x="42" y="0"/>
                  </a:cxn>
                  <a:cxn ang="0">
                    <a:pos x="42" y="0"/>
                  </a:cxn>
                  <a:cxn ang="0">
                    <a:pos x="47" y="0"/>
                  </a:cxn>
                  <a:cxn ang="0">
                    <a:pos x="52" y="0"/>
                  </a:cxn>
                  <a:cxn ang="0">
                    <a:pos x="57" y="2"/>
                  </a:cxn>
                  <a:cxn ang="0">
                    <a:pos x="59" y="5"/>
                  </a:cxn>
                  <a:cxn ang="0">
                    <a:pos x="72" y="30"/>
                  </a:cxn>
                </a:cxnLst>
                <a:rect l="0" t="0" r="r" b="b"/>
                <a:pathLst>
                  <a:path w="73" h="67">
                    <a:moveTo>
                      <a:pt x="72" y="30"/>
                    </a:moveTo>
                    <a:lnTo>
                      <a:pt x="72" y="30"/>
                    </a:lnTo>
                    <a:lnTo>
                      <a:pt x="73" y="33"/>
                    </a:lnTo>
                    <a:lnTo>
                      <a:pt x="73" y="38"/>
                    </a:lnTo>
                    <a:lnTo>
                      <a:pt x="70" y="43"/>
                    </a:lnTo>
                    <a:lnTo>
                      <a:pt x="67" y="46"/>
                    </a:lnTo>
                    <a:lnTo>
                      <a:pt x="31" y="66"/>
                    </a:lnTo>
                    <a:lnTo>
                      <a:pt x="31" y="66"/>
                    </a:lnTo>
                    <a:lnTo>
                      <a:pt x="26" y="67"/>
                    </a:lnTo>
                    <a:lnTo>
                      <a:pt x="21" y="66"/>
                    </a:lnTo>
                    <a:lnTo>
                      <a:pt x="18" y="64"/>
                    </a:lnTo>
                    <a:lnTo>
                      <a:pt x="15" y="61"/>
                    </a:lnTo>
                    <a:lnTo>
                      <a:pt x="2" y="38"/>
                    </a:lnTo>
                    <a:lnTo>
                      <a:pt x="2" y="38"/>
                    </a:lnTo>
                    <a:lnTo>
                      <a:pt x="0" y="33"/>
                    </a:lnTo>
                    <a:lnTo>
                      <a:pt x="2" y="28"/>
                    </a:lnTo>
                    <a:lnTo>
                      <a:pt x="3" y="25"/>
                    </a:lnTo>
                    <a:lnTo>
                      <a:pt x="7" y="22"/>
                    </a:lnTo>
                    <a:lnTo>
                      <a:pt x="42" y="0"/>
                    </a:lnTo>
                    <a:lnTo>
                      <a:pt x="42" y="0"/>
                    </a:lnTo>
                    <a:lnTo>
                      <a:pt x="47" y="0"/>
                    </a:lnTo>
                    <a:lnTo>
                      <a:pt x="52" y="0"/>
                    </a:lnTo>
                    <a:lnTo>
                      <a:pt x="57" y="2"/>
                    </a:lnTo>
                    <a:lnTo>
                      <a:pt x="59" y="5"/>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6" name="Freeform 3840"/>
              <p:cNvSpPr/>
              <p:nvPr/>
            </p:nvSpPr>
            <p:spPr bwMode="auto">
              <a:xfrm>
                <a:off x="2355850" y="2208213"/>
                <a:ext cx="58738" cy="53975"/>
              </a:xfrm>
              <a:custGeom>
                <a:avLst/>
                <a:gdLst/>
                <a:ahLst/>
                <a:cxnLst>
                  <a:cxn ang="0">
                    <a:pos x="72" y="29"/>
                  </a:cxn>
                  <a:cxn ang="0">
                    <a:pos x="72" y="29"/>
                  </a:cxn>
                  <a:cxn ang="0">
                    <a:pos x="74" y="34"/>
                  </a:cxn>
                  <a:cxn ang="0">
                    <a:pos x="74" y="39"/>
                  </a:cxn>
                  <a:cxn ang="0">
                    <a:pos x="70" y="42"/>
                  </a:cxn>
                  <a:cxn ang="0">
                    <a:pos x="67" y="45"/>
                  </a:cxn>
                  <a:cxn ang="0">
                    <a:pos x="31" y="65"/>
                  </a:cxn>
                  <a:cxn ang="0">
                    <a:pos x="31" y="65"/>
                  </a:cxn>
                  <a:cxn ang="0">
                    <a:pos x="26" y="66"/>
                  </a:cxn>
                  <a:cxn ang="0">
                    <a:pos x="21" y="66"/>
                  </a:cxn>
                  <a:cxn ang="0">
                    <a:pos x="18" y="63"/>
                  </a:cxn>
                  <a:cxn ang="0">
                    <a:pos x="15" y="60"/>
                  </a:cxn>
                  <a:cxn ang="0">
                    <a:pos x="2" y="37"/>
                  </a:cxn>
                  <a:cxn ang="0">
                    <a:pos x="2" y="37"/>
                  </a:cxn>
                  <a:cxn ang="0">
                    <a:pos x="0" y="32"/>
                  </a:cxn>
                  <a:cxn ang="0">
                    <a:pos x="0" y="27"/>
                  </a:cxn>
                  <a:cxn ang="0">
                    <a:pos x="3" y="24"/>
                  </a:cxn>
                  <a:cxn ang="0">
                    <a:pos x="7" y="21"/>
                  </a:cxn>
                  <a:cxn ang="0">
                    <a:pos x="43" y="1"/>
                  </a:cxn>
                  <a:cxn ang="0">
                    <a:pos x="43" y="1"/>
                  </a:cxn>
                  <a:cxn ang="0">
                    <a:pos x="47" y="0"/>
                  </a:cxn>
                  <a:cxn ang="0">
                    <a:pos x="52" y="0"/>
                  </a:cxn>
                  <a:cxn ang="0">
                    <a:pos x="56" y="3"/>
                  </a:cxn>
                  <a:cxn ang="0">
                    <a:pos x="59" y="6"/>
                  </a:cxn>
                  <a:cxn ang="0">
                    <a:pos x="72" y="29"/>
                  </a:cxn>
                </a:cxnLst>
                <a:rect l="0" t="0" r="r" b="b"/>
                <a:pathLst>
                  <a:path w="74" h="66">
                    <a:moveTo>
                      <a:pt x="72" y="29"/>
                    </a:moveTo>
                    <a:lnTo>
                      <a:pt x="72" y="29"/>
                    </a:lnTo>
                    <a:lnTo>
                      <a:pt x="74" y="34"/>
                    </a:lnTo>
                    <a:lnTo>
                      <a:pt x="74" y="39"/>
                    </a:lnTo>
                    <a:lnTo>
                      <a:pt x="70" y="42"/>
                    </a:lnTo>
                    <a:lnTo>
                      <a:pt x="67" y="45"/>
                    </a:lnTo>
                    <a:lnTo>
                      <a:pt x="31" y="65"/>
                    </a:lnTo>
                    <a:lnTo>
                      <a:pt x="31" y="65"/>
                    </a:lnTo>
                    <a:lnTo>
                      <a:pt x="26" y="66"/>
                    </a:lnTo>
                    <a:lnTo>
                      <a:pt x="21" y="66"/>
                    </a:lnTo>
                    <a:lnTo>
                      <a:pt x="18" y="63"/>
                    </a:lnTo>
                    <a:lnTo>
                      <a:pt x="15" y="60"/>
                    </a:lnTo>
                    <a:lnTo>
                      <a:pt x="2" y="37"/>
                    </a:lnTo>
                    <a:lnTo>
                      <a:pt x="2" y="37"/>
                    </a:lnTo>
                    <a:lnTo>
                      <a:pt x="0" y="32"/>
                    </a:lnTo>
                    <a:lnTo>
                      <a:pt x="0" y="27"/>
                    </a:lnTo>
                    <a:lnTo>
                      <a:pt x="3" y="24"/>
                    </a:lnTo>
                    <a:lnTo>
                      <a:pt x="7" y="21"/>
                    </a:lnTo>
                    <a:lnTo>
                      <a:pt x="43" y="1"/>
                    </a:lnTo>
                    <a:lnTo>
                      <a:pt x="43" y="1"/>
                    </a:lnTo>
                    <a:lnTo>
                      <a:pt x="47" y="0"/>
                    </a:lnTo>
                    <a:lnTo>
                      <a:pt x="52" y="0"/>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7" name="Freeform 3841"/>
              <p:cNvSpPr/>
              <p:nvPr/>
            </p:nvSpPr>
            <p:spPr bwMode="auto">
              <a:xfrm>
                <a:off x="2408238" y="2179638"/>
                <a:ext cx="57150" cy="53975"/>
              </a:xfrm>
              <a:custGeom>
                <a:avLst/>
                <a:gdLst/>
                <a:ahLst/>
                <a:cxnLst>
                  <a:cxn ang="0">
                    <a:pos x="72" y="29"/>
                  </a:cxn>
                  <a:cxn ang="0">
                    <a:pos x="72" y="29"/>
                  </a:cxn>
                  <a:cxn ang="0">
                    <a:pos x="74" y="34"/>
                  </a:cxn>
                  <a:cxn ang="0">
                    <a:pos x="72" y="39"/>
                  </a:cxn>
                  <a:cxn ang="0">
                    <a:pos x="70" y="42"/>
                  </a:cxn>
                  <a:cxn ang="0">
                    <a:pos x="67" y="45"/>
                  </a:cxn>
                  <a:cxn ang="0">
                    <a:pos x="30" y="65"/>
                  </a:cxn>
                  <a:cxn ang="0">
                    <a:pos x="30" y="65"/>
                  </a:cxn>
                  <a:cxn ang="0">
                    <a:pos x="26" y="67"/>
                  </a:cxn>
                  <a:cxn ang="0">
                    <a:pos x="22" y="67"/>
                  </a:cxn>
                  <a:cxn ang="0">
                    <a:pos x="17" y="65"/>
                  </a:cxn>
                  <a:cxn ang="0">
                    <a:pos x="15" y="62"/>
                  </a:cxn>
                  <a:cxn ang="0">
                    <a:pos x="2" y="37"/>
                  </a:cxn>
                  <a:cxn ang="0">
                    <a:pos x="2" y="37"/>
                  </a:cxn>
                  <a:cxn ang="0">
                    <a:pos x="0" y="32"/>
                  </a:cxn>
                  <a:cxn ang="0">
                    <a:pos x="0" y="29"/>
                  </a:cxn>
                  <a:cxn ang="0">
                    <a:pos x="2" y="24"/>
                  </a:cxn>
                  <a:cxn ang="0">
                    <a:pos x="7" y="21"/>
                  </a:cxn>
                  <a:cxn ang="0">
                    <a:pos x="43" y="1"/>
                  </a:cxn>
                  <a:cxn ang="0">
                    <a:pos x="43" y="1"/>
                  </a:cxn>
                  <a:cxn ang="0">
                    <a:pos x="48" y="0"/>
                  </a:cxn>
                  <a:cxn ang="0">
                    <a:pos x="53" y="1"/>
                  </a:cxn>
                  <a:cxn ang="0">
                    <a:pos x="56" y="3"/>
                  </a:cxn>
                  <a:cxn ang="0">
                    <a:pos x="59" y="6"/>
                  </a:cxn>
                  <a:cxn ang="0">
                    <a:pos x="72" y="29"/>
                  </a:cxn>
                </a:cxnLst>
                <a:rect l="0" t="0" r="r" b="b"/>
                <a:pathLst>
                  <a:path w="74" h="67">
                    <a:moveTo>
                      <a:pt x="72" y="29"/>
                    </a:moveTo>
                    <a:lnTo>
                      <a:pt x="72" y="29"/>
                    </a:lnTo>
                    <a:lnTo>
                      <a:pt x="74" y="34"/>
                    </a:lnTo>
                    <a:lnTo>
                      <a:pt x="72" y="39"/>
                    </a:lnTo>
                    <a:lnTo>
                      <a:pt x="70" y="42"/>
                    </a:lnTo>
                    <a:lnTo>
                      <a:pt x="67" y="45"/>
                    </a:lnTo>
                    <a:lnTo>
                      <a:pt x="30" y="65"/>
                    </a:lnTo>
                    <a:lnTo>
                      <a:pt x="30" y="65"/>
                    </a:lnTo>
                    <a:lnTo>
                      <a:pt x="26" y="67"/>
                    </a:lnTo>
                    <a:lnTo>
                      <a:pt x="22" y="67"/>
                    </a:lnTo>
                    <a:lnTo>
                      <a:pt x="17" y="65"/>
                    </a:lnTo>
                    <a:lnTo>
                      <a:pt x="15" y="62"/>
                    </a:lnTo>
                    <a:lnTo>
                      <a:pt x="2" y="37"/>
                    </a:lnTo>
                    <a:lnTo>
                      <a:pt x="2" y="37"/>
                    </a:lnTo>
                    <a:lnTo>
                      <a:pt x="0" y="32"/>
                    </a:lnTo>
                    <a:lnTo>
                      <a:pt x="0" y="29"/>
                    </a:lnTo>
                    <a:lnTo>
                      <a:pt x="2" y="24"/>
                    </a:lnTo>
                    <a:lnTo>
                      <a:pt x="7" y="21"/>
                    </a:lnTo>
                    <a:lnTo>
                      <a:pt x="43" y="1"/>
                    </a:lnTo>
                    <a:lnTo>
                      <a:pt x="43" y="1"/>
                    </a:lnTo>
                    <a:lnTo>
                      <a:pt x="48" y="0"/>
                    </a:lnTo>
                    <a:lnTo>
                      <a:pt x="53" y="1"/>
                    </a:lnTo>
                    <a:lnTo>
                      <a:pt x="56" y="3"/>
                    </a:lnTo>
                    <a:lnTo>
                      <a:pt x="59" y="6"/>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8" name="Freeform 3842"/>
              <p:cNvSpPr/>
              <p:nvPr/>
            </p:nvSpPr>
            <p:spPr bwMode="auto">
              <a:xfrm>
                <a:off x="2459038" y="2152650"/>
                <a:ext cx="57150" cy="53975"/>
              </a:xfrm>
              <a:custGeom>
                <a:avLst/>
                <a:gdLst/>
                <a:ahLst/>
                <a:cxnLst>
                  <a:cxn ang="0">
                    <a:pos x="71" y="29"/>
                  </a:cxn>
                  <a:cxn ang="0">
                    <a:pos x="71" y="29"/>
                  </a:cxn>
                  <a:cxn ang="0">
                    <a:pos x="71" y="32"/>
                  </a:cxn>
                  <a:cxn ang="0">
                    <a:pos x="71" y="37"/>
                  </a:cxn>
                  <a:cxn ang="0">
                    <a:pos x="70" y="42"/>
                  </a:cxn>
                  <a:cxn ang="0">
                    <a:pos x="66" y="45"/>
                  </a:cxn>
                  <a:cxn ang="0">
                    <a:pos x="29" y="65"/>
                  </a:cxn>
                  <a:cxn ang="0">
                    <a:pos x="29" y="65"/>
                  </a:cxn>
                  <a:cxn ang="0">
                    <a:pos x="24" y="66"/>
                  </a:cxn>
                  <a:cxn ang="0">
                    <a:pos x="21" y="65"/>
                  </a:cxn>
                  <a:cxn ang="0">
                    <a:pos x="16" y="63"/>
                  </a:cxn>
                  <a:cxn ang="0">
                    <a:pos x="13" y="60"/>
                  </a:cxn>
                  <a:cxn ang="0">
                    <a:pos x="1" y="37"/>
                  </a:cxn>
                  <a:cxn ang="0">
                    <a:pos x="1" y="37"/>
                  </a:cxn>
                  <a:cxn ang="0">
                    <a:pos x="0" y="32"/>
                  </a:cxn>
                  <a:cxn ang="0">
                    <a:pos x="0" y="27"/>
                  </a:cxn>
                  <a:cxn ang="0">
                    <a:pos x="1" y="24"/>
                  </a:cxn>
                  <a:cxn ang="0">
                    <a:pos x="4" y="21"/>
                  </a:cxn>
                  <a:cxn ang="0">
                    <a:pos x="42" y="0"/>
                  </a:cxn>
                  <a:cxn ang="0">
                    <a:pos x="42" y="0"/>
                  </a:cxn>
                  <a:cxn ang="0">
                    <a:pos x="47" y="0"/>
                  </a:cxn>
                  <a:cxn ang="0">
                    <a:pos x="50" y="0"/>
                  </a:cxn>
                  <a:cxn ang="0">
                    <a:pos x="55" y="1"/>
                  </a:cxn>
                  <a:cxn ang="0">
                    <a:pos x="58" y="4"/>
                  </a:cxn>
                  <a:cxn ang="0">
                    <a:pos x="71" y="29"/>
                  </a:cxn>
                </a:cxnLst>
                <a:rect l="0" t="0" r="r" b="b"/>
                <a:pathLst>
                  <a:path w="71" h="66">
                    <a:moveTo>
                      <a:pt x="71" y="29"/>
                    </a:moveTo>
                    <a:lnTo>
                      <a:pt x="71" y="29"/>
                    </a:lnTo>
                    <a:lnTo>
                      <a:pt x="71" y="32"/>
                    </a:lnTo>
                    <a:lnTo>
                      <a:pt x="71" y="37"/>
                    </a:lnTo>
                    <a:lnTo>
                      <a:pt x="70" y="42"/>
                    </a:lnTo>
                    <a:lnTo>
                      <a:pt x="66" y="45"/>
                    </a:lnTo>
                    <a:lnTo>
                      <a:pt x="29" y="65"/>
                    </a:lnTo>
                    <a:lnTo>
                      <a:pt x="29" y="65"/>
                    </a:lnTo>
                    <a:lnTo>
                      <a:pt x="24" y="66"/>
                    </a:lnTo>
                    <a:lnTo>
                      <a:pt x="21" y="65"/>
                    </a:lnTo>
                    <a:lnTo>
                      <a:pt x="16" y="63"/>
                    </a:lnTo>
                    <a:lnTo>
                      <a:pt x="13" y="60"/>
                    </a:lnTo>
                    <a:lnTo>
                      <a:pt x="1" y="37"/>
                    </a:lnTo>
                    <a:lnTo>
                      <a:pt x="1" y="37"/>
                    </a:lnTo>
                    <a:lnTo>
                      <a:pt x="0" y="32"/>
                    </a:lnTo>
                    <a:lnTo>
                      <a:pt x="0" y="27"/>
                    </a:lnTo>
                    <a:lnTo>
                      <a:pt x="1" y="24"/>
                    </a:lnTo>
                    <a:lnTo>
                      <a:pt x="4" y="21"/>
                    </a:lnTo>
                    <a:lnTo>
                      <a:pt x="42" y="0"/>
                    </a:lnTo>
                    <a:lnTo>
                      <a:pt x="42" y="0"/>
                    </a:lnTo>
                    <a:lnTo>
                      <a:pt x="47" y="0"/>
                    </a:lnTo>
                    <a:lnTo>
                      <a:pt x="50" y="0"/>
                    </a:lnTo>
                    <a:lnTo>
                      <a:pt x="55" y="1"/>
                    </a:lnTo>
                    <a:lnTo>
                      <a:pt x="58" y="4"/>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59" name="Freeform 3843"/>
              <p:cNvSpPr/>
              <p:nvPr/>
            </p:nvSpPr>
            <p:spPr bwMode="auto">
              <a:xfrm>
                <a:off x="2252663" y="2262188"/>
                <a:ext cx="57150" cy="53975"/>
              </a:xfrm>
              <a:custGeom>
                <a:avLst/>
                <a:gdLst/>
                <a:ahLst/>
                <a:cxnLst>
                  <a:cxn ang="0">
                    <a:pos x="72" y="29"/>
                  </a:cxn>
                  <a:cxn ang="0">
                    <a:pos x="72" y="29"/>
                  </a:cxn>
                  <a:cxn ang="0">
                    <a:pos x="72" y="34"/>
                  </a:cxn>
                  <a:cxn ang="0">
                    <a:pos x="72" y="37"/>
                  </a:cxn>
                  <a:cxn ang="0">
                    <a:pos x="70" y="42"/>
                  </a:cxn>
                  <a:cxn ang="0">
                    <a:pos x="67" y="46"/>
                  </a:cxn>
                  <a:cxn ang="0">
                    <a:pos x="29" y="65"/>
                  </a:cxn>
                  <a:cxn ang="0">
                    <a:pos x="29" y="65"/>
                  </a:cxn>
                  <a:cxn ang="0">
                    <a:pos x="24" y="67"/>
                  </a:cxn>
                  <a:cxn ang="0">
                    <a:pos x="21" y="67"/>
                  </a:cxn>
                  <a:cxn ang="0">
                    <a:pos x="16" y="64"/>
                  </a:cxn>
                  <a:cxn ang="0">
                    <a:pos x="13" y="60"/>
                  </a:cxn>
                  <a:cxn ang="0">
                    <a:pos x="0" y="37"/>
                  </a:cxn>
                  <a:cxn ang="0">
                    <a:pos x="0" y="37"/>
                  </a:cxn>
                  <a:cxn ang="0">
                    <a:pos x="0" y="33"/>
                  </a:cxn>
                  <a:cxn ang="0">
                    <a:pos x="0" y="28"/>
                  </a:cxn>
                  <a:cxn ang="0">
                    <a:pos x="2" y="24"/>
                  </a:cxn>
                  <a:cxn ang="0">
                    <a:pos x="5" y="21"/>
                  </a:cxn>
                  <a:cxn ang="0">
                    <a:pos x="42" y="2"/>
                  </a:cxn>
                  <a:cxn ang="0">
                    <a:pos x="42" y="2"/>
                  </a:cxn>
                  <a:cxn ang="0">
                    <a:pos x="47" y="0"/>
                  </a:cxn>
                  <a:cxn ang="0">
                    <a:pos x="50" y="0"/>
                  </a:cxn>
                  <a:cxn ang="0">
                    <a:pos x="55" y="2"/>
                  </a:cxn>
                  <a:cxn ang="0">
                    <a:pos x="59" y="5"/>
                  </a:cxn>
                  <a:cxn ang="0">
                    <a:pos x="72" y="29"/>
                  </a:cxn>
                </a:cxnLst>
                <a:rect l="0" t="0" r="r" b="b"/>
                <a:pathLst>
                  <a:path w="72" h="67">
                    <a:moveTo>
                      <a:pt x="72" y="29"/>
                    </a:moveTo>
                    <a:lnTo>
                      <a:pt x="72" y="29"/>
                    </a:lnTo>
                    <a:lnTo>
                      <a:pt x="72" y="34"/>
                    </a:lnTo>
                    <a:lnTo>
                      <a:pt x="72" y="37"/>
                    </a:lnTo>
                    <a:lnTo>
                      <a:pt x="70" y="42"/>
                    </a:lnTo>
                    <a:lnTo>
                      <a:pt x="67" y="46"/>
                    </a:lnTo>
                    <a:lnTo>
                      <a:pt x="29" y="65"/>
                    </a:lnTo>
                    <a:lnTo>
                      <a:pt x="29" y="65"/>
                    </a:lnTo>
                    <a:lnTo>
                      <a:pt x="24" y="67"/>
                    </a:lnTo>
                    <a:lnTo>
                      <a:pt x="21" y="67"/>
                    </a:lnTo>
                    <a:lnTo>
                      <a:pt x="16" y="64"/>
                    </a:lnTo>
                    <a:lnTo>
                      <a:pt x="13" y="60"/>
                    </a:lnTo>
                    <a:lnTo>
                      <a:pt x="0" y="37"/>
                    </a:lnTo>
                    <a:lnTo>
                      <a:pt x="0" y="37"/>
                    </a:lnTo>
                    <a:lnTo>
                      <a:pt x="0" y="33"/>
                    </a:lnTo>
                    <a:lnTo>
                      <a:pt x="0" y="28"/>
                    </a:lnTo>
                    <a:lnTo>
                      <a:pt x="2" y="24"/>
                    </a:lnTo>
                    <a:lnTo>
                      <a:pt x="5" y="21"/>
                    </a:lnTo>
                    <a:lnTo>
                      <a:pt x="42" y="2"/>
                    </a:lnTo>
                    <a:lnTo>
                      <a:pt x="42" y="2"/>
                    </a:lnTo>
                    <a:lnTo>
                      <a:pt x="47" y="0"/>
                    </a:lnTo>
                    <a:lnTo>
                      <a:pt x="50" y="0"/>
                    </a:lnTo>
                    <a:lnTo>
                      <a:pt x="55" y="2"/>
                    </a:lnTo>
                    <a:lnTo>
                      <a:pt x="59" y="5"/>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0" name="Freeform 3844"/>
              <p:cNvSpPr/>
              <p:nvPr/>
            </p:nvSpPr>
            <p:spPr bwMode="auto">
              <a:xfrm>
                <a:off x="2303463" y="2235200"/>
                <a:ext cx="57150" cy="52388"/>
              </a:xfrm>
              <a:custGeom>
                <a:avLst/>
                <a:gdLst/>
                <a:ahLst/>
                <a:cxnLst>
                  <a:cxn ang="0">
                    <a:pos x="72" y="29"/>
                  </a:cxn>
                  <a:cxn ang="0">
                    <a:pos x="72" y="29"/>
                  </a:cxn>
                  <a:cxn ang="0">
                    <a:pos x="74" y="34"/>
                  </a:cxn>
                  <a:cxn ang="0">
                    <a:pos x="74" y="39"/>
                  </a:cxn>
                  <a:cxn ang="0">
                    <a:pos x="72" y="43"/>
                  </a:cxn>
                  <a:cxn ang="0">
                    <a:pos x="67" y="46"/>
                  </a:cxn>
                  <a:cxn ang="0">
                    <a:pos x="31" y="65"/>
                  </a:cxn>
                  <a:cxn ang="0">
                    <a:pos x="31" y="65"/>
                  </a:cxn>
                  <a:cxn ang="0">
                    <a:pos x="27" y="67"/>
                  </a:cxn>
                  <a:cxn ang="0">
                    <a:pos x="22" y="67"/>
                  </a:cxn>
                  <a:cxn ang="0">
                    <a:pos x="18" y="65"/>
                  </a:cxn>
                  <a:cxn ang="0">
                    <a:pos x="15" y="60"/>
                  </a:cxn>
                  <a:cxn ang="0">
                    <a:pos x="2" y="38"/>
                  </a:cxn>
                  <a:cxn ang="0">
                    <a:pos x="2" y="38"/>
                  </a:cxn>
                  <a:cxn ang="0">
                    <a:pos x="0" y="33"/>
                  </a:cxn>
                  <a:cxn ang="0">
                    <a:pos x="2" y="28"/>
                  </a:cxn>
                  <a:cxn ang="0">
                    <a:pos x="4" y="25"/>
                  </a:cxn>
                  <a:cxn ang="0">
                    <a:pos x="7" y="21"/>
                  </a:cxn>
                  <a:cxn ang="0">
                    <a:pos x="44" y="2"/>
                  </a:cxn>
                  <a:cxn ang="0">
                    <a:pos x="44" y="2"/>
                  </a:cxn>
                  <a:cxn ang="0">
                    <a:pos x="48" y="0"/>
                  </a:cxn>
                  <a:cxn ang="0">
                    <a:pos x="53" y="0"/>
                  </a:cxn>
                  <a:cxn ang="0">
                    <a:pos x="57" y="3"/>
                  </a:cxn>
                  <a:cxn ang="0">
                    <a:pos x="61" y="7"/>
                  </a:cxn>
                  <a:cxn ang="0">
                    <a:pos x="72" y="29"/>
                  </a:cxn>
                </a:cxnLst>
                <a:rect l="0" t="0" r="r" b="b"/>
                <a:pathLst>
                  <a:path w="74" h="67">
                    <a:moveTo>
                      <a:pt x="72" y="29"/>
                    </a:moveTo>
                    <a:lnTo>
                      <a:pt x="72" y="29"/>
                    </a:lnTo>
                    <a:lnTo>
                      <a:pt x="74" y="34"/>
                    </a:lnTo>
                    <a:lnTo>
                      <a:pt x="74" y="39"/>
                    </a:lnTo>
                    <a:lnTo>
                      <a:pt x="72" y="43"/>
                    </a:lnTo>
                    <a:lnTo>
                      <a:pt x="67" y="46"/>
                    </a:lnTo>
                    <a:lnTo>
                      <a:pt x="31" y="65"/>
                    </a:lnTo>
                    <a:lnTo>
                      <a:pt x="31" y="65"/>
                    </a:lnTo>
                    <a:lnTo>
                      <a:pt x="27" y="67"/>
                    </a:lnTo>
                    <a:lnTo>
                      <a:pt x="22" y="67"/>
                    </a:lnTo>
                    <a:lnTo>
                      <a:pt x="18" y="65"/>
                    </a:lnTo>
                    <a:lnTo>
                      <a:pt x="15" y="60"/>
                    </a:lnTo>
                    <a:lnTo>
                      <a:pt x="2" y="38"/>
                    </a:lnTo>
                    <a:lnTo>
                      <a:pt x="2" y="38"/>
                    </a:lnTo>
                    <a:lnTo>
                      <a:pt x="0" y="33"/>
                    </a:lnTo>
                    <a:lnTo>
                      <a:pt x="2" y="28"/>
                    </a:lnTo>
                    <a:lnTo>
                      <a:pt x="4" y="25"/>
                    </a:lnTo>
                    <a:lnTo>
                      <a:pt x="7" y="21"/>
                    </a:lnTo>
                    <a:lnTo>
                      <a:pt x="44" y="2"/>
                    </a:lnTo>
                    <a:lnTo>
                      <a:pt x="44" y="2"/>
                    </a:lnTo>
                    <a:lnTo>
                      <a:pt x="48" y="0"/>
                    </a:lnTo>
                    <a:lnTo>
                      <a:pt x="53" y="0"/>
                    </a:lnTo>
                    <a:lnTo>
                      <a:pt x="57" y="3"/>
                    </a:lnTo>
                    <a:lnTo>
                      <a:pt x="61"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1" name="Freeform 3845"/>
              <p:cNvSpPr/>
              <p:nvPr/>
            </p:nvSpPr>
            <p:spPr bwMode="auto">
              <a:xfrm>
                <a:off x="2354263" y="2206625"/>
                <a:ext cx="58738" cy="52388"/>
              </a:xfrm>
              <a:custGeom>
                <a:avLst/>
                <a:gdLst/>
                <a:ahLst/>
                <a:cxnLst>
                  <a:cxn ang="0">
                    <a:pos x="71" y="30"/>
                  </a:cxn>
                  <a:cxn ang="0">
                    <a:pos x="71" y="30"/>
                  </a:cxn>
                  <a:cxn ang="0">
                    <a:pos x="73" y="35"/>
                  </a:cxn>
                  <a:cxn ang="0">
                    <a:pos x="73" y="39"/>
                  </a:cxn>
                  <a:cxn ang="0">
                    <a:pos x="70" y="43"/>
                  </a:cxn>
                  <a:cxn ang="0">
                    <a:pos x="66" y="46"/>
                  </a:cxn>
                  <a:cxn ang="0">
                    <a:pos x="31" y="67"/>
                  </a:cxn>
                  <a:cxn ang="0">
                    <a:pos x="31" y="67"/>
                  </a:cxn>
                  <a:cxn ang="0">
                    <a:pos x="26" y="67"/>
                  </a:cxn>
                  <a:cxn ang="0">
                    <a:pos x="21" y="67"/>
                  </a:cxn>
                  <a:cxn ang="0">
                    <a:pos x="18" y="65"/>
                  </a:cxn>
                  <a:cxn ang="0">
                    <a:pos x="14" y="62"/>
                  </a:cxn>
                  <a:cxn ang="0">
                    <a:pos x="1" y="38"/>
                  </a:cxn>
                  <a:cxn ang="0">
                    <a:pos x="1" y="38"/>
                  </a:cxn>
                  <a:cxn ang="0">
                    <a:pos x="0" y="35"/>
                  </a:cxn>
                  <a:cxn ang="0">
                    <a:pos x="0" y="30"/>
                  </a:cxn>
                  <a:cxn ang="0">
                    <a:pos x="3" y="25"/>
                  </a:cxn>
                  <a:cxn ang="0">
                    <a:pos x="6" y="22"/>
                  </a:cxn>
                  <a:cxn ang="0">
                    <a:pos x="42" y="2"/>
                  </a:cxn>
                  <a:cxn ang="0">
                    <a:pos x="42" y="2"/>
                  </a:cxn>
                  <a:cxn ang="0">
                    <a:pos x="47" y="0"/>
                  </a:cxn>
                  <a:cxn ang="0">
                    <a:pos x="52" y="2"/>
                  </a:cxn>
                  <a:cxn ang="0">
                    <a:pos x="55" y="4"/>
                  </a:cxn>
                  <a:cxn ang="0">
                    <a:pos x="58" y="7"/>
                  </a:cxn>
                  <a:cxn ang="0">
                    <a:pos x="71" y="30"/>
                  </a:cxn>
                </a:cxnLst>
                <a:rect l="0" t="0" r="r" b="b"/>
                <a:pathLst>
                  <a:path w="73" h="67">
                    <a:moveTo>
                      <a:pt x="71" y="30"/>
                    </a:moveTo>
                    <a:lnTo>
                      <a:pt x="71" y="30"/>
                    </a:lnTo>
                    <a:lnTo>
                      <a:pt x="73" y="35"/>
                    </a:lnTo>
                    <a:lnTo>
                      <a:pt x="73" y="39"/>
                    </a:lnTo>
                    <a:lnTo>
                      <a:pt x="70" y="43"/>
                    </a:lnTo>
                    <a:lnTo>
                      <a:pt x="66" y="46"/>
                    </a:lnTo>
                    <a:lnTo>
                      <a:pt x="31" y="67"/>
                    </a:lnTo>
                    <a:lnTo>
                      <a:pt x="31" y="67"/>
                    </a:lnTo>
                    <a:lnTo>
                      <a:pt x="26" y="67"/>
                    </a:lnTo>
                    <a:lnTo>
                      <a:pt x="21" y="67"/>
                    </a:lnTo>
                    <a:lnTo>
                      <a:pt x="18" y="65"/>
                    </a:lnTo>
                    <a:lnTo>
                      <a:pt x="14" y="62"/>
                    </a:lnTo>
                    <a:lnTo>
                      <a:pt x="1" y="38"/>
                    </a:lnTo>
                    <a:lnTo>
                      <a:pt x="1" y="38"/>
                    </a:lnTo>
                    <a:lnTo>
                      <a:pt x="0" y="35"/>
                    </a:lnTo>
                    <a:lnTo>
                      <a:pt x="0" y="30"/>
                    </a:lnTo>
                    <a:lnTo>
                      <a:pt x="3" y="25"/>
                    </a:lnTo>
                    <a:lnTo>
                      <a:pt x="6" y="22"/>
                    </a:lnTo>
                    <a:lnTo>
                      <a:pt x="42" y="2"/>
                    </a:lnTo>
                    <a:lnTo>
                      <a:pt x="42" y="2"/>
                    </a:lnTo>
                    <a:lnTo>
                      <a:pt x="47" y="0"/>
                    </a:lnTo>
                    <a:lnTo>
                      <a:pt x="52" y="2"/>
                    </a:lnTo>
                    <a:lnTo>
                      <a:pt x="55" y="4"/>
                    </a:lnTo>
                    <a:lnTo>
                      <a:pt x="58" y="7"/>
                    </a:lnTo>
                    <a:lnTo>
                      <a:pt x="71"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2" name="Freeform 3846"/>
              <p:cNvSpPr/>
              <p:nvPr/>
            </p:nvSpPr>
            <p:spPr bwMode="auto">
              <a:xfrm>
                <a:off x="2406650" y="2179638"/>
                <a:ext cx="58738" cy="52388"/>
              </a:xfrm>
              <a:custGeom>
                <a:avLst/>
                <a:gdLst/>
                <a:ahLst/>
                <a:cxnLst>
                  <a:cxn ang="0">
                    <a:pos x="71" y="29"/>
                  </a:cxn>
                  <a:cxn ang="0">
                    <a:pos x="71" y="29"/>
                  </a:cxn>
                  <a:cxn ang="0">
                    <a:pos x="73" y="34"/>
                  </a:cxn>
                  <a:cxn ang="0">
                    <a:pos x="71" y="38"/>
                  </a:cxn>
                  <a:cxn ang="0">
                    <a:pos x="70" y="42"/>
                  </a:cxn>
                  <a:cxn ang="0">
                    <a:pos x="67" y="46"/>
                  </a:cxn>
                  <a:cxn ang="0">
                    <a:pos x="31" y="65"/>
                  </a:cxn>
                  <a:cxn ang="0">
                    <a:pos x="31" y="65"/>
                  </a:cxn>
                  <a:cxn ang="0">
                    <a:pos x="26" y="67"/>
                  </a:cxn>
                  <a:cxn ang="0">
                    <a:pos x="21" y="65"/>
                  </a:cxn>
                  <a:cxn ang="0">
                    <a:pos x="18" y="64"/>
                  </a:cxn>
                  <a:cxn ang="0">
                    <a:pos x="14" y="60"/>
                  </a:cxn>
                  <a:cxn ang="0">
                    <a:pos x="1" y="38"/>
                  </a:cxn>
                  <a:cxn ang="0">
                    <a:pos x="1" y="38"/>
                  </a:cxn>
                  <a:cxn ang="0">
                    <a:pos x="0" y="33"/>
                  </a:cxn>
                  <a:cxn ang="0">
                    <a:pos x="0" y="28"/>
                  </a:cxn>
                  <a:cxn ang="0">
                    <a:pos x="3" y="25"/>
                  </a:cxn>
                  <a:cxn ang="0">
                    <a:pos x="6" y="21"/>
                  </a:cxn>
                  <a:cxn ang="0">
                    <a:pos x="42" y="2"/>
                  </a:cxn>
                  <a:cxn ang="0">
                    <a:pos x="42" y="2"/>
                  </a:cxn>
                  <a:cxn ang="0">
                    <a:pos x="47" y="0"/>
                  </a:cxn>
                  <a:cxn ang="0">
                    <a:pos x="52" y="0"/>
                  </a:cxn>
                  <a:cxn ang="0">
                    <a:pos x="55" y="2"/>
                  </a:cxn>
                  <a:cxn ang="0">
                    <a:pos x="58" y="5"/>
                  </a:cxn>
                  <a:cxn ang="0">
                    <a:pos x="71" y="29"/>
                  </a:cxn>
                </a:cxnLst>
                <a:rect l="0" t="0" r="r" b="b"/>
                <a:pathLst>
                  <a:path w="73" h="67">
                    <a:moveTo>
                      <a:pt x="71" y="29"/>
                    </a:moveTo>
                    <a:lnTo>
                      <a:pt x="71" y="29"/>
                    </a:lnTo>
                    <a:lnTo>
                      <a:pt x="73" y="34"/>
                    </a:lnTo>
                    <a:lnTo>
                      <a:pt x="71" y="38"/>
                    </a:lnTo>
                    <a:lnTo>
                      <a:pt x="70" y="42"/>
                    </a:lnTo>
                    <a:lnTo>
                      <a:pt x="67" y="46"/>
                    </a:lnTo>
                    <a:lnTo>
                      <a:pt x="31" y="65"/>
                    </a:lnTo>
                    <a:lnTo>
                      <a:pt x="31" y="65"/>
                    </a:lnTo>
                    <a:lnTo>
                      <a:pt x="26" y="67"/>
                    </a:lnTo>
                    <a:lnTo>
                      <a:pt x="21" y="65"/>
                    </a:lnTo>
                    <a:lnTo>
                      <a:pt x="18" y="64"/>
                    </a:lnTo>
                    <a:lnTo>
                      <a:pt x="14" y="60"/>
                    </a:lnTo>
                    <a:lnTo>
                      <a:pt x="1" y="38"/>
                    </a:lnTo>
                    <a:lnTo>
                      <a:pt x="1" y="38"/>
                    </a:lnTo>
                    <a:lnTo>
                      <a:pt x="0" y="33"/>
                    </a:lnTo>
                    <a:lnTo>
                      <a:pt x="0" y="28"/>
                    </a:lnTo>
                    <a:lnTo>
                      <a:pt x="3" y="25"/>
                    </a:lnTo>
                    <a:lnTo>
                      <a:pt x="6" y="21"/>
                    </a:lnTo>
                    <a:lnTo>
                      <a:pt x="42" y="2"/>
                    </a:lnTo>
                    <a:lnTo>
                      <a:pt x="42" y="2"/>
                    </a:lnTo>
                    <a:lnTo>
                      <a:pt x="47" y="0"/>
                    </a:lnTo>
                    <a:lnTo>
                      <a:pt x="52" y="0"/>
                    </a:lnTo>
                    <a:lnTo>
                      <a:pt x="55" y="2"/>
                    </a:lnTo>
                    <a:lnTo>
                      <a:pt x="58" y="5"/>
                    </a:lnTo>
                    <a:lnTo>
                      <a:pt x="71"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3" name="Freeform 3847"/>
              <p:cNvSpPr/>
              <p:nvPr/>
            </p:nvSpPr>
            <p:spPr bwMode="auto">
              <a:xfrm>
                <a:off x="2457450" y="2151063"/>
                <a:ext cx="58738" cy="52388"/>
              </a:xfrm>
              <a:custGeom>
                <a:avLst/>
                <a:gdLst/>
                <a:ahLst/>
                <a:cxnLst>
                  <a:cxn ang="0">
                    <a:pos x="72" y="30"/>
                  </a:cxn>
                  <a:cxn ang="0">
                    <a:pos x="72" y="30"/>
                  </a:cxn>
                  <a:cxn ang="0">
                    <a:pos x="73" y="35"/>
                  </a:cxn>
                  <a:cxn ang="0">
                    <a:pos x="72" y="39"/>
                  </a:cxn>
                  <a:cxn ang="0">
                    <a:pos x="70" y="43"/>
                  </a:cxn>
                  <a:cxn ang="0">
                    <a:pos x="67" y="46"/>
                  </a:cxn>
                  <a:cxn ang="0">
                    <a:pos x="29" y="65"/>
                  </a:cxn>
                  <a:cxn ang="0">
                    <a:pos x="29" y="65"/>
                  </a:cxn>
                  <a:cxn ang="0">
                    <a:pos x="26" y="67"/>
                  </a:cxn>
                  <a:cxn ang="0">
                    <a:pos x="21" y="67"/>
                  </a:cxn>
                  <a:cxn ang="0">
                    <a:pos x="16" y="65"/>
                  </a:cxn>
                  <a:cxn ang="0">
                    <a:pos x="13" y="61"/>
                  </a:cxn>
                  <a:cxn ang="0">
                    <a:pos x="2" y="38"/>
                  </a:cxn>
                  <a:cxn ang="0">
                    <a:pos x="2" y="38"/>
                  </a:cxn>
                  <a:cxn ang="0">
                    <a:pos x="0" y="33"/>
                  </a:cxn>
                  <a:cxn ang="0">
                    <a:pos x="0" y="28"/>
                  </a:cxn>
                  <a:cxn ang="0">
                    <a:pos x="2" y="25"/>
                  </a:cxn>
                  <a:cxn ang="0">
                    <a:pos x="6" y="21"/>
                  </a:cxn>
                  <a:cxn ang="0">
                    <a:pos x="42" y="2"/>
                  </a:cxn>
                  <a:cxn ang="0">
                    <a:pos x="42" y="2"/>
                  </a:cxn>
                  <a:cxn ang="0">
                    <a:pos x="47" y="0"/>
                  </a:cxn>
                  <a:cxn ang="0">
                    <a:pos x="52" y="0"/>
                  </a:cxn>
                  <a:cxn ang="0">
                    <a:pos x="55" y="4"/>
                  </a:cxn>
                  <a:cxn ang="0">
                    <a:pos x="59" y="7"/>
                  </a:cxn>
                  <a:cxn ang="0">
                    <a:pos x="72" y="30"/>
                  </a:cxn>
                </a:cxnLst>
                <a:rect l="0" t="0" r="r" b="b"/>
                <a:pathLst>
                  <a:path w="73" h="67">
                    <a:moveTo>
                      <a:pt x="72" y="30"/>
                    </a:moveTo>
                    <a:lnTo>
                      <a:pt x="72" y="30"/>
                    </a:lnTo>
                    <a:lnTo>
                      <a:pt x="73" y="35"/>
                    </a:lnTo>
                    <a:lnTo>
                      <a:pt x="72" y="39"/>
                    </a:lnTo>
                    <a:lnTo>
                      <a:pt x="70" y="43"/>
                    </a:lnTo>
                    <a:lnTo>
                      <a:pt x="67" y="46"/>
                    </a:lnTo>
                    <a:lnTo>
                      <a:pt x="29" y="65"/>
                    </a:lnTo>
                    <a:lnTo>
                      <a:pt x="29" y="65"/>
                    </a:lnTo>
                    <a:lnTo>
                      <a:pt x="26" y="67"/>
                    </a:lnTo>
                    <a:lnTo>
                      <a:pt x="21" y="67"/>
                    </a:lnTo>
                    <a:lnTo>
                      <a:pt x="16" y="65"/>
                    </a:lnTo>
                    <a:lnTo>
                      <a:pt x="13" y="61"/>
                    </a:lnTo>
                    <a:lnTo>
                      <a:pt x="2" y="38"/>
                    </a:lnTo>
                    <a:lnTo>
                      <a:pt x="2" y="38"/>
                    </a:lnTo>
                    <a:lnTo>
                      <a:pt x="0" y="33"/>
                    </a:lnTo>
                    <a:lnTo>
                      <a:pt x="0" y="28"/>
                    </a:lnTo>
                    <a:lnTo>
                      <a:pt x="2" y="25"/>
                    </a:lnTo>
                    <a:lnTo>
                      <a:pt x="6" y="21"/>
                    </a:lnTo>
                    <a:lnTo>
                      <a:pt x="42" y="2"/>
                    </a:lnTo>
                    <a:lnTo>
                      <a:pt x="42" y="2"/>
                    </a:lnTo>
                    <a:lnTo>
                      <a:pt x="47" y="0"/>
                    </a:lnTo>
                    <a:lnTo>
                      <a:pt x="52" y="0"/>
                    </a:lnTo>
                    <a:lnTo>
                      <a:pt x="55" y="4"/>
                    </a:lnTo>
                    <a:lnTo>
                      <a:pt x="59" y="7"/>
                    </a:lnTo>
                    <a:lnTo>
                      <a:pt x="72" y="3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4" name="Freeform 3848"/>
              <p:cNvSpPr/>
              <p:nvPr/>
            </p:nvSpPr>
            <p:spPr bwMode="auto">
              <a:xfrm>
                <a:off x="2262188" y="2286000"/>
                <a:ext cx="47625" cy="30163"/>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8"/>
                  </a:cxn>
                  <a:cxn ang="0">
                    <a:pos x="18" y="35"/>
                  </a:cxn>
                  <a:cxn ang="0">
                    <a:pos x="34" y="26"/>
                  </a:cxn>
                  <a:cxn ang="0">
                    <a:pos x="52" y="17"/>
                  </a:cxn>
                  <a:cxn ang="0">
                    <a:pos x="52" y="17"/>
                  </a:cxn>
                  <a:cxn ang="0">
                    <a:pos x="55"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8"/>
                    </a:lnTo>
                    <a:lnTo>
                      <a:pt x="18" y="35"/>
                    </a:lnTo>
                    <a:lnTo>
                      <a:pt x="34" y="26"/>
                    </a:lnTo>
                    <a:lnTo>
                      <a:pt x="52" y="17"/>
                    </a:lnTo>
                    <a:lnTo>
                      <a:pt x="52" y="17"/>
                    </a:lnTo>
                    <a:lnTo>
                      <a:pt x="55" y="13"/>
                    </a:lnTo>
                    <a:lnTo>
                      <a:pt x="59" y="10"/>
                    </a:lnTo>
                    <a:lnTo>
                      <a:pt x="59" y="10"/>
                    </a:lnTo>
                    <a:lnTo>
                      <a:pt x="59" y="5"/>
                    </a:lnTo>
                    <a:lnTo>
                      <a:pt x="59" y="0"/>
                    </a:lnTo>
                    <a:lnTo>
                      <a:pt x="59"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5" name="Freeform 3849"/>
              <p:cNvSpPr/>
              <p:nvPr/>
            </p:nvSpPr>
            <p:spPr bwMode="auto">
              <a:xfrm>
                <a:off x="2314575" y="2257425"/>
                <a:ext cx="46038" cy="30163"/>
              </a:xfrm>
              <a:custGeom>
                <a:avLst/>
                <a:gdLst/>
                <a:ahLst/>
                <a:cxnLst>
                  <a:cxn ang="0">
                    <a:pos x="57" y="0"/>
                  </a:cxn>
                  <a:cxn ang="0">
                    <a:pos x="57" y="0"/>
                  </a:cxn>
                  <a:cxn ang="0">
                    <a:pos x="59" y="5"/>
                  </a:cxn>
                  <a:cxn ang="0">
                    <a:pos x="59" y="10"/>
                  </a:cxn>
                  <a:cxn ang="0">
                    <a:pos x="59" y="10"/>
                  </a:cxn>
                  <a:cxn ang="0">
                    <a:pos x="55" y="15"/>
                  </a:cxn>
                  <a:cxn ang="0">
                    <a:pos x="52" y="17"/>
                  </a:cxn>
                  <a:cxn ang="0">
                    <a:pos x="34" y="27"/>
                  </a:cxn>
                  <a:cxn ang="0">
                    <a:pos x="18" y="36"/>
                  </a:cxn>
                  <a:cxn ang="0">
                    <a:pos x="18" y="36"/>
                  </a:cxn>
                  <a:cxn ang="0">
                    <a:pos x="13" y="38"/>
                  </a:cxn>
                  <a:cxn ang="0">
                    <a:pos x="8" y="38"/>
                  </a:cxn>
                  <a:cxn ang="0">
                    <a:pos x="8" y="38"/>
                  </a:cxn>
                  <a:cxn ang="0">
                    <a:pos x="3" y="36"/>
                  </a:cxn>
                  <a:cxn ang="0">
                    <a:pos x="0" y="31"/>
                  </a:cxn>
                  <a:cxn ang="0">
                    <a:pos x="0" y="31"/>
                  </a:cxn>
                  <a:cxn ang="0">
                    <a:pos x="3" y="36"/>
                  </a:cxn>
                  <a:cxn ang="0">
                    <a:pos x="8" y="38"/>
                  </a:cxn>
                  <a:cxn ang="0">
                    <a:pos x="8" y="38"/>
                  </a:cxn>
                  <a:cxn ang="0">
                    <a:pos x="13" y="38"/>
                  </a:cxn>
                  <a:cxn ang="0">
                    <a:pos x="16" y="36"/>
                  </a:cxn>
                  <a:cxn ang="0">
                    <a:pos x="34" y="27"/>
                  </a:cxn>
                  <a:cxn ang="0">
                    <a:pos x="52" y="17"/>
                  </a:cxn>
                  <a:cxn ang="0">
                    <a:pos x="52" y="17"/>
                  </a:cxn>
                  <a:cxn ang="0">
                    <a:pos x="55" y="14"/>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5" y="15"/>
                    </a:lnTo>
                    <a:lnTo>
                      <a:pt x="52" y="17"/>
                    </a:lnTo>
                    <a:lnTo>
                      <a:pt x="34" y="27"/>
                    </a:lnTo>
                    <a:lnTo>
                      <a:pt x="18" y="36"/>
                    </a:lnTo>
                    <a:lnTo>
                      <a:pt x="18" y="36"/>
                    </a:lnTo>
                    <a:lnTo>
                      <a:pt x="13" y="38"/>
                    </a:lnTo>
                    <a:lnTo>
                      <a:pt x="8" y="38"/>
                    </a:lnTo>
                    <a:lnTo>
                      <a:pt x="8" y="38"/>
                    </a:lnTo>
                    <a:lnTo>
                      <a:pt x="3" y="36"/>
                    </a:lnTo>
                    <a:lnTo>
                      <a:pt x="0" y="31"/>
                    </a:lnTo>
                    <a:lnTo>
                      <a:pt x="0" y="31"/>
                    </a:lnTo>
                    <a:lnTo>
                      <a:pt x="3" y="36"/>
                    </a:lnTo>
                    <a:lnTo>
                      <a:pt x="8" y="38"/>
                    </a:lnTo>
                    <a:lnTo>
                      <a:pt x="8" y="38"/>
                    </a:lnTo>
                    <a:lnTo>
                      <a:pt x="13" y="38"/>
                    </a:lnTo>
                    <a:lnTo>
                      <a:pt x="16" y="36"/>
                    </a:lnTo>
                    <a:lnTo>
                      <a:pt x="34" y="27"/>
                    </a:lnTo>
                    <a:lnTo>
                      <a:pt x="52" y="17"/>
                    </a:lnTo>
                    <a:lnTo>
                      <a:pt x="52" y="17"/>
                    </a:lnTo>
                    <a:lnTo>
                      <a:pt x="55" y="14"/>
                    </a:lnTo>
                    <a:lnTo>
                      <a:pt x="59" y="10"/>
                    </a:lnTo>
                    <a:lnTo>
                      <a:pt x="59"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6" name="Freeform 3850"/>
              <p:cNvSpPr/>
              <p:nvPr/>
            </p:nvSpPr>
            <p:spPr bwMode="auto">
              <a:xfrm>
                <a:off x="2366963" y="2228850"/>
                <a:ext cx="46038" cy="30163"/>
              </a:xfrm>
              <a:custGeom>
                <a:avLst/>
                <a:gdLst/>
                <a:ahLst/>
                <a:cxnLst>
                  <a:cxn ang="0">
                    <a:pos x="57" y="0"/>
                  </a:cxn>
                  <a:cxn ang="0">
                    <a:pos x="57" y="0"/>
                  </a:cxn>
                  <a:cxn ang="0">
                    <a:pos x="59" y="5"/>
                  </a:cxn>
                  <a:cxn ang="0">
                    <a:pos x="59" y="9"/>
                  </a:cxn>
                  <a:cxn ang="0">
                    <a:pos x="59" y="9"/>
                  </a:cxn>
                  <a:cxn ang="0">
                    <a:pos x="56" y="14"/>
                  </a:cxn>
                  <a:cxn ang="0">
                    <a:pos x="52" y="18"/>
                  </a:cxn>
                  <a:cxn ang="0">
                    <a:pos x="34" y="27"/>
                  </a:cxn>
                  <a:cxn ang="0">
                    <a:pos x="17" y="35"/>
                  </a:cxn>
                  <a:cxn ang="0">
                    <a:pos x="17" y="35"/>
                  </a:cxn>
                  <a:cxn ang="0">
                    <a:pos x="13" y="37"/>
                  </a:cxn>
                  <a:cxn ang="0">
                    <a:pos x="7" y="37"/>
                  </a:cxn>
                  <a:cxn ang="0">
                    <a:pos x="7" y="37"/>
                  </a:cxn>
                  <a:cxn ang="0">
                    <a:pos x="4" y="35"/>
                  </a:cxn>
                  <a:cxn ang="0">
                    <a:pos x="0" y="32"/>
                  </a:cxn>
                  <a:cxn ang="0">
                    <a:pos x="0" y="32"/>
                  </a:cxn>
                  <a:cxn ang="0">
                    <a:pos x="4" y="35"/>
                  </a:cxn>
                  <a:cxn ang="0">
                    <a:pos x="8" y="37"/>
                  </a:cxn>
                  <a:cxn ang="0">
                    <a:pos x="8" y="37"/>
                  </a:cxn>
                  <a:cxn ang="0">
                    <a:pos x="12" y="37"/>
                  </a:cxn>
                  <a:cxn ang="0">
                    <a:pos x="17" y="35"/>
                  </a:cxn>
                  <a:cxn ang="0">
                    <a:pos x="34" y="26"/>
                  </a:cxn>
                  <a:cxn ang="0">
                    <a:pos x="52" y="18"/>
                  </a:cxn>
                  <a:cxn ang="0">
                    <a:pos x="52" y="18"/>
                  </a:cxn>
                  <a:cxn ang="0">
                    <a:pos x="56" y="14"/>
                  </a:cxn>
                  <a:cxn ang="0">
                    <a:pos x="57" y="9"/>
                  </a:cxn>
                  <a:cxn ang="0">
                    <a:pos x="57" y="9"/>
                  </a:cxn>
                  <a:cxn ang="0">
                    <a:pos x="59" y="5"/>
                  </a:cxn>
                  <a:cxn ang="0">
                    <a:pos x="57" y="0"/>
                  </a:cxn>
                  <a:cxn ang="0">
                    <a:pos x="57" y="0"/>
                  </a:cxn>
                </a:cxnLst>
                <a:rect l="0" t="0" r="r" b="b"/>
                <a:pathLst>
                  <a:path w="59" h="37">
                    <a:moveTo>
                      <a:pt x="57" y="0"/>
                    </a:moveTo>
                    <a:lnTo>
                      <a:pt x="57" y="0"/>
                    </a:lnTo>
                    <a:lnTo>
                      <a:pt x="59" y="5"/>
                    </a:lnTo>
                    <a:lnTo>
                      <a:pt x="59" y="9"/>
                    </a:lnTo>
                    <a:lnTo>
                      <a:pt x="59" y="9"/>
                    </a:lnTo>
                    <a:lnTo>
                      <a:pt x="56" y="14"/>
                    </a:lnTo>
                    <a:lnTo>
                      <a:pt x="52" y="18"/>
                    </a:lnTo>
                    <a:lnTo>
                      <a:pt x="34" y="27"/>
                    </a:lnTo>
                    <a:lnTo>
                      <a:pt x="17" y="35"/>
                    </a:lnTo>
                    <a:lnTo>
                      <a:pt x="17" y="35"/>
                    </a:lnTo>
                    <a:lnTo>
                      <a:pt x="13" y="37"/>
                    </a:lnTo>
                    <a:lnTo>
                      <a:pt x="7" y="37"/>
                    </a:lnTo>
                    <a:lnTo>
                      <a:pt x="7" y="37"/>
                    </a:lnTo>
                    <a:lnTo>
                      <a:pt x="4" y="35"/>
                    </a:lnTo>
                    <a:lnTo>
                      <a:pt x="0" y="32"/>
                    </a:lnTo>
                    <a:lnTo>
                      <a:pt x="0" y="32"/>
                    </a:lnTo>
                    <a:lnTo>
                      <a:pt x="4" y="35"/>
                    </a:lnTo>
                    <a:lnTo>
                      <a:pt x="8" y="37"/>
                    </a:lnTo>
                    <a:lnTo>
                      <a:pt x="8" y="37"/>
                    </a:lnTo>
                    <a:lnTo>
                      <a:pt x="12" y="37"/>
                    </a:lnTo>
                    <a:lnTo>
                      <a:pt x="17" y="35"/>
                    </a:lnTo>
                    <a:lnTo>
                      <a:pt x="34" y="26"/>
                    </a:lnTo>
                    <a:lnTo>
                      <a:pt x="52" y="18"/>
                    </a:lnTo>
                    <a:lnTo>
                      <a:pt x="52" y="18"/>
                    </a:lnTo>
                    <a:lnTo>
                      <a:pt x="56" y="14"/>
                    </a:lnTo>
                    <a:lnTo>
                      <a:pt x="57" y="9"/>
                    </a:lnTo>
                    <a:lnTo>
                      <a:pt x="57" y="9"/>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7" name="Freeform 3851"/>
              <p:cNvSpPr/>
              <p:nvPr/>
            </p:nvSpPr>
            <p:spPr bwMode="auto">
              <a:xfrm>
                <a:off x="2417763" y="2201863"/>
                <a:ext cx="47625" cy="30163"/>
              </a:xfrm>
              <a:custGeom>
                <a:avLst/>
                <a:gdLst/>
                <a:ahLst/>
                <a:cxnLst>
                  <a:cxn ang="0">
                    <a:pos x="57" y="0"/>
                  </a:cxn>
                  <a:cxn ang="0">
                    <a:pos x="57" y="0"/>
                  </a:cxn>
                  <a:cxn ang="0">
                    <a:pos x="59" y="5"/>
                  </a:cxn>
                  <a:cxn ang="0">
                    <a:pos x="57" y="10"/>
                  </a:cxn>
                  <a:cxn ang="0">
                    <a:pos x="57" y="10"/>
                  </a:cxn>
                  <a:cxn ang="0">
                    <a:pos x="56" y="13"/>
                  </a:cxn>
                  <a:cxn ang="0">
                    <a:pos x="51" y="17"/>
                  </a:cxn>
                  <a:cxn ang="0">
                    <a:pos x="35" y="27"/>
                  </a:cxn>
                  <a:cxn ang="0">
                    <a:pos x="17" y="36"/>
                  </a:cxn>
                  <a:cxn ang="0">
                    <a:pos x="17" y="36"/>
                  </a:cxn>
                  <a:cxn ang="0">
                    <a:pos x="12" y="38"/>
                  </a:cxn>
                  <a:cxn ang="0">
                    <a:pos x="7" y="38"/>
                  </a:cxn>
                  <a:cxn ang="0">
                    <a:pos x="7" y="38"/>
                  </a:cxn>
                  <a:cxn ang="0">
                    <a:pos x="4" y="35"/>
                  </a:cxn>
                  <a:cxn ang="0">
                    <a:pos x="0" y="31"/>
                  </a:cxn>
                  <a:cxn ang="0">
                    <a:pos x="0" y="31"/>
                  </a:cxn>
                  <a:cxn ang="0">
                    <a:pos x="4" y="35"/>
                  </a:cxn>
                  <a:cxn ang="0">
                    <a:pos x="7" y="36"/>
                  </a:cxn>
                  <a:cxn ang="0">
                    <a:pos x="7" y="36"/>
                  </a:cxn>
                  <a:cxn ang="0">
                    <a:pos x="12" y="38"/>
                  </a:cxn>
                  <a:cxn ang="0">
                    <a:pos x="17" y="35"/>
                  </a:cxn>
                  <a:cxn ang="0">
                    <a:pos x="35" y="27"/>
                  </a:cxn>
                  <a:cxn ang="0">
                    <a:pos x="51" y="17"/>
                  </a:cxn>
                  <a:cxn ang="0">
                    <a:pos x="51" y="17"/>
                  </a:cxn>
                  <a:cxn ang="0">
                    <a:pos x="56" y="13"/>
                  </a:cxn>
                  <a:cxn ang="0">
                    <a:pos x="57" y="10"/>
                  </a:cxn>
                  <a:cxn ang="0">
                    <a:pos x="57" y="10"/>
                  </a:cxn>
                  <a:cxn ang="0">
                    <a:pos x="59" y="5"/>
                  </a:cxn>
                  <a:cxn ang="0">
                    <a:pos x="57" y="0"/>
                  </a:cxn>
                  <a:cxn ang="0">
                    <a:pos x="57" y="0"/>
                  </a:cxn>
                </a:cxnLst>
                <a:rect l="0" t="0" r="r" b="b"/>
                <a:pathLst>
                  <a:path w="59" h="38">
                    <a:moveTo>
                      <a:pt x="57" y="0"/>
                    </a:moveTo>
                    <a:lnTo>
                      <a:pt x="57" y="0"/>
                    </a:lnTo>
                    <a:lnTo>
                      <a:pt x="59" y="5"/>
                    </a:lnTo>
                    <a:lnTo>
                      <a:pt x="57" y="10"/>
                    </a:lnTo>
                    <a:lnTo>
                      <a:pt x="57" y="10"/>
                    </a:lnTo>
                    <a:lnTo>
                      <a:pt x="56" y="13"/>
                    </a:lnTo>
                    <a:lnTo>
                      <a:pt x="51" y="17"/>
                    </a:lnTo>
                    <a:lnTo>
                      <a:pt x="35" y="27"/>
                    </a:lnTo>
                    <a:lnTo>
                      <a:pt x="17" y="36"/>
                    </a:lnTo>
                    <a:lnTo>
                      <a:pt x="17" y="36"/>
                    </a:lnTo>
                    <a:lnTo>
                      <a:pt x="12" y="38"/>
                    </a:lnTo>
                    <a:lnTo>
                      <a:pt x="7" y="38"/>
                    </a:lnTo>
                    <a:lnTo>
                      <a:pt x="7" y="38"/>
                    </a:lnTo>
                    <a:lnTo>
                      <a:pt x="4" y="35"/>
                    </a:lnTo>
                    <a:lnTo>
                      <a:pt x="0" y="31"/>
                    </a:lnTo>
                    <a:lnTo>
                      <a:pt x="0" y="31"/>
                    </a:lnTo>
                    <a:lnTo>
                      <a:pt x="4" y="35"/>
                    </a:lnTo>
                    <a:lnTo>
                      <a:pt x="7" y="36"/>
                    </a:lnTo>
                    <a:lnTo>
                      <a:pt x="7" y="36"/>
                    </a:lnTo>
                    <a:lnTo>
                      <a:pt x="12" y="38"/>
                    </a:lnTo>
                    <a:lnTo>
                      <a:pt x="17" y="35"/>
                    </a:lnTo>
                    <a:lnTo>
                      <a:pt x="35" y="27"/>
                    </a:lnTo>
                    <a:lnTo>
                      <a:pt x="51" y="17"/>
                    </a:lnTo>
                    <a:lnTo>
                      <a:pt x="51" y="17"/>
                    </a:lnTo>
                    <a:lnTo>
                      <a:pt x="56" y="13"/>
                    </a:lnTo>
                    <a:lnTo>
                      <a:pt x="57" y="10"/>
                    </a:lnTo>
                    <a:lnTo>
                      <a:pt x="57" y="10"/>
                    </a:lnTo>
                    <a:lnTo>
                      <a:pt x="59" y="5"/>
                    </a:lnTo>
                    <a:lnTo>
                      <a:pt x="57" y="0"/>
                    </a:lnTo>
                    <a:lnTo>
                      <a:pt x="57"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8" name="Freeform 3852"/>
              <p:cNvSpPr/>
              <p:nvPr/>
            </p:nvSpPr>
            <p:spPr bwMode="auto">
              <a:xfrm>
                <a:off x="2468563" y="2173288"/>
                <a:ext cx="47625" cy="30163"/>
              </a:xfrm>
              <a:custGeom>
                <a:avLst/>
                <a:gdLst/>
                <a:ahLst/>
                <a:cxnLst>
                  <a:cxn ang="0">
                    <a:pos x="59" y="0"/>
                  </a:cxn>
                  <a:cxn ang="0">
                    <a:pos x="59" y="0"/>
                  </a:cxn>
                  <a:cxn ang="0">
                    <a:pos x="60" y="5"/>
                  </a:cxn>
                  <a:cxn ang="0">
                    <a:pos x="59" y="9"/>
                  </a:cxn>
                  <a:cxn ang="0">
                    <a:pos x="59" y="9"/>
                  </a:cxn>
                  <a:cxn ang="0">
                    <a:pos x="57" y="14"/>
                  </a:cxn>
                  <a:cxn ang="0">
                    <a:pos x="52" y="16"/>
                  </a:cxn>
                  <a:cxn ang="0">
                    <a:pos x="36" y="26"/>
                  </a:cxn>
                  <a:cxn ang="0">
                    <a:pos x="18" y="35"/>
                  </a:cxn>
                  <a:cxn ang="0">
                    <a:pos x="18" y="35"/>
                  </a:cxn>
                  <a:cxn ang="0">
                    <a:pos x="13" y="37"/>
                  </a:cxn>
                  <a:cxn ang="0">
                    <a:pos x="8" y="37"/>
                  </a:cxn>
                  <a:cxn ang="0">
                    <a:pos x="8" y="37"/>
                  </a:cxn>
                  <a:cxn ang="0">
                    <a:pos x="3" y="35"/>
                  </a:cxn>
                  <a:cxn ang="0">
                    <a:pos x="0" y="31"/>
                  </a:cxn>
                  <a:cxn ang="0">
                    <a:pos x="0" y="31"/>
                  </a:cxn>
                  <a:cxn ang="0">
                    <a:pos x="3" y="35"/>
                  </a:cxn>
                  <a:cxn ang="0">
                    <a:pos x="8" y="37"/>
                  </a:cxn>
                  <a:cxn ang="0">
                    <a:pos x="8" y="37"/>
                  </a:cxn>
                  <a:cxn ang="0">
                    <a:pos x="13" y="37"/>
                  </a:cxn>
                  <a:cxn ang="0">
                    <a:pos x="18" y="35"/>
                  </a:cxn>
                  <a:cxn ang="0">
                    <a:pos x="34" y="26"/>
                  </a:cxn>
                  <a:cxn ang="0">
                    <a:pos x="52" y="16"/>
                  </a:cxn>
                  <a:cxn ang="0">
                    <a:pos x="52" y="16"/>
                  </a:cxn>
                  <a:cxn ang="0">
                    <a:pos x="57" y="13"/>
                  </a:cxn>
                  <a:cxn ang="0">
                    <a:pos x="59" y="9"/>
                  </a:cxn>
                  <a:cxn ang="0">
                    <a:pos x="59" y="9"/>
                  </a:cxn>
                  <a:cxn ang="0">
                    <a:pos x="59" y="5"/>
                  </a:cxn>
                  <a:cxn ang="0">
                    <a:pos x="59" y="0"/>
                  </a:cxn>
                  <a:cxn ang="0">
                    <a:pos x="59" y="0"/>
                  </a:cxn>
                </a:cxnLst>
                <a:rect l="0" t="0" r="r" b="b"/>
                <a:pathLst>
                  <a:path w="60" h="37">
                    <a:moveTo>
                      <a:pt x="59" y="0"/>
                    </a:moveTo>
                    <a:lnTo>
                      <a:pt x="59" y="0"/>
                    </a:lnTo>
                    <a:lnTo>
                      <a:pt x="60" y="5"/>
                    </a:lnTo>
                    <a:lnTo>
                      <a:pt x="59" y="9"/>
                    </a:lnTo>
                    <a:lnTo>
                      <a:pt x="59" y="9"/>
                    </a:lnTo>
                    <a:lnTo>
                      <a:pt x="57" y="14"/>
                    </a:lnTo>
                    <a:lnTo>
                      <a:pt x="52" y="16"/>
                    </a:lnTo>
                    <a:lnTo>
                      <a:pt x="36" y="26"/>
                    </a:lnTo>
                    <a:lnTo>
                      <a:pt x="18" y="35"/>
                    </a:lnTo>
                    <a:lnTo>
                      <a:pt x="18" y="35"/>
                    </a:lnTo>
                    <a:lnTo>
                      <a:pt x="13" y="37"/>
                    </a:lnTo>
                    <a:lnTo>
                      <a:pt x="8" y="37"/>
                    </a:lnTo>
                    <a:lnTo>
                      <a:pt x="8" y="37"/>
                    </a:lnTo>
                    <a:lnTo>
                      <a:pt x="3" y="35"/>
                    </a:lnTo>
                    <a:lnTo>
                      <a:pt x="0" y="31"/>
                    </a:lnTo>
                    <a:lnTo>
                      <a:pt x="0" y="31"/>
                    </a:lnTo>
                    <a:lnTo>
                      <a:pt x="3" y="35"/>
                    </a:lnTo>
                    <a:lnTo>
                      <a:pt x="8" y="37"/>
                    </a:lnTo>
                    <a:lnTo>
                      <a:pt x="8" y="37"/>
                    </a:lnTo>
                    <a:lnTo>
                      <a:pt x="13" y="37"/>
                    </a:lnTo>
                    <a:lnTo>
                      <a:pt x="18" y="35"/>
                    </a:lnTo>
                    <a:lnTo>
                      <a:pt x="34" y="26"/>
                    </a:lnTo>
                    <a:lnTo>
                      <a:pt x="52" y="16"/>
                    </a:lnTo>
                    <a:lnTo>
                      <a:pt x="52" y="16"/>
                    </a:lnTo>
                    <a:lnTo>
                      <a:pt x="57" y="13"/>
                    </a:lnTo>
                    <a:lnTo>
                      <a:pt x="59" y="9"/>
                    </a:lnTo>
                    <a:lnTo>
                      <a:pt x="59" y="9"/>
                    </a:lnTo>
                    <a:lnTo>
                      <a:pt x="59" y="5"/>
                    </a:lnTo>
                    <a:lnTo>
                      <a:pt x="59" y="0"/>
                    </a:lnTo>
                    <a:lnTo>
                      <a:pt x="59" y="0"/>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69" name="Freeform 3853"/>
              <p:cNvSpPr/>
              <p:nvPr/>
            </p:nvSpPr>
            <p:spPr bwMode="auto">
              <a:xfrm>
                <a:off x="2287588" y="2330450"/>
                <a:ext cx="46038" cy="30163"/>
              </a:xfrm>
              <a:custGeom>
                <a:avLst/>
                <a:gdLst/>
                <a:ahLst/>
                <a:cxnLst>
                  <a:cxn ang="0">
                    <a:pos x="57" y="0"/>
                  </a:cxn>
                  <a:cxn ang="0">
                    <a:pos x="57" y="0"/>
                  </a:cxn>
                  <a:cxn ang="0">
                    <a:pos x="59" y="3"/>
                  </a:cxn>
                  <a:cxn ang="0">
                    <a:pos x="59" y="9"/>
                  </a:cxn>
                  <a:cxn ang="0">
                    <a:pos x="59" y="9"/>
                  </a:cxn>
                  <a:cxn ang="0">
                    <a:pos x="55" y="13"/>
                  </a:cxn>
                  <a:cxn ang="0">
                    <a:pos x="52" y="16"/>
                  </a:cxn>
                  <a:cxn ang="0">
                    <a:pos x="34" y="26"/>
                  </a:cxn>
                  <a:cxn ang="0">
                    <a:pos x="16" y="36"/>
                  </a:cxn>
                  <a:cxn ang="0">
                    <a:pos x="16" y="36"/>
                  </a:cxn>
                  <a:cxn ang="0">
                    <a:pos x="11" y="37"/>
                  </a:cxn>
                  <a:cxn ang="0">
                    <a:pos x="6" y="37"/>
                  </a:cxn>
                  <a:cxn ang="0">
                    <a:pos x="6" y="37"/>
                  </a:cxn>
                  <a:cxn ang="0">
                    <a:pos x="3" y="34"/>
                  </a:cxn>
                  <a:cxn ang="0">
                    <a:pos x="0" y="31"/>
                  </a:cxn>
                  <a:cxn ang="0">
                    <a:pos x="0" y="31"/>
                  </a:cxn>
                  <a:cxn ang="0">
                    <a:pos x="3" y="34"/>
                  </a:cxn>
                  <a:cxn ang="0">
                    <a:pos x="6" y="36"/>
                  </a:cxn>
                  <a:cxn ang="0">
                    <a:pos x="6" y="36"/>
                  </a:cxn>
                  <a:cxn ang="0">
                    <a:pos x="11" y="36"/>
                  </a:cxn>
                  <a:cxn ang="0">
                    <a:pos x="16" y="34"/>
                  </a:cxn>
                  <a:cxn ang="0">
                    <a:pos x="34" y="24"/>
                  </a:cxn>
                  <a:cxn ang="0">
                    <a:pos x="50" y="16"/>
                  </a:cxn>
                  <a:cxn ang="0">
                    <a:pos x="50" y="16"/>
                  </a:cxn>
                  <a:cxn ang="0">
                    <a:pos x="55" y="13"/>
                  </a:cxn>
                  <a:cxn ang="0">
                    <a:pos x="57" y="8"/>
                  </a:cxn>
                  <a:cxn ang="0">
                    <a:pos x="57" y="8"/>
                  </a:cxn>
                  <a:cxn ang="0">
                    <a:pos x="59" y="5"/>
                  </a:cxn>
                  <a:cxn ang="0">
                    <a:pos x="57" y="0"/>
                  </a:cxn>
                  <a:cxn ang="0">
                    <a:pos x="57" y="0"/>
                  </a:cxn>
                </a:cxnLst>
                <a:rect l="0" t="0" r="r" b="b"/>
                <a:pathLst>
                  <a:path w="59" h="37">
                    <a:moveTo>
                      <a:pt x="57" y="0"/>
                    </a:moveTo>
                    <a:lnTo>
                      <a:pt x="57" y="0"/>
                    </a:lnTo>
                    <a:lnTo>
                      <a:pt x="59" y="3"/>
                    </a:lnTo>
                    <a:lnTo>
                      <a:pt x="59" y="9"/>
                    </a:lnTo>
                    <a:lnTo>
                      <a:pt x="59" y="9"/>
                    </a:lnTo>
                    <a:lnTo>
                      <a:pt x="55" y="13"/>
                    </a:lnTo>
                    <a:lnTo>
                      <a:pt x="52" y="16"/>
                    </a:lnTo>
                    <a:lnTo>
                      <a:pt x="34" y="26"/>
                    </a:lnTo>
                    <a:lnTo>
                      <a:pt x="16" y="36"/>
                    </a:lnTo>
                    <a:lnTo>
                      <a:pt x="16" y="36"/>
                    </a:lnTo>
                    <a:lnTo>
                      <a:pt x="11" y="37"/>
                    </a:lnTo>
                    <a:lnTo>
                      <a:pt x="6" y="37"/>
                    </a:lnTo>
                    <a:lnTo>
                      <a:pt x="6" y="37"/>
                    </a:lnTo>
                    <a:lnTo>
                      <a:pt x="3" y="34"/>
                    </a:lnTo>
                    <a:lnTo>
                      <a:pt x="0" y="31"/>
                    </a:lnTo>
                    <a:lnTo>
                      <a:pt x="0" y="31"/>
                    </a:lnTo>
                    <a:lnTo>
                      <a:pt x="3" y="34"/>
                    </a:lnTo>
                    <a:lnTo>
                      <a:pt x="6" y="36"/>
                    </a:lnTo>
                    <a:lnTo>
                      <a:pt x="6" y="36"/>
                    </a:lnTo>
                    <a:lnTo>
                      <a:pt x="11" y="36"/>
                    </a:lnTo>
                    <a:lnTo>
                      <a:pt x="16" y="34"/>
                    </a:lnTo>
                    <a:lnTo>
                      <a:pt x="34" y="24"/>
                    </a:lnTo>
                    <a:lnTo>
                      <a:pt x="50" y="16"/>
                    </a:lnTo>
                    <a:lnTo>
                      <a:pt x="50" y="16"/>
                    </a:lnTo>
                    <a:lnTo>
                      <a:pt x="55" y="13"/>
                    </a:lnTo>
                    <a:lnTo>
                      <a:pt x="57" y="8"/>
                    </a:lnTo>
                    <a:lnTo>
                      <a:pt x="57" y="8"/>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0" name="Freeform 3854"/>
              <p:cNvSpPr/>
              <p:nvPr/>
            </p:nvSpPr>
            <p:spPr bwMode="auto">
              <a:xfrm>
                <a:off x="2338388" y="2301875"/>
                <a:ext cx="47625" cy="30163"/>
              </a:xfrm>
              <a:custGeom>
                <a:avLst/>
                <a:gdLst/>
                <a:ahLst/>
                <a:cxnLst>
                  <a:cxn ang="0">
                    <a:pos x="59" y="0"/>
                  </a:cxn>
                  <a:cxn ang="0">
                    <a:pos x="59" y="0"/>
                  </a:cxn>
                  <a:cxn ang="0">
                    <a:pos x="61" y="5"/>
                  </a:cxn>
                  <a:cxn ang="0">
                    <a:pos x="59" y="10"/>
                  </a:cxn>
                  <a:cxn ang="0">
                    <a:pos x="59" y="10"/>
                  </a:cxn>
                  <a:cxn ang="0">
                    <a:pos x="57" y="13"/>
                  </a:cxn>
                  <a:cxn ang="0">
                    <a:pos x="53" y="16"/>
                  </a:cxn>
                  <a:cxn ang="0">
                    <a:pos x="36" y="26"/>
                  </a:cxn>
                  <a:cxn ang="0">
                    <a:pos x="18" y="36"/>
                  </a:cxn>
                  <a:cxn ang="0">
                    <a:pos x="18" y="36"/>
                  </a:cxn>
                  <a:cxn ang="0">
                    <a:pos x="13" y="37"/>
                  </a:cxn>
                  <a:cxn ang="0">
                    <a:pos x="9" y="37"/>
                  </a:cxn>
                  <a:cxn ang="0">
                    <a:pos x="9" y="37"/>
                  </a:cxn>
                  <a:cxn ang="0">
                    <a:pos x="4" y="34"/>
                  </a:cxn>
                  <a:cxn ang="0">
                    <a:pos x="0" y="31"/>
                  </a:cxn>
                  <a:cxn ang="0">
                    <a:pos x="0" y="31"/>
                  </a:cxn>
                  <a:cxn ang="0">
                    <a:pos x="4" y="34"/>
                  </a:cxn>
                  <a:cxn ang="0">
                    <a:pos x="9" y="37"/>
                  </a:cxn>
                  <a:cxn ang="0">
                    <a:pos x="9" y="37"/>
                  </a:cxn>
                  <a:cxn ang="0">
                    <a:pos x="13" y="37"/>
                  </a:cxn>
                  <a:cxn ang="0">
                    <a:pos x="18" y="36"/>
                  </a:cxn>
                  <a:cxn ang="0">
                    <a:pos x="36" y="26"/>
                  </a:cxn>
                  <a:cxn ang="0">
                    <a:pos x="53" y="16"/>
                  </a:cxn>
                  <a:cxn ang="0">
                    <a:pos x="53" y="16"/>
                  </a:cxn>
                  <a:cxn ang="0">
                    <a:pos x="57" y="13"/>
                  </a:cxn>
                  <a:cxn ang="0">
                    <a:pos x="59" y="10"/>
                  </a:cxn>
                  <a:cxn ang="0">
                    <a:pos x="59" y="10"/>
                  </a:cxn>
                  <a:cxn ang="0">
                    <a:pos x="61" y="5"/>
                  </a:cxn>
                  <a:cxn ang="0">
                    <a:pos x="59" y="0"/>
                  </a:cxn>
                  <a:cxn ang="0">
                    <a:pos x="59" y="0"/>
                  </a:cxn>
                </a:cxnLst>
                <a:rect l="0" t="0" r="r" b="b"/>
                <a:pathLst>
                  <a:path w="61" h="37">
                    <a:moveTo>
                      <a:pt x="59" y="0"/>
                    </a:moveTo>
                    <a:lnTo>
                      <a:pt x="59" y="0"/>
                    </a:lnTo>
                    <a:lnTo>
                      <a:pt x="61" y="5"/>
                    </a:lnTo>
                    <a:lnTo>
                      <a:pt x="59" y="10"/>
                    </a:lnTo>
                    <a:lnTo>
                      <a:pt x="59" y="10"/>
                    </a:lnTo>
                    <a:lnTo>
                      <a:pt x="57" y="13"/>
                    </a:lnTo>
                    <a:lnTo>
                      <a:pt x="53" y="16"/>
                    </a:lnTo>
                    <a:lnTo>
                      <a:pt x="36" y="26"/>
                    </a:lnTo>
                    <a:lnTo>
                      <a:pt x="18" y="36"/>
                    </a:lnTo>
                    <a:lnTo>
                      <a:pt x="18" y="36"/>
                    </a:lnTo>
                    <a:lnTo>
                      <a:pt x="13" y="37"/>
                    </a:lnTo>
                    <a:lnTo>
                      <a:pt x="9" y="37"/>
                    </a:lnTo>
                    <a:lnTo>
                      <a:pt x="9" y="37"/>
                    </a:lnTo>
                    <a:lnTo>
                      <a:pt x="4" y="34"/>
                    </a:lnTo>
                    <a:lnTo>
                      <a:pt x="0" y="31"/>
                    </a:lnTo>
                    <a:lnTo>
                      <a:pt x="0" y="31"/>
                    </a:lnTo>
                    <a:lnTo>
                      <a:pt x="4" y="34"/>
                    </a:lnTo>
                    <a:lnTo>
                      <a:pt x="9" y="37"/>
                    </a:lnTo>
                    <a:lnTo>
                      <a:pt x="9" y="37"/>
                    </a:lnTo>
                    <a:lnTo>
                      <a:pt x="13" y="37"/>
                    </a:lnTo>
                    <a:lnTo>
                      <a:pt x="18" y="36"/>
                    </a:lnTo>
                    <a:lnTo>
                      <a:pt x="36" y="26"/>
                    </a:lnTo>
                    <a:lnTo>
                      <a:pt x="53" y="16"/>
                    </a:lnTo>
                    <a:lnTo>
                      <a:pt x="53" y="16"/>
                    </a:lnTo>
                    <a:lnTo>
                      <a:pt x="57" y="13"/>
                    </a:lnTo>
                    <a:lnTo>
                      <a:pt x="59" y="10"/>
                    </a:lnTo>
                    <a:lnTo>
                      <a:pt x="59" y="10"/>
                    </a:lnTo>
                    <a:lnTo>
                      <a:pt x="61" y="5"/>
                    </a:lnTo>
                    <a:lnTo>
                      <a:pt x="59" y="0"/>
                    </a:lnTo>
                    <a:lnTo>
                      <a:pt x="59"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1" name="Freeform 3855"/>
              <p:cNvSpPr/>
              <p:nvPr/>
            </p:nvSpPr>
            <p:spPr bwMode="auto">
              <a:xfrm>
                <a:off x="2389188" y="2273300"/>
                <a:ext cx="47625" cy="30163"/>
              </a:xfrm>
              <a:custGeom>
                <a:avLst/>
                <a:gdLst/>
                <a:ahLst/>
                <a:cxnLst>
                  <a:cxn ang="0">
                    <a:pos x="58" y="0"/>
                  </a:cxn>
                  <a:cxn ang="0">
                    <a:pos x="58" y="0"/>
                  </a:cxn>
                  <a:cxn ang="0">
                    <a:pos x="58" y="5"/>
                  </a:cxn>
                  <a:cxn ang="0">
                    <a:pos x="58" y="10"/>
                  </a:cxn>
                  <a:cxn ang="0">
                    <a:pos x="58" y="10"/>
                  </a:cxn>
                  <a:cxn ang="0">
                    <a:pos x="57" y="15"/>
                  </a:cxn>
                  <a:cxn ang="0">
                    <a:pos x="52" y="18"/>
                  </a:cxn>
                  <a:cxn ang="0">
                    <a:pos x="35" y="26"/>
                  </a:cxn>
                  <a:cxn ang="0">
                    <a:pos x="18" y="36"/>
                  </a:cxn>
                  <a:cxn ang="0">
                    <a:pos x="18" y="36"/>
                  </a:cxn>
                  <a:cxn ang="0">
                    <a:pos x="13" y="37"/>
                  </a:cxn>
                  <a:cxn ang="0">
                    <a:pos x="8" y="37"/>
                  </a:cxn>
                  <a:cxn ang="0">
                    <a:pos x="8" y="37"/>
                  </a:cxn>
                  <a:cxn ang="0">
                    <a:pos x="3" y="36"/>
                  </a:cxn>
                  <a:cxn ang="0">
                    <a:pos x="0" y="31"/>
                  </a:cxn>
                  <a:cxn ang="0">
                    <a:pos x="0" y="31"/>
                  </a:cxn>
                  <a:cxn ang="0">
                    <a:pos x="3" y="36"/>
                  </a:cxn>
                  <a:cxn ang="0">
                    <a:pos x="8" y="37"/>
                  </a:cxn>
                  <a:cxn ang="0">
                    <a:pos x="8" y="37"/>
                  </a:cxn>
                  <a:cxn ang="0">
                    <a:pos x="13" y="37"/>
                  </a:cxn>
                  <a:cxn ang="0">
                    <a:pos x="18" y="36"/>
                  </a:cxn>
                  <a:cxn ang="0">
                    <a:pos x="34" y="26"/>
                  </a:cxn>
                  <a:cxn ang="0">
                    <a:pos x="52" y="16"/>
                  </a:cxn>
                  <a:cxn ang="0">
                    <a:pos x="52" y="16"/>
                  </a:cxn>
                  <a:cxn ang="0">
                    <a:pos x="55" y="15"/>
                  </a:cxn>
                  <a:cxn ang="0">
                    <a:pos x="58" y="10"/>
                  </a:cxn>
                  <a:cxn ang="0">
                    <a:pos x="58" y="10"/>
                  </a:cxn>
                  <a:cxn ang="0">
                    <a:pos x="58" y="5"/>
                  </a:cxn>
                  <a:cxn ang="0">
                    <a:pos x="58" y="0"/>
                  </a:cxn>
                  <a:cxn ang="0">
                    <a:pos x="58" y="0"/>
                  </a:cxn>
                </a:cxnLst>
                <a:rect l="0" t="0" r="r" b="b"/>
                <a:pathLst>
                  <a:path w="58" h="37">
                    <a:moveTo>
                      <a:pt x="58" y="0"/>
                    </a:moveTo>
                    <a:lnTo>
                      <a:pt x="58" y="0"/>
                    </a:lnTo>
                    <a:lnTo>
                      <a:pt x="58" y="5"/>
                    </a:lnTo>
                    <a:lnTo>
                      <a:pt x="58" y="10"/>
                    </a:lnTo>
                    <a:lnTo>
                      <a:pt x="58" y="10"/>
                    </a:lnTo>
                    <a:lnTo>
                      <a:pt x="57" y="15"/>
                    </a:lnTo>
                    <a:lnTo>
                      <a:pt x="52" y="18"/>
                    </a:lnTo>
                    <a:lnTo>
                      <a:pt x="35" y="26"/>
                    </a:lnTo>
                    <a:lnTo>
                      <a:pt x="18" y="36"/>
                    </a:lnTo>
                    <a:lnTo>
                      <a:pt x="18" y="36"/>
                    </a:lnTo>
                    <a:lnTo>
                      <a:pt x="13" y="37"/>
                    </a:lnTo>
                    <a:lnTo>
                      <a:pt x="8" y="37"/>
                    </a:lnTo>
                    <a:lnTo>
                      <a:pt x="8" y="37"/>
                    </a:lnTo>
                    <a:lnTo>
                      <a:pt x="3" y="36"/>
                    </a:lnTo>
                    <a:lnTo>
                      <a:pt x="0" y="31"/>
                    </a:lnTo>
                    <a:lnTo>
                      <a:pt x="0" y="31"/>
                    </a:lnTo>
                    <a:lnTo>
                      <a:pt x="3" y="36"/>
                    </a:lnTo>
                    <a:lnTo>
                      <a:pt x="8" y="37"/>
                    </a:lnTo>
                    <a:lnTo>
                      <a:pt x="8" y="37"/>
                    </a:lnTo>
                    <a:lnTo>
                      <a:pt x="13" y="37"/>
                    </a:lnTo>
                    <a:lnTo>
                      <a:pt x="18" y="36"/>
                    </a:lnTo>
                    <a:lnTo>
                      <a:pt x="34" y="26"/>
                    </a:lnTo>
                    <a:lnTo>
                      <a:pt x="52" y="16"/>
                    </a:lnTo>
                    <a:lnTo>
                      <a:pt x="52" y="16"/>
                    </a:lnTo>
                    <a:lnTo>
                      <a:pt x="55" y="15"/>
                    </a:lnTo>
                    <a:lnTo>
                      <a:pt x="58" y="10"/>
                    </a:lnTo>
                    <a:lnTo>
                      <a:pt x="58" y="10"/>
                    </a:lnTo>
                    <a:lnTo>
                      <a:pt x="58" y="5"/>
                    </a:lnTo>
                    <a:lnTo>
                      <a:pt x="58" y="0"/>
                    </a:lnTo>
                    <a:lnTo>
                      <a:pt x="58"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2" name="Freeform 3856"/>
              <p:cNvSpPr/>
              <p:nvPr/>
            </p:nvSpPr>
            <p:spPr bwMode="auto">
              <a:xfrm>
                <a:off x="2492375" y="2217738"/>
                <a:ext cx="47625" cy="30163"/>
              </a:xfrm>
              <a:custGeom>
                <a:avLst/>
                <a:gdLst/>
                <a:ahLst/>
                <a:cxnLst>
                  <a:cxn ang="0">
                    <a:pos x="57" y="0"/>
                  </a:cxn>
                  <a:cxn ang="0">
                    <a:pos x="57" y="0"/>
                  </a:cxn>
                  <a:cxn ang="0">
                    <a:pos x="59" y="5"/>
                  </a:cxn>
                  <a:cxn ang="0">
                    <a:pos x="59" y="10"/>
                  </a:cxn>
                  <a:cxn ang="0">
                    <a:pos x="59" y="10"/>
                  </a:cxn>
                  <a:cxn ang="0">
                    <a:pos x="55" y="13"/>
                  </a:cxn>
                  <a:cxn ang="0">
                    <a:pos x="52" y="16"/>
                  </a:cxn>
                  <a:cxn ang="0">
                    <a:pos x="34" y="26"/>
                  </a:cxn>
                  <a:cxn ang="0">
                    <a:pos x="16" y="36"/>
                  </a:cxn>
                  <a:cxn ang="0">
                    <a:pos x="16" y="36"/>
                  </a:cxn>
                  <a:cxn ang="0">
                    <a:pos x="13" y="37"/>
                  </a:cxn>
                  <a:cxn ang="0">
                    <a:pos x="6" y="37"/>
                  </a:cxn>
                  <a:cxn ang="0">
                    <a:pos x="6" y="37"/>
                  </a:cxn>
                  <a:cxn ang="0">
                    <a:pos x="3" y="34"/>
                  </a:cxn>
                  <a:cxn ang="0">
                    <a:pos x="0" y="31"/>
                  </a:cxn>
                  <a:cxn ang="0">
                    <a:pos x="0" y="31"/>
                  </a:cxn>
                  <a:cxn ang="0">
                    <a:pos x="3" y="34"/>
                  </a:cxn>
                  <a:cxn ang="0">
                    <a:pos x="8" y="37"/>
                  </a:cxn>
                  <a:cxn ang="0">
                    <a:pos x="8" y="37"/>
                  </a:cxn>
                  <a:cxn ang="0">
                    <a:pos x="11" y="37"/>
                  </a:cxn>
                  <a:cxn ang="0">
                    <a:pos x="16" y="36"/>
                  </a:cxn>
                  <a:cxn ang="0">
                    <a:pos x="34" y="26"/>
                  </a:cxn>
                  <a:cxn ang="0">
                    <a:pos x="52" y="16"/>
                  </a:cxn>
                  <a:cxn ang="0">
                    <a:pos x="52" y="16"/>
                  </a:cxn>
                  <a:cxn ang="0">
                    <a:pos x="55" y="13"/>
                  </a:cxn>
                  <a:cxn ang="0">
                    <a:pos x="57" y="10"/>
                  </a:cxn>
                  <a:cxn ang="0">
                    <a:pos x="57" y="10"/>
                  </a:cxn>
                  <a:cxn ang="0">
                    <a:pos x="59" y="5"/>
                  </a:cxn>
                  <a:cxn ang="0">
                    <a:pos x="57" y="0"/>
                  </a:cxn>
                  <a:cxn ang="0">
                    <a:pos x="57" y="0"/>
                  </a:cxn>
                </a:cxnLst>
                <a:rect l="0" t="0" r="r" b="b"/>
                <a:pathLst>
                  <a:path w="59" h="37">
                    <a:moveTo>
                      <a:pt x="57" y="0"/>
                    </a:moveTo>
                    <a:lnTo>
                      <a:pt x="57" y="0"/>
                    </a:lnTo>
                    <a:lnTo>
                      <a:pt x="59" y="5"/>
                    </a:lnTo>
                    <a:lnTo>
                      <a:pt x="59" y="10"/>
                    </a:lnTo>
                    <a:lnTo>
                      <a:pt x="59" y="10"/>
                    </a:lnTo>
                    <a:lnTo>
                      <a:pt x="55" y="13"/>
                    </a:lnTo>
                    <a:lnTo>
                      <a:pt x="52" y="16"/>
                    </a:lnTo>
                    <a:lnTo>
                      <a:pt x="34" y="26"/>
                    </a:lnTo>
                    <a:lnTo>
                      <a:pt x="16" y="36"/>
                    </a:lnTo>
                    <a:lnTo>
                      <a:pt x="16" y="36"/>
                    </a:lnTo>
                    <a:lnTo>
                      <a:pt x="13" y="37"/>
                    </a:lnTo>
                    <a:lnTo>
                      <a:pt x="6" y="37"/>
                    </a:lnTo>
                    <a:lnTo>
                      <a:pt x="6" y="37"/>
                    </a:lnTo>
                    <a:lnTo>
                      <a:pt x="3" y="34"/>
                    </a:lnTo>
                    <a:lnTo>
                      <a:pt x="0" y="31"/>
                    </a:lnTo>
                    <a:lnTo>
                      <a:pt x="0" y="31"/>
                    </a:lnTo>
                    <a:lnTo>
                      <a:pt x="3" y="34"/>
                    </a:lnTo>
                    <a:lnTo>
                      <a:pt x="8" y="37"/>
                    </a:lnTo>
                    <a:lnTo>
                      <a:pt x="8" y="37"/>
                    </a:lnTo>
                    <a:lnTo>
                      <a:pt x="11" y="37"/>
                    </a:lnTo>
                    <a:lnTo>
                      <a:pt x="16" y="36"/>
                    </a:lnTo>
                    <a:lnTo>
                      <a:pt x="34" y="26"/>
                    </a:lnTo>
                    <a:lnTo>
                      <a:pt x="52" y="16"/>
                    </a:lnTo>
                    <a:lnTo>
                      <a:pt x="52" y="16"/>
                    </a:lnTo>
                    <a:lnTo>
                      <a:pt x="55" y="13"/>
                    </a:lnTo>
                    <a:lnTo>
                      <a:pt x="57" y="10"/>
                    </a:lnTo>
                    <a:lnTo>
                      <a:pt x="57"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3" name="Freeform 3857"/>
              <p:cNvSpPr/>
              <p:nvPr/>
            </p:nvSpPr>
            <p:spPr bwMode="auto">
              <a:xfrm>
                <a:off x="2401888" y="2293938"/>
                <a:ext cx="58738" cy="52388"/>
              </a:xfrm>
              <a:custGeom>
                <a:avLst/>
                <a:gdLst/>
                <a:ahLst/>
                <a:cxnLst>
                  <a:cxn ang="0">
                    <a:pos x="72" y="29"/>
                  </a:cxn>
                  <a:cxn ang="0">
                    <a:pos x="72" y="29"/>
                  </a:cxn>
                  <a:cxn ang="0">
                    <a:pos x="73" y="34"/>
                  </a:cxn>
                  <a:cxn ang="0">
                    <a:pos x="73" y="39"/>
                  </a:cxn>
                  <a:cxn ang="0">
                    <a:pos x="70" y="42"/>
                  </a:cxn>
                  <a:cxn ang="0">
                    <a:pos x="67" y="46"/>
                  </a:cxn>
                  <a:cxn ang="0">
                    <a:pos x="31" y="65"/>
                  </a:cxn>
                  <a:cxn ang="0">
                    <a:pos x="31" y="65"/>
                  </a:cxn>
                  <a:cxn ang="0">
                    <a:pos x="26" y="67"/>
                  </a:cxn>
                  <a:cxn ang="0">
                    <a:pos x="21" y="67"/>
                  </a:cxn>
                  <a:cxn ang="0">
                    <a:pos x="18" y="65"/>
                  </a:cxn>
                  <a:cxn ang="0">
                    <a:pos x="15" y="60"/>
                  </a:cxn>
                  <a:cxn ang="0">
                    <a:pos x="2" y="38"/>
                  </a:cxn>
                  <a:cxn ang="0">
                    <a:pos x="2" y="38"/>
                  </a:cxn>
                  <a:cxn ang="0">
                    <a:pos x="0" y="33"/>
                  </a:cxn>
                  <a:cxn ang="0">
                    <a:pos x="0" y="28"/>
                  </a:cxn>
                  <a:cxn ang="0">
                    <a:pos x="3" y="25"/>
                  </a:cxn>
                  <a:cxn ang="0">
                    <a:pos x="6" y="21"/>
                  </a:cxn>
                  <a:cxn ang="0">
                    <a:pos x="42" y="2"/>
                  </a:cxn>
                  <a:cxn ang="0">
                    <a:pos x="42" y="2"/>
                  </a:cxn>
                  <a:cxn ang="0">
                    <a:pos x="47" y="0"/>
                  </a:cxn>
                  <a:cxn ang="0">
                    <a:pos x="52" y="0"/>
                  </a:cxn>
                  <a:cxn ang="0">
                    <a:pos x="55" y="3"/>
                  </a:cxn>
                  <a:cxn ang="0">
                    <a:pos x="59" y="7"/>
                  </a:cxn>
                  <a:cxn ang="0">
                    <a:pos x="72" y="29"/>
                  </a:cxn>
                </a:cxnLst>
                <a:rect l="0" t="0" r="r" b="b"/>
                <a:pathLst>
                  <a:path w="73" h="67">
                    <a:moveTo>
                      <a:pt x="72" y="29"/>
                    </a:moveTo>
                    <a:lnTo>
                      <a:pt x="72" y="29"/>
                    </a:lnTo>
                    <a:lnTo>
                      <a:pt x="73" y="34"/>
                    </a:lnTo>
                    <a:lnTo>
                      <a:pt x="73" y="39"/>
                    </a:lnTo>
                    <a:lnTo>
                      <a:pt x="70" y="42"/>
                    </a:lnTo>
                    <a:lnTo>
                      <a:pt x="67" y="46"/>
                    </a:lnTo>
                    <a:lnTo>
                      <a:pt x="31" y="65"/>
                    </a:lnTo>
                    <a:lnTo>
                      <a:pt x="31" y="65"/>
                    </a:lnTo>
                    <a:lnTo>
                      <a:pt x="26" y="67"/>
                    </a:lnTo>
                    <a:lnTo>
                      <a:pt x="21" y="67"/>
                    </a:lnTo>
                    <a:lnTo>
                      <a:pt x="18" y="65"/>
                    </a:lnTo>
                    <a:lnTo>
                      <a:pt x="15" y="60"/>
                    </a:lnTo>
                    <a:lnTo>
                      <a:pt x="2" y="38"/>
                    </a:lnTo>
                    <a:lnTo>
                      <a:pt x="2" y="38"/>
                    </a:lnTo>
                    <a:lnTo>
                      <a:pt x="0" y="33"/>
                    </a:lnTo>
                    <a:lnTo>
                      <a:pt x="0" y="28"/>
                    </a:lnTo>
                    <a:lnTo>
                      <a:pt x="3" y="25"/>
                    </a:lnTo>
                    <a:lnTo>
                      <a:pt x="6" y="21"/>
                    </a:lnTo>
                    <a:lnTo>
                      <a:pt x="42" y="2"/>
                    </a:lnTo>
                    <a:lnTo>
                      <a:pt x="42" y="2"/>
                    </a:lnTo>
                    <a:lnTo>
                      <a:pt x="47" y="0"/>
                    </a:lnTo>
                    <a:lnTo>
                      <a:pt x="52" y="0"/>
                    </a:lnTo>
                    <a:lnTo>
                      <a:pt x="55" y="3"/>
                    </a:lnTo>
                    <a:lnTo>
                      <a:pt x="59" y="7"/>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4" name="Freeform 3858"/>
              <p:cNvSpPr/>
              <p:nvPr/>
            </p:nvSpPr>
            <p:spPr bwMode="auto">
              <a:xfrm>
                <a:off x="2430463" y="2220913"/>
                <a:ext cx="82550" cy="98425"/>
              </a:xfrm>
              <a:custGeom>
                <a:avLst/>
                <a:gdLst/>
                <a:ahLst/>
                <a:cxnLst>
                  <a:cxn ang="0">
                    <a:pos x="44" y="2"/>
                  </a:cxn>
                  <a:cxn ang="0">
                    <a:pos x="7" y="23"/>
                  </a:cxn>
                  <a:cxn ang="0">
                    <a:pos x="7" y="23"/>
                  </a:cxn>
                  <a:cxn ang="0">
                    <a:pos x="3" y="24"/>
                  </a:cxn>
                  <a:cxn ang="0">
                    <a:pos x="2" y="29"/>
                  </a:cxn>
                  <a:cxn ang="0">
                    <a:pos x="0" y="34"/>
                  </a:cxn>
                  <a:cxn ang="0">
                    <a:pos x="2" y="37"/>
                  </a:cxn>
                  <a:cxn ang="0">
                    <a:pos x="46" y="117"/>
                  </a:cxn>
                  <a:cxn ang="0">
                    <a:pos x="46" y="117"/>
                  </a:cxn>
                  <a:cxn ang="0">
                    <a:pos x="47" y="120"/>
                  </a:cxn>
                  <a:cxn ang="0">
                    <a:pos x="52" y="122"/>
                  </a:cxn>
                  <a:cxn ang="0">
                    <a:pos x="57" y="122"/>
                  </a:cxn>
                  <a:cxn ang="0">
                    <a:pos x="60" y="122"/>
                  </a:cxn>
                  <a:cxn ang="0">
                    <a:pos x="98" y="101"/>
                  </a:cxn>
                  <a:cxn ang="0">
                    <a:pos x="98" y="101"/>
                  </a:cxn>
                  <a:cxn ang="0">
                    <a:pos x="101" y="98"/>
                  </a:cxn>
                  <a:cxn ang="0">
                    <a:pos x="103" y="94"/>
                  </a:cxn>
                  <a:cxn ang="0">
                    <a:pos x="104" y="89"/>
                  </a:cxn>
                  <a:cxn ang="0">
                    <a:pos x="103" y="85"/>
                  </a:cxn>
                  <a:cxn ang="0">
                    <a:pos x="60" y="6"/>
                  </a:cxn>
                  <a:cxn ang="0">
                    <a:pos x="60" y="6"/>
                  </a:cxn>
                  <a:cxn ang="0">
                    <a:pos x="57" y="3"/>
                  </a:cxn>
                  <a:cxn ang="0">
                    <a:pos x="52" y="2"/>
                  </a:cxn>
                  <a:cxn ang="0">
                    <a:pos x="47" y="0"/>
                  </a:cxn>
                  <a:cxn ang="0">
                    <a:pos x="44" y="2"/>
                  </a:cxn>
                  <a:cxn ang="0">
                    <a:pos x="44" y="2"/>
                  </a:cxn>
                </a:cxnLst>
                <a:rect l="0" t="0" r="r" b="b"/>
                <a:pathLst>
                  <a:path w="104" h="122">
                    <a:moveTo>
                      <a:pt x="44" y="2"/>
                    </a:moveTo>
                    <a:lnTo>
                      <a:pt x="7" y="23"/>
                    </a:lnTo>
                    <a:lnTo>
                      <a:pt x="7" y="23"/>
                    </a:lnTo>
                    <a:lnTo>
                      <a:pt x="3" y="24"/>
                    </a:lnTo>
                    <a:lnTo>
                      <a:pt x="2" y="29"/>
                    </a:lnTo>
                    <a:lnTo>
                      <a:pt x="0" y="34"/>
                    </a:lnTo>
                    <a:lnTo>
                      <a:pt x="2" y="37"/>
                    </a:lnTo>
                    <a:lnTo>
                      <a:pt x="46" y="117"/>
                    </a:lnTo>
                    <a:lnTo>
                      <a:pt x="46" y="117"/>
                    </a:lnTo>
                    <a:lnTo>
                      <a:pt x="47" y="120"/>
                    </a:lnTo>
                    <a:lnTo>
                      <a:pt x="52" y="122"/>
                    </a:lnTo>
                    <a:lnTo>
                      <a:pt x="57" y="122"/>
                    </a:lnTo>
                    <a:lnTo>
                      <a:pt x="60" y="122"/>
                    </a:lnTo>
                    <a:lnTo>
                      <a:pt x="98" y="101"/>
                    </a:lnTo>
                    <a:lnTo>
                      <a:pt x="98" y="101"/>
                    </a:lnTo>
                    <a:lnTo>
                      <a:pt x="101" y="98"/>
                    </a:lnTo>
                    <a:lnTo>
                      <a:pt x="103" y="94"/>
                    </a:lnTo>
                    <a:lnTo>
                      <a:pt x="104" y="89"/>
                    </a:lnTo>
                    <a:lnTo>
                      <a:pt x="103" y="85"/>
                    </a:lnTo>
                    <a:lnTo>
                      <a:pt x="60" y="6"/>
                    </a:lnTo>
                    <a:lnTo>
                      <a:pt x="60" y="6"/>
                    </a:lnTo>
                    <a:lnTo>
                      <a:pt x="57" y="3"/>
                    </a:lnTo>
                    <a:lnTo>
                      <a:pt x="52" y="2"/>
                    </a:lnTo>
                    <a:lnTo>
                      <a:pt x="47" y="0"/>
                    </a:lnTo>
                    <a:lnTo>
                      <a:pt x="44" y="2"/>
                    </a:lnTo>
                    <a:lnTo>
                      <a:pt x="44" y="2"/>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5" name="Freeform 3859"/>
              <p:cNvSpPr/>
              <p:nvPr/>
            </p:nvSpPr>
            <p:spPr bwMode="auto">
              <a:xfrm>
                <a:off x="2465388" y="2289175"/>
                <a:ext cx="47625" cy="30163"/>
              </a:xfrm>
              <a:custGeom>
                <a:avLst/>
                <a:gdLst/>
                <a:ahLst/>
                <a:cxnLst>
                  <a:cxn ang="0">
                    <a:pos x="0" y="32"/>
                  </a:cxn>
                  <a:cxn ang="0">
                    <a:pos x="0" y="32"/>
                  </a:cxn>
                  <a:cxn ang="0">
                    <a:pos x="1" y="35"/>
                  </a:cxn>
                  <a:cxn ang="0">
                    <a:pos x="6" y="37"/>
                  </a:cxn>
                  <a:cxn ang="0">
                    <a:pos x="6" y="37"/>
                  </a:cxn>
                  <a:cxn ang="0">
                    <a:pos x="11" y="37"/>
                  </a:cxn>
                  <a:cxn ang="0">
                    <a:pos x="16" y="35"/>
                  </a:cxn>
                  <a:cxn ang="0">
                    <a:pos x="34" y="26"/>
                  </a:cxn>
                  <a:cxn ang="0">
                    <a:pos x="50" y="16"/>
                  </a:cxn>
                  <a:cxn ang="0">
                    <a:pos x="50" y="16"/>
                  </a:cxn>
                  <a:cxn ang="0">
                    <a:pos x="55" y="14"/>
                  </a:cxn>
                  <a:cxn ang="0">
                    <a:pos x="57" y="9"/>
                  </a:cxn>
                  <a:cxn ang="0">
                    <a:pos x="57" y="9"/>
                  </a:cxn>
                  <a:cxn ang="0">
                    <a:pos x="58" y="4"/>
                  </a:cxn>
                  <a:cxn ang="0">
                    <a:pos x="57" y="0"/>
                  </a:cxn>
                  <a:cxn ang="0">
                    <a:pos x="57" y="0"/>
                  </a:cxn>
                  <a:cxn ang="0">
                    <a:pos x="58" y="4"/>
                  </a:cxn>
                  <a:cxn ang="0">
                    <a:pos x="57" y="9"/>
                  </a:cxn>
                  <a:cxn ang="0">
                    <a:pos x="57" y="9"/>
                  </a:cxn>
                  <a:cxn ang="0">
                    <a:pos x="55" y="14"/>
                  </a:cxn>
                  <a:cxn ang="0">
                    <a:pos x="50" y="17"/>
                  </a:cxn>
                  <a:cxn ang="0">
                    <a:pos x="34" y="27"/>
                  </a:cxn>
                  <a:cxn ang="0">
                    <a:pos x="16" y="35"/>
                  </a:cxn>
                  <a:cxn ang="0">
                    <a:pos x="16" y="35"/>
                  </a:cxn>
                  <a:cxn ang="0">
                    <a:pos x="11" y="37"/>
                  </a:cxn>
                  <a:cxn ang="0">
                    <a:pos x="6" y="37"/>
                  </a:cxn>
                  <a:cxn ang="0">
                    <a:pos x="6" y="37"/>
                  </a:cxn>
                  <a:cxn ang="0">
                    <a:pos x="1" y="35"/>
                  </a:cxn>
                  <a:cxn ang="0">
                    <a:pos x="0" y="32"/>
                  </a:cxn>
                  <a:cxn ang="0">
                    <a:pos x="0" y="32"/>
                  </a:cxn>
                </a:cxnLst>
                <a:rect l="0" t="0" r="r" b="b"/>
                <a:pathLst>
                  <a:path w="58" h="37">
                    <a:moveTo>
                      <a:pt x="0" y="32"/>
                    </a:moveTo>
                    <a:lnTo>
                      <a:pt x="0" y="32"/>
                    </a:lnTo>
                    <a:lnTo>
                      <a:pt x="1" y="35"/>
                    </a:lnTo>
                    <a:lnTo>
                      <a:pt x="6" y="37"/>
                    </a:lnTo>
                    <a:lnTo>
                      <a:pt x="6" y="37"/>
                    </a:lnTo>
                    <a:lnTo>
                      <a:pt x="11" y="37"/>
                    </a:lnTo>
                    <a:lnTo>
                      <a:pt x="16" y="35"/>
                    </a:lnTo>
                    <a:lnTo>
                      <a:pt x="34" y="26"/>
                    </a:lnTo>
                    <a:lnTo>
                      <a:pt x="50" y="16"/>
                    </a:lnTo>
                    <a:lnTo>
                      <a:pt x="50" y="16"/>
                    </a:lnTo>
                    <a:lnTo>
                      <a:pt x="55" y="14"/>
                    </a:lnTo>
                    <a:lnTo>
                      <a:pt x="57" y="9"/>
                    </a:lnTo>
                    <a:lnTo>
                      <a:pt x="57" y="9"/>
                    </a:lnTo>
                    <a:lnTo>
                      <a:pt x="58" y="4"/>
                    </a:lnTo>
                    <a:lnTo>
                      <a:pt x="57" y="0"/>
                    </a:lnTo>
                    <a:lnTo>
                      <a:pt x="57" y="0"/>
                    </a:lnTo>
                    <a:lnTo>
                      <a:pt x="58" y="4"/>
                    </a:lnTo>
                    <a:lnTo>
                      <a:pt x="57" y="9"/>
                    </a:lnTo>
                    <a:lnTo>
                      <a:pt x="57" y="9"/>
                    </a:lnTo>
                    <a:lnTo>
                      <a:pt x="55" y="14"/>
                    </a:lnTo>
                    <a:lnTo>
                      <a:pt x="50" y="17"/>
                    </a:lnTo>
                    <a:lnTo>
                      <a:pt x="34" y="27"/>
                    </a:lnTo>
                    <a:lnTo>
                      <a:pt x="16" y="35"/>
                    </a:lnTo>
                    <a:lnTo>
                      <a:pt x="16" y="35"/>
                    </a:lnTo>
                    <a:lnTo>
                      <a:pt x="11" y="37"/>
                    </a:lnTo>
                    <a:lnTo>
                      <a:pt x="6" y="37"/>
                    </a:lnTo>
                    <a:lnTo>
                      <a:pt x="6" y="37"/>
                    </a:lnTo>
                    <a:lnTo>
                      <a:pt x="1" y="35"/>
                    </a:lnTo>
                    <a:lnTo>
                      <a:pt x="0" y="32"/>
                    </a:lnTo>
                    <a:lnTo>
                      <a:pt x="0" y="32"/>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6" name="Freeform 3860"/>
              <p:cNvSpPr/>
              <p:nvPr/>
            </p:nvSpPr>
            <p:spPr bwMode="auto">
              <a:xfrm>
                <a:off x="2506663" y="2238375"/>
                <a:ext cx="55563" cy="52388"/>
              </a:xfrm>
              <a:custGeom>
                <a:avLst/>
                <a:gdLst/>
                <a:ahLst/>
                <a:cxnLst>
                  <a:cxn ang="0">
                    <a:pos x="72" y="29"/>
                  </a:cxn>
                  <a:cxn ang="0">
                    <a:pos x="72" y="29"/>
                  </a:cxn>
                  <a:cxn ang="0">
                    <a:pos x="72" y="33"/>
                  </a:cxn>
                  <a:cxn ang="0">
                    <a:pos x="72" y="38"/>
                  </a:cxn>
                  <a:cxn ang="0">
                    <a:pos x="70" y="42"/>
                  </a:cxn>
                  <a:cxn ang="0">
                    <a:pos x="67" y="46"/>
                  </a:cxn>
                  <a:cxn ang="0">
                    <a:pos x="29" y="65"/>
                  </a:cxn>
                  <a:cxn ang="0">
                    <a:pos x="29" y="65"/>
                  </a:cxn>
                  <a:cxn ang="0">
                    <a:pos x="25" y="67"/>
                  </a:cxn>
                  <a:cxn ang="0">
                    <a:pos x="21" y="65"/>
                  </a:cxn>
                  <a:cxn ang="0">
                    <a:pos x="16" y="64"/>
                  </a:cxn>
                  <a:cxn ang="0">
                    <a:pos x="13" y="60"/>
                  </a:cxn>
                  <a:cxn ang="0">
                    <a:pos x="0" y="38"/>
                  </a:cxn>
                  <a:cxn ang="0">
                    <a:pos x="0" y="38"/>
                  </a:cxn>
                  <a:cxn ang="0">
                    <a:pos x="0" y="33"/>
                  </a:cxn>
                  <a:cxn ang="0">
                    <a:pos x="0" y="28"/>
                  </a:cxn>
                  <a:cxn ang="0">
                    <a:pos x="2" y="24"/>
                  </a:cxn>
                  <a:cxn ang="0">
                    <a:pos x="5" y="21"/>
                  </a:cxn>
                  <a:cxn ang="0">
                    <a:pos x="43" y="0"/>
                  </a:cxn>
                  <a:cxn ang="0">
                    <a:pos x="43" y="0"/>
                  </a:cxn>
                  <a:cxn ang="0">
                    <a:pos x="47" y="0"/>
                  </a:cxn>
                  <a:cxn ang="0">
                    <a:pos x="51" y="0"/>
                  </a:cxn>
                  <a:cxn ang="0">
                    <a:pos x="56" y="2"/>
                  </a:cxn>
                  <a:cxn ang="0">
                    <a:pos x="59" y="5"/>
                  </a:cxn>
                  <a:cxn ang="0">
                    <a:pos x="72" y="29"/>
                  </a:cxn>
                </a:cxnLst>
                <a:rect l="0" t="0" r="r" b="b"/>
                <a:pathLst>
                  <a:path w="72" h="67">
                    <a:moveTo>
                      <a:pt x="72" y="29"/>
                    </a:moveTo>
                    <a:lnTo>
                      <a:pt x="72" y="29"/>
                    </a:lnTo>
                    <a:lnTo>
                      <a:pt x="72" y="33"/>
                    </a:lnTo>
                    <a:lnTo>
                      <a:pt x="72" y="38"/>
                    </a:lnTo>
                    <a:lnTo>
                      <a:pt x="70" y="42"/>
                    </a:lnTo>
                    <a:lnTo>
                      <a:pt x="67" y="46"/>
                    </a:lnTo>
                    <a:lnTo>
                      <a:pt x="29" y="65"/>
                    </a:lnTo>
                    <a:lnTo>
                      <a:pt x="29" y="65"/>
                    </a:lnTo>
                    <a:lnTo>
                      <a:pt x="25" y="67"/>
                    </a:lnTo>
                    <a:lnTo>
                      <a:pt x="21" y="65"/>
                    </a:lnTo>
                    <a:lnTo>
                      <a:pt x="16" y="64"/>
                    </a:lnTo>
                    <a:lnTo>
                      <a:pt x="13" y="60"/>
                    </a:lnTo>
                    <a:lnTo>
                      <a:pt x="0" y="38"/>
                    </a:lnTo>
                    <a:lnTo>
                      <a:pt x="0" y="38"/>
                    </a:lnTo>
                    <a:lnTo>
                      <a:pt x="0" y="33"/>
                    </a:lnTo>
                    <a:lnTo>
                      <a:pt x="0" y="28"/>
                    </a:lnTo>
                    <a:lnTo>
                      <a:pt x="2" y="24"/>
                    </a:lnTo>
                    <a:lnTo>
                      <a:pt x="5" y="21"/>
                    </a:lnTo>
                    <a:lnTo>
                      <a:pt x="43" y="0"/>
                    </a:lnTo>
                    <a:lnTo>
                      <a:pt x="43" y="0"/>
                    </a:lnTo>
                    <a:lnTo>
                      <a:pt x="47" y="0"/>
                    </a:lnTo>
                    <a:lnTo>
                      <a:pt x="51" y="0"/>
                    </a:lnTo>
                    <a:lnTo>
                      <a:pt x="56" y="2"/>
                    </a:lnTo>
                    <a:lnTo>
                      <a:pt x="59" y="5"/>
                    </a:lnTo>
                    <a:lnTo>
                      <a:pt x="72" y="29"/>
                    </a:lnTo>
                    <a:close/>
                  </a:path>
                </a:pathLst>
              </a:custGeom>
              <a:solidFill>
                <a:srgbClr val="CCCCCC"/>
              </a:solidFill>
              <a:ln w="9525">
                <a:noFill/>
                <a:round/>
              </a:ln>
            </p:spPr>
            <p:txBody>
              <a:bodyPr vert="horz" wrap="square" lIns="91440" tIns="45720" rIns="91440" bIns="45720" numCol="1" anchor="t" anchorCtr="0" compatLnSpc="1"/>
              <a:lstStyle/>
              <a:p>
                <a:endParaRPr lang="en-US"/>
              </a:p>
            </p:txBody>
          </p:sp>
          <p:sp>
            <p:nvSpPr>
              <p:cNvPr id="177" name="Freeform 3861"/>
              <p:cNvSpPr/>
              <p:nvPr/>
            </p:nvSpPr>
            <p:spPr bwMode="auto">
              <a:xfrm>
                <a:off x="2311400" y="2373313"/>
                <a:ext cx="46038" cy="28575"/>
              </a:xfrm>
              <a:custGeom>
                <a:avLst/>
                <a:gdLst/>
                <a:ahLst/>
                <a:cxnLst>
                  <a:cxn ang="0">
                    <a:pos x="57" y="0"/>
                  </a:cxn>
                  <a:cxn ang="0">
                    <a:pos x="57" y="0"/>
                  </a:cxn>
                  <a:cxn ang="0">
                    <a:pos x="59" y="5"/>
                  </a:cxn>
                  <a:cxn ang="0">
                    <a:pos x="59" y="10"/>
                  </a:cxn>
                  <a:cxn ang="0">
                    <a:pos x="59" y="10"/>
                  </a:cxn>
                  <a:cxn ang="0">
                    <a:pos x="56" y="15"/>
                  </a:cxn>
                  <a:cxn ang="0">
                    <a:pos x="52" y="18"/>
                  </a:cxn>
                  <a:cxn ang="0">
                    <a:pos x="34" y="28"/>
                  </a:cxn>
                  <a:cxn ang="0">
                    <a:pos x="18" y="36"/>
                  </a:cxn>
                  <a:cxn ang="0">
                    <a:pos x="18" y="36"/>
                  </a:cxn>
                  <a:cxn ang="0">
                    <a:pos x="13" y="38"/>
                  </a:cxn>
                  <a:cxn ang="0">
                    <a:pos x="8" y="38"/>
                  </a:cxn>
                  <a:cxn ang="0">
                    <a:pos x="8" y="38"/>
                  </a:cxn>
                  <a:cxn ang="0">
                    <a:pos x="3" y="36"/>
                  </a:cxn>
                  <a:cxn ang="0">
                    <a:pos x="0" y="33"/>
                  </a:cxn>
                  <a:cxn ang="0">
                    <a:pos x="0" y="33"/>
                  </a:cxn>
                  <a:cxn ang="0">
                    <a:pos x="3" y="36"/>
                  </a:cxn>
                  <a:cxn ang="0">
                    <a:pos x="8" y="38"/>
                  </a:cxn>
                  <a:cxn ang="0">
                    <a:pos x="8" y="38"/>
                  </a:cxn>
                  <a:cxn ang="0">
                    <a:pos x="13" y="38"/>
                  </a:cxn>
                  <a:cxn ang="0">
                    <a:pos x="18" y="36"/>
                  </a:cxn>
                  <a:cxn ang="0">
                    <a:pos x="34" y="26"/>
                  </a:cxn>
                  <a:cxn ang="0">
                    <a:pos x="52" y="18"/>
                  </a:cxn>
                  <a:cxn ang="0">
                    <a:pos x="52" y="18"/>
                  </a:cxn>
                  <a:cxn ang="0">
                    <a:pos x="56" y="15"/>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5"/>
                    </a:lnTo>
                    <a:lnTo>
                      <a:pt x="52" y="18"/>
                    </a:lnTo>
                    <a:lnTo>
                      <a:pt x="34" y="28"/>
                    </a:lnTo>
                    <a:lnTo>
                      <a:pt x="18" y="36"/>
                    </a:lnTo>
                    <a:lnTo>
                      <a:pt x="18" y="36"/>
                    </a:lnTo>
                    <a:lnTo>
                      <a:pt x="13" y="38"/>
                    </a:lnTo>
                    <a:lnTo>
                      <a:pt x="8" y="38"/>
                    </a:lnTo>
                    <a:lnTo>
                      <a:pt x="8" y="38"/>
                    </a:lnTo>
                    <a:lnTo>
                      <a:pt x="3" y="36"/>
                    </a:lnTo>
                    <a:lnTo>
                      <a:pt x="0" y="33"/>
                    </a:lnTo>
                    <a:lnTo>
                      <a:pt x="0" y="33"/>
                    </a:lnTo>
                    <a:lnTo>
                      <a:pt x="3" y="36"/>
                    </a:lnTo>
                    <a:lnTo>
                      <a:pt x="8" y="38"/>
                    </a:lnTo>
                    <a:lnTo>
                      <a:pt x="8" y="38"/>
                    </a:lnTo>
                    <a:lnTo>
                      <a:pt x="13" y="38"/>
                    </a:lnTo>
                    <a:lnTo>
                      <a:pt x="18" y="36"/>
                    </a:lnTo>
                    <a:lnTo>
                      <a:pt x="34" y="26"/>
                    </a:lnTo>
                    <a:lnTo>
                      <a:pt x="52" y="18"/>
                    </a:lnTo>
                    <a:lnTo>
                      <a:pt x="52" y="18"/>
                    </a:lnTo>
                    <a:lnTo>
                      <a:pt x="56" y="15"/>
                    </a:lnTo>
                    <a:lnTo>
                      <a:pt x="59" y="10"/>
                    </a:lnTo>
                    <a:lnTo>
                      <a:pt x="59"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8" name="Freeform 3862"/>
              <p:cNvSpPr/>
              <p:nvPr/>
            </p:nvSpPr>
            <p:spPr bwMode="auto">
              <a:xfrm>
                <a:off x="2362200" y="2346325"/>
                <a:ext cx="47625" cy="28575"/>
              </a:xfrm>
              <a:custGeom>
                <a:avLst/>
                <a:gdLst/>
                <a:ahLst/>
                <a:cxnLst>
                  <a:cxn ang="0">
                    <a:pos x="57" y="0"/>
                  </a:cxn>
                  <a:cxn ang="0">
                    <a:pos x="57" y="0"/>
                  </a:cxn>
                  <a:cxn ang="0">
                    <a:pos x="59" y="5"/>
                  </a:cxn>
                  <a:cxn ang="0">
                    <a:pos x="59" y="10"/>
                  </a:cxn>
                  <a:cxn ang="0">
                    <a:pos x="59" y="10"/>
                  </a:cxn>
                  <a:cxn ang="0">
                    <a:pos x="56" y="13"/>
                  </a:cxn>
                  <a:cxn ang="0">
                    <a:pos x="53" y="17"/>
                  </a:cxn>
                  <a:cxn ang="0">
                    <a:pos x="35" y="26"/>
                  </a:cxn>
                  <a:cxn ang="0">
                    <a:pos x="17" y="36"/>
                  </a:cxn>
                  <a:cxn ang="0">
                    <a:pos x="17" y="36"/>
                  </a:cxn>
                  <a:cxn ang="0">
                    <a:pos x="13" y="38"/>
                  </a:cxn>
                  <a:cxn ang="0">
                    <a:pos x="9" y="38"/>
                  </a:cxn>
                  <a:cxn ang="0">
                    <a:pos x="9" y="38"/>
                  </a:cxn>
                  <a:cxn ang="0">
                    <a:pos x="4" y="34"/>
                  </a:cxn>
                  <a:cxn ang="0">
                    <a:pos x="0" y="31"/>
                  </a:cxn>
                  <a:cxn ang="0">
                    <a:pos x="0" y="31"/>
                  </a:cxn>
                  <a:cxn ang="0">
                    <a:pos x="4" y="34"/>
                  </a:cxn>
                  <a:cxn ang="0">
                    <a:pos x="9" y="36"/>
                  </a:cxn>
                  <a:cxn ang="0">
                    <a:pos x="9" y="36"/>
                  </a:cxn>
                  <a:cxn ang="0">
                    <a:pos x="13" y="38"/>
                  </a:cxn>
                  <a:cxn ang="0">
                    <a:pos x="17" y="34"/>
                  </a:cxn>
                  <a:cxn ang="0">
                    <a:pos x="35" y="26"/>
                  </a:cxn>
                  <a:cxn ang="0">
                    <a:pos x="53" y="17"/>
                  </a:cxn>
                  <a:cxn ang="0">
                    <a:pos x="53" y="17"/>
                  </a:cxn>
                  <a:cxn ang="0">
                    <a:pos x="56" y="13"/>
                  </a:cxn>
                  <a:cxn ang="0">
                    <a:pos x="59" y="10"/>
                  </a:cxn>
                  <a:cxn ang="0">
                    <a:pos x="59" y="10"/>
                  </a:cxn>
                  <a:cxn ang="0">
                    <a:pos x="59" y="5"/>
                  </a:cxn>
                  <a:cxn ang="0">
                    <a:pos x="57" y="0"/>
                  </a:cxn>
                  <a:cxn ang="0">
                    <a:pos x="57" y="0"/>
                  </a:cxn>
                </a:cxnLst>
                <a:rect l="0" t="0" r="r" b="b"/>
                <a:pathLst>
                  <a:path w="59" h="38">
                    <a:moveTo>
                      <a:pt x="57" y="0"/>
                    </a:moveTo>
                    <a:lnTo>
                      <a:pt x="57" y="0"/>
                    </a:lnTo>
                    <a:lnTo>
                      <a:pt x="59" y="5"/>
                    </a:lnTo>
                    <a:lnTo>
                      <a:pt x="59" y="10"/>
                    </a:lnTo>
                    <a:lnTo>
                      <a:pt x="59" y="10"/>
                    </a:lnTo>
                    <a:lnTo>
                      <a:pt x="56" y="13"/>
                    </a:lnTo>
                    <a:lnTo>
                      <a:pt x="53" y="17"/>
                    </a:lnTo>
                    <a:lnTo>
                      <a:pt x="35" y="26"/>
                    </a:lnTo>
                    <a:lnTo>
                      <a:pt x="17" y="36"/>
                    </a:lnTo>
                    <a:lnTo>
                      <a:pt x="17" y="36"/>
                    </a:lnTo>
                    <a:lnTo>
                      <a:pt x="13" y="38"/>
                    </a:lnTo>
                    <a:lnTo>
                      <a:pt x="9" y="38"/>
                    </a:lnTo>
                    <a:lnTo>
                      <a:pt x="9" y="38"/>
                    </a:lnTo>
                    <a:lnTo>
                      <a:pt x="4" y="34"/>
                    </a:lnTo>
                    <a:lnTo>
                      <a:pt x="0" y="31"/>
                    </a:lnTo>
                    <a:lnTo>
                      <a:pt x="0" y="31"/>
                    </a:lnTo>
                    <a:lnTo>
                      <a:pt x="4" y="34"/>
                    </a:lnTo>
                    <a:lnTo>
                      <a:pt x="9" y="36"/>
                    </a:lnTo>
                    <a:lnTo>
                      <a:pt x="9" y="36"/>
                    </a:lnTo>
                    <a:lnTo>
                      <a:pt x="13" y="38"/>
                    </a:lnTo>
                    <a:lnTo>
                      <a:pt x="17" y="34"/>
                    </a:lnTo>
                    <a:lnTo>
                      <a:pt x="35" y="26"/>
                    </a:lnTo>
                    <a:lnTo>
                      <a:pt x="53" y="17"/>
                    </a:lnTo>
                    <a:lnTo>
                      <a:pt x="53" y="17"/>
                    </a:lnTo>
                    <a:lnTo>
                      <a:pt x="56" y="13"/>
                    </a:lnTo>
                    <a:lnTo>
                      <a:pt x="59" y="10"/>
                    </a:lnTo>
                    <a:lnTo>
                      <a:pt x="59" y="10"/>
                    </a:lnTo>
                    <a:lnTo>
                      <a:pt x="59"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79" name="Freeform 3863"/>
              <p:cNvSpPr/>
              <p:nvPr/>
            </p:nvSpPr>
            <p:spPr bwMode="auto">
              <a:xfrm>
                <a:off x="2414588" y="2317750"/>
                <a:ext cx="46038" cy="28575"/>
              </a:xfrm>
              <a:custGeom>
                <a:avLst/>
                <a:gdLst/>
                <a:ahLst/>
                <a:cxnLst>
                  <a:cxn ang="0">
                    <a:pos x="57" y="0"/>
                  </a:cxn>
                  <a:cxn ang="0">
                    <a:pos x="57" y="0"/>
                  </a:cxn>
                  <a:cxn ang="0">
                    <a:pos x="58" y="5"/>
                  </a:cxn>
                  <a:cxn ang="0">
                    <a:pos x="58" y="10"/>
                  </a:cxn>
                  <a:cxn ang="0">
                    <a:pos x="58" y="10"/>
                  </a:cxn>
                  <a:cxn ang="0">
                    <a:pos x="55" y="15"/>
                  </a:cxn>
                  <a:cxn ang="0">
                    <a:pos x="52" y="17"/>
                  </a:cxn>
                  <a:cxn ang="0">
                    <a:pos x="34" y="26"/>
                  </a:cxn>
                  <a:cxn ang="0">
                    <a:pos x="16" y="36"/>
                  </a:cxn>
                  <a:cxn ang="0">
                    <a:pos x="16" y="36"/>
                  </a:cxn>
                  <a:cxn ang="0">
                    <a:pos x="11" y="38"/>
                  </a:cxn>
                  <a:cxn ang="0">
                    <a:pos x="6" y="38"/>
                  </a:cxn>
                  <a:cxn ang="0">
                    <a:pos x="6" y="38"/>
                  </a:cxn>
                  <a:cxn ang="0">
                    <a:pos x="3" y="36"/>
                  </a:cxn>
                  <a:cxn ang="0">
                    <a:pos x="0" y="31"/>
                  </a:cxn>
                  <a:cxn ang="0">
                    <a:pos x="0" y="31"/>
                  </a:cxn>
                  <a:cxn ang="0">
                    <a:pos x="3" y="36"/>
                  </a:cxn>
                  <a:cxn ang="0">
                    <a:pos x="6" y="38"/>
                  </a:cxn>
                  <a:cxn ang="0">
                    <a:pos x="6" y="38"/>
                  </a:cxn>
                  <a:cxn ang="0">
                    <a:pos x="11" y="38"/>
                  </a:cxn>
                  <a:cxn ang="0">
                    <a:pos x="16" y="36"/>
                  </a:cxn>
                  <a:cxn ang="0">
                    <a:pos x="34" y="26"/>
                  </a:cxn>
                  <a:cxn ang="0">
                    <a:pos x="50" y="17"/>
                  </a:cxn>
                  <a:cxn ang="0">
                    <a:pos x="50" y="17"/>
                  </a:cxn>
                  <a:cxn ang="0">
                    <a:pos x="55" y="13"/>
                  </a:cxn>
                  <a:cxn ang="0">
                    <a:pos x="57" y="10"/>
                  </a:cxn>
                  <a:cxn ang="0">
                    <a:pos x="57" y="10"/>
                  </a:cxn>
                  <a:cxn ang="0">
                    <a:pos x="58" y="5"/>
                  </a:cxn>
                  <a:cxn ang="0">
                    <a:pos x="57" y="0"/>
                  </a:cxn>
                  <a:cxn ang="0">
                    <a:pos x="57" y="0"/>
                  </a:cxn>
                </a:cxnLst>
                <a:rect l="0" t="0" r="r" b="b"/>
                <a:pathLst>
                  <a:path w="58" h="38">
                    <a:moveTo>
                      <a:pt x="57" y="0"/>
                    </a:moveTo>
                    <a:lnTo>
                      <a:pt x="57" y="0"/>
                    </a:lnTo>
                    <a:lnTo>
                      <a:pt x="58" y="5"/>
                    </a:lnTo>
                    <a:lnTo>
                      <a:pt x="58" y="10"/>
                    </a:lnTo>
                    <a:lnTo>
                      <a:pt x="58" y="10"/>
                    </a:lnTo>
                    <a:lnTo>
                      <a:pt x="55" y="15"/>
                    </a:lnTo>
                    <a:lnTo>
                      <a:pt x="52" y="17"/>
                    </a:lnTo>
                    <a:lnTo>
                      <a:pt x="34" y="26"/>
                    </a:lnTo>
                    <a:lnTo>
                      <a:pt x="16" y="36"/>
                    </a:lnTo>
                    <a:lnTo>
                      <a:pt x="16" y="36"/>
                    </a:lnTo>
                    <a:lnTo>
                      <a:pt x="11" y="38"/>
                    </a:lnTo>
                    <a:lnTo>
                      <a:pt x="6" y="38"/>
                    </a:lnTo>
                    <a:lnTo>
                      <a:pt x="6" y="38"/>
                    </a:lnTo>
                    <a:lnTo>
                      <a:pt x="3" y="36"/>
                    </a:lnTo>
                    <a:lnTo>
                      <a:pt x="0" y="31"/>
                    </a:lnTo>
                    <a:lnTo>
                      <a:pt x="0" y="31"/>
                    </a:lnTo>
                    <a:lnTo>
                      <a:pt x="3" y="36"/>
                    </a:lnTo>
                    <a:lnTo>
                      <a:pt x="6" y="38"/>
                    </a:lnTo>
                    <a:lnTo>
                      <a:pt x="6" y="38"/>
                    </a:lnTo>
                    <a:lnTo>
                      <a:pt x="11" y="38"/>
                    </a:lnTo>
                    <a:lnTo>
                      <a:pt x="16" y="36"/>
                    </a:lnTo>
                    <a:lnTo>
                      <a:pt x="34" y="26"/>
                    </a:lnTo>
                    <a:lnTo>
                      <a:pt x="50" y="17"/>
                    </a:lnTo>
                    <a:lnTo>
                      <a:pt x="50" y="17"/>
                    </a:lnTo>
                    <a:lnTo>
                      <a:pt x="55" y="13"/>
                    </a:lnTo>
                    <a:lnTo>
                      <a:pt x="57" y="10"/>
                    </a:lnTo>
                    <a:lnTo>
                      <a:pt x="57" y="10"/>
                    </a:lnTo>
                    <a:lnTo>
                      <a:pt x="58" y="5"/>
                    </a:lnTo>
                    <a:lnTo>
                      <a:pt x="57" y="0"/>
                    </a:lnTo>
                    <a:lnTo>
                      <a:pt x="57"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sp>
            <p:nvSpPr>
              <p:cNvPr id="180" name="Freeform 3864"/>
              <p:cNvSpPr/>
              <p:nvPr/>
            </p:nvSpPr>
            <p:spPr bwMode="auto">
              <a:xfrm>
                <a:off x="2516188" y="2262188"/>
                <a:ext cx="46038" cy="28575"/>
              </a:xfrm>
              <a:custGeom>
                <a:avLst/>
                <a:gdLst/>
                <a:ahLst/>
                <a:cxnLst>
                  <a:cxn ang="0">
                    <a:pos x="59" y="0"/>
                  </a:cxn>
                  <a:cxn ang="0">
                    <a:pos x="59" y="0"/>
                  </a:cxn>
                  <a:cxn ang="0">
                    <a:pos x="59" y="5"/>
                  </a:cxn>
                  <a:cxn ang="0">
                    <a:pos x="59" y="10"/>
                  </a:cxn>
                  <a:cxn ang="0">
                    <a:pos x="59" y="10"/>
                  </a:cxn>
                  <a:cxn ang="0">
                    <a:pos x="57" y="13"/>
                  </a:cxn>
                  <a:cxn ang="0">
                    <a:pos x="52" y="17"/>
                  </a:cxn>
                  <a:cxn ang="0">
                    <a:pos x="36" y="26"/>
                  </a:cxn>
                  <a:cxn ang="0">
                    <a:pos x="18" y="36"/>
                  </a:cxn>
                  <a:cxn ang="0">
                    <a:pos x="18" y="36"/>
                  </a:cxn>
                  <a:cxn ang="0">
                    <a:pos x="13" y="38"/>
                  </a:cxn>
                  <a:cxn ang="0">
                    <a:pos x="8" y="38"/>
                  </a:cxn>
                  <a:cxn ang="0">
                    <a:pos x="8" y="38"/>
                  </a:cxn>
                  <a:cxn ang="0">
                    <a:pos x="3" y="35"/>
                  </a:cxn>
                  <a:cxn ang="0">
                    <a:pos x="0" y="31"/>
                  </a:cxn>
                  <a:cxn ang="0">
                    <a:pos x="0" y="31"/>
                  </a:cxn>
                  <a:cxn ang="0">
                    <a:pos x="3" y="35"/>
                  </a:cxn>
                  <a:cxn ang="0">
                    <a:pos x="8" y="36"/>
                  </a:cxn>
                  <a:cxn ang="0">
                    <a:pos x="8" y="36"/>
                  </a:cxn>
                  <a:cxn ang="0">
                    <a:pos x="13" y="36"/>
                  </a:cxn>
                  <a:cxn ang="0">
                    <a:pos x="18" y="35"/>
                  </a:cxn>
                  <a:cxn ang="0">
                    <a:pos x="34" y="26"/>
                  </a:cxn>
                  <a:cxn ang="0">
                    <a:pos x="52" y="17"/>
                  </a:cxn>
                  <a:cxn ang="0">
                    <a:pos x="52" y="17"/>
                  </a:cxn>
                  <a:cxn ang="0">
                    <a:pos x="56" y="13"/>
                  </a:cxn>
                  <a:cxn ang="0">
                    <a:pos x="59" y="10"/>
                  </a:cxn>
                  <a:cxn ang="0">
                    <a:pos x="59" y="10"/>
                  </a:cxn>
                  <a:cxn ang="0">
                    <a:pos x="59" y="5"/>
                  </a:cxn>
                  <a:cxn ang="0">
                    <a:pos x="59" y="0"/>
                  </a:cxn>
                  <a:cxn ang="0">
                    <a:pos x="59" y="0"/>
                  </a:cxn>
                </a:cxnLst>
                <a:rect l="0" t="0" r="r" b="b"/>
                <a:pathLst>
                  <a:path w="59" h="38">
                    <a:moveTo>
                      <a:pt x="59" y="0"/>
                    </a:moveTo>
                    <a:lnTo>
                      <a:pt x="59" y="0"/>
                    </a:lnTo>
                    <a:lnTo>
                      <a:pt x="59" y="5"/>
                    </a:lnTo>
                    <a:lnTo>
                      <a:pt x="59" y="10"/>
                    </a:lnTo>
                    <a:lnTo>
                      <a:pt x="59" y="10"/>
                    </a:lnTo>
                    <a:lnTo>
                      <a:pt x="57" y="13"/>
                    </a:lnTo>
                    <a:lnTo>
                      <a:pt x="52" y="17"/>
                    </a:lnTo>
                    <a:lnTo>
                      <a:pt x="36" y="26"/>
                    </a:lnTo>
                    <a:lnTo>
                      <a:pt x="18" y="36"/>
                    </a:lnTo>
                    <a:lnTo>
                      <a:pt x="18" y="36"/>
                    </a:lnTo>
                    <a:lnTo>
                      <a:pt x="13" y="38"/>
                    </a:lnTo>
                    <a:lnTo>
                      <a:pt x="8" y="38"/>
                    </a:lnTo>
                    <a:lnTo>
                      <a:pt x="8" y="38"/>
                    </a:lnTo>
                    <a:lnTo>
                      <a:pt x="3" y="35"/>
                    </a:lnTo>
                    <a:lnTo>
                      <a:pt x="0" y="31"/>
                    </a:lnTo>
                    <a:lnTo>
                      <a:pt x="0" y="31"/>
                    </a:lnTo>
                    <a:lnTo>
                      <a:pt x="3" y="35"/>
                    </a:lnTo>
                    <a:lnTo>
                      <a:pt x="8" y="36"/>
                    </a:lnTo>
                    <a:lnTo>
                      <a:pt x="8" y="36"/>
                    </a:lnTo>
                    <a:lnTo>
                      <a:pt x="13" y="36"/>
                    </a:lnTo>
                    <a:lnTo>
                      <a:pt x="18" y="35"/>
                    </a:lnTo>
                    <a:lnTo>
                      <a:pt x="34" y="26"/>
                    </a:lnTo>
                    <a:lnTo>
                      <a:pt x="52" y="17"/>
                    </a:lnTo>
                    <a:lnTo>
                      <a:pt x="52" y="17"/>
                    </a:lnTo>
                    <a:lnTo>
                      <a:pt x="56" y="13"/>
                    </a:lnTo>
                    <a:lnTo>
                      <a:pt x="59" y="10"/>
                    </a:lnTo>
                    <a:lnTo>
                      <a:pt x="59" y="10"/>
                    </a:lnTo>
                    <a:lnTo>
                      <a:pt x="59" y="5"/>
                    </a:lnTo>
                    <a:lnTo>
                      <a:pt x="59" y="0"/>
                    </a:lnTo>
                    <a:lnTo>
                      <a:pt x="59" y="0"/>
                    </a:lnTo>
                    <a:close/>
                  </a:path>
                </a:pathLst>
              </a:custGeom>
              <a:solidFill>
                <a:srgbClr val="515150"/>
              </a:solidFill>
              <a:ln w="9525">
                <a:noFill/>
                <a:round/>
              </a:ln>
            </p:spPr>
            <p:txBody>
              <a:bodyPr vert="horz" wrap="square" lIns="91440" tIns="45720" rIns="91440" bIns="45720" numCol="1" anchor="t" anchorCtr="0" compatLnSpc="1"/>
              <a:lstStyle/>
              <a:p>
                <a:endParaRPr lang="en-US"/>
              </a:p>
            </p:txBody>
          </p:sp>
          <p:pic>
            <p:nvPicPr>
              <p:cNvPr id="181" name="Picture 3865"/>
              <p:cNvPicPr>
                <a:picLocks noChangeAspect="1" noChangeArrowheads="1"/>
              </p:cNvPicPr>
              <p:nvPr/>
            </p:nvPicPr>
            <p:blipFill>
              <a:blip r:embed="rId3" cstate="print"/>
              <a:srcRect/>
              <a:stretch>
                <a:fillRect/>
              </a:stretch>
            </p:blipFill>
            <p:spPr bwMode="auto">
              <a:xfrm>
                <a:off x="2354263" y="1984375"/>
                <a:ext cx="77788" cy="57150"/>
              </a:xfrm>
              <a:prstGeom prst="rect">
                <a:avLst/>
              </a:prstGeom>
              <a:noFill/>
              <a:ln w="9525">
                <a:noFill/>
                <a:miter lim="800000"/>
                <a:headEnd/>
                <a:tailEnd/>
              </a:ln>
            </p:spPr>
          </p:pic>
          <p:sp>
            <p:nvSpPr>
              <p:cNvPr id="182" name="Freeform 3866"/>
              <p:cNvSpPr>
                <a:spLocks noEditPoints="1"/>
              </p:cNvSpPr>
              <p:nvPr/>
            </p:nvSpPr>
            <p:spPr bwMode="auto">
              <a:xfrm>
                <a:off x="2360613" y="1989138"/>
                <a:ext cx="68263" cy="47625"/>
              </a:xfrm>
              <a:custGeom>
                <a:avLst/>
                <a:gdLst/>
                <a:ahLst/>
                <a:cxnLst>
                  <a:cxn ang="0">
                    <a:pos x="86" y="19"/>
                  </a:cxn>
                  <a:cxn ang="0">
                    <a:pos x="12" y="60"/>
                  </a:cxn>
                  <a:cxn ang="0">
                    <a:pos x="0" y="40"/>
                  </a:cxn>
                  <a:cxn ang="0">
                    <a:pos x="75" y="0"/>
                  </a:cxn>
                  <a:cxn ang="0">
                    <a:pos x="86" y="19"/>
                  </a:cxn>
                  <a:cxn ang="0">
                    <a:pos x="12" y="60"/>
                  </a:cxn>
                  <a:cxn ang="0">
                    <a:pos x="85" y="19"/>
                  </a:cxn>
                  <a:cxn ang="0">
                    <a:pos x="75" y="1"/>
                  </a:cxn>
                  <a:cxn ang="0">
                    <a:pos x="2" y="42"/>
                  </a:cxn>
                  <a:cxn ang="0">
                    <a:pos x="12" y="60"/>
                  </a:cxn>
                </a:cxnLst>
                <a:rect l="0" t="0" r="r" b="b"/>
                <a:pathLst>
                  <a:path w="86" h="60">
                    <a:moveTo>
                      <a:pt x="86" y="19"/>
                    </a:moveTo>
                    <a:lnTo>
                      <a:pt x="12" y="60"/>
                    </a:lnTo>
                    <a:lnTo>
                      <a:pt x="0" y="40"/>
                    </a:lnTo>
                    <a:lnTo>
                      <a:pt x="75" y="0"/>
                    </a:lnTo>
                    <a:lnTo>
                      <a:pt x="86" y="19"/>
                    </a:lnTo>
                    <a:close/>
                    <a:moveTo>
                      <a:pt x="12" y="60"/>
                    </a:moveTo>
                    <a:lnTo>
                      <a:pt x="85" y="19"/>
                    </a:lnTo>
                    <a:lnTo>
                      <a:pt x="75" y="1"/>
                    </a:lnTo>
                    <a:lnTo>
                      <a:pt x="2" y="42"/>
                    </a:lnTo>
                    <a:lnTo>
                      <a:pt x="12" y="60"/>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3" name="Freeform 3867"/>
              <p:cNvSpPr/>
              <p:nvPr/>
            </p:nvSpPr>
            <p:spPr bwMode="auto">
              <a:xfrm>
                <a:off x="2374900" y="2012950"/>
                <a:ext cx="7938" cy="15875"/>
              </a:xfrm>
              <a:custGeom>
                <a:avLst/>
                <a:gdLst/>
                <a:ahLst/>
                <a:cxnLst>
                  <a:cxn ang="0">
                    <a:pos x="9" y="19"/>
                  </a:cxn>
                  <a:cxn ang="0">
                    <a:pos x="9" y="19"/>
                  </a:cxn>
                  <a:cxn ang="0">
                    <a:pos x="0" y="0"/>
                  </a:cxn>
                  <a:cxn ang="0">
                    <a:pos x="0" y="0"/>
                  </a:cxn>
                  <a:cxn ang="0">
                    <a:pos x="9" y="19"/>
                  </a:cxn>
                </a:cxnLst>
                <a:rect l="0" t="0" r="r" b="b"/>
                <a:pathLst>
                  <a:path w="9" h="19">
                    <a:moveTo>
                      <a:pt x="9" y="19"/>
                    </a:moveTo>
                    <a:lnTo>
                      <a:pt x="9" y="19"/>
                    </a:lnTo>
                    <a:lnTo>
                      <a:pt x="0" y="0"/>
                    </a:lnTo>
                    <a:lnTo>
                      <a:pt x="0" y="0"/>
                    </a:lnTo>
                    <a:lnTo>
                      <a:pt x="9" y="19"/>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4" name="Freeform 3868"/>
              <p:cNvSpPr/>
              <p:nvPr/>
            </p:nvSpPr>
            <p:spPr bwMode="auto">
              <a:xfrm>
                <a:off x="2390775" y="2005013"/>
                <a:ext cx="7938" cy="15875"/>
              </a:xfrm>
              <a:custGeom>
                <a:avLst/>
                <a:gdLst/>
                <a:ahLst/>
                <a:cxnLst>
                  <a:cxn ang="0">
                    <a:pos x="10" y="19"/>
                  </a:cxn>
                  <a:cxn ang="0">
                    <a:pos x="10" y="19"/>
                  </a:cxn>
                  <a:cxn ang="0">
                    <a:pos x="0" y="0"/>
                  </a:cxn>
                  <a:cxn ang="0">
                    <a:pos x="0" y="0"/>
                  </a:cxn>
                  <a:cxn ang="0">
                    <a:pos x="10" y="19"/>
                  </a:cxn>
                </a:cxnLst>
                <a:rect l="0" t="0" r="r" b="b"/>
                <a:pathLst>
                  <a:path w="10" h="19">
                    <a:moveTo>
                      <a:pt x="10" y="19"/>
                    </a:moveTo>
                    <a:lnTo>
                      <a:pt x="10" y="19"/>
                    </a:lnTo>
                    <a:lnTo>
                      <a:pt x="0" y="0"/>
                    </a:lnTo>
                    <a:lnTo>
                      <a:pt x="0" y="0"/>
                    </a:lnTo>
                    <a:lnTo>
                      <a:pt x="10" y="19"/>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sp>
            <p:nvSpPr>
              <p:cNvPr id="185" name="Freeform 3869"/>
              <p:cNvSpPr/>
              <p:nvPr/>
            </p:nvSpPr>
            <p:spPr bwMode="auto">
              <a:xfrm>
                <a:off x="2405063" y="1998663"/>
                <a:ext cx="9525" cy="14288"/>
              </a:xfrm>
              <a:custGeom>
                <a:avLst/>
                <a:gdLst/>
                <a:ahLst/>
                <a:cxnLst>
                  <a:cxn ang="0">
                    <a:pos x="12" y="18"/>
                  </a:cxn>
                  <a:cxn ang="0">
                    <a:pos x="10" y="18"/>
                  </a:cxn>
                  <a:cxn ang="0">
                    <a:pos x="0" y="0"/>
                  </a:cxn>
                  <a:cxn ang="0">
                    <a:pos x="0" y="0"/>
                  </a:cxn>
                  <a:cxn ang="0">
                    <a:pos x="12" y="18"/>
                  </a:cxn>
                </a:cxnLst>
                <a:rect l="0" t="0" r="r" b="b"/>
                <a:pathLst>
                  <a:path w="12" h="18">
                    <a:moveTo>
                      <a:pt x="12" y="18"/>
                    </a:moveTo>
                    <a:lnTo>
                      <a:pt x="10" y="18"/>
                    </a:lnTo>
                    <a:lnTo>
                      <a:pt x="0" y="0"/>
                    </a:lnTo>
                    <a:lnTo>
                      <a:pt x="0" y="0"/>
                    </a:lnTo>
                    <a:lnTo>
                      <a:pt x="12" y="18"/>
                    </a:lnTo>
                    <a:close/>
                  </a:path>
                </a:pathLst>
              </a:custGeom>
              <a:solidFill>
                <a:srgbClr val="523D26"/>
              </a:solidFill>
              <a:ln w="9525">
                <a:noFill/>
                <a:round/>
              </a:ln>
            </p:spPr>
            <p:txBody>
              <a:bodyPr vert="horz" wrap="square" lIns="91440" tIns="45720" rIns="91440" bIns="45720" numCol="1" anchor="t" anchorCtr="0" compatLnSpc="1"/>
              <a:lstStyle/>
              <a:p>
                <a:endParaRPr lang="en-US"/>
              </a:p>
            </p:txBody>
          </p:sp>
        </p:grpSp>
      </p:grpSp>
      <p:sp>
        <p:nvSpPr>
          <p:cNvPr id="191" name="Rectangle 19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59</a:t>
            </a:r>
            <a:endParaRPr lang="en-US" sz="1100" dirty="0">
              <a:latin typeface="Open Sans" pitchFamily="34" charset="0"/>
              <a:ea typeface="Open Sans" pitchFamily="34" charset="0"/>
              <a:cs typeface="Open Sans" pitchFamily="34" charset="0"/>
            </a:endParaRPr>
          </a:p>
        </p:txBody>
      </p:sp>
      <p:grpSp>
        <p:nvGrpSpPr>
          <p:cNvPr id="186" name="Group 185"/>
          <p:cNvGrpSpPr/>
          <p:nvPr/>
        </p:nvGrpSpPr>
        <p:grpSpPr>
          <a:xfrm>
            <a:off x="5072066" y="1214428"/>
            <a:ext cx="3286148" cy="1495963"/>
            <a:chOff x="5072066" y="1214428"/>
            <a:chExt cx="3286148" cy="1495963"/>
          </a:xfrm>
        </p:grpSpPr>
        <p:sp>
          <p:nvSpPr>
            <p:cNvPr id="187" name="Rectangle 186"/>
            <p:cNvSpPr/>
            <p:nvPr/>
          </p:nvSpPr>
          <p:spPr>
            <a:xfrm>
              <a:off x="5072066" y="1214428"/>
              <a:ext cx="2544286"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Point Business With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92" name="Rectangle 191"/>
            <p:cNvSpPr/>
            <p:nvPr/>
          </p:nvSpPr>
          <p:spPr>
            <a:xfrm>
              <a:off x="5072066" y="1571618"/>
              <a:ext cx="3286148" cy="1138773"/>
            </a:xfrm>
            <a:prstGeom prst="rect">
              <a:avLst/>
            </a:prstGeom>
          </p:spPr>
          <p:txBody>
            <a:bodyPr wrap="square">
              <a:spAutoFit/>
            </a:bodyPr>
            <a:lstStyle/>
            <a:p>
              <a:pPr marL="356870" indent="-356870">
                <a:spcBef>
                  <a:spcPts val="250"/>
                </a:spcBef>
                <a:buClr>
                  <a:schemeClr val="accent4"/>
                </a:buClr>
                <a:buFont typeface="Wingdings" panose="05000000000000000000" pitchFamily="2" charset="2"/>
                <a:buChar char="ü"/>
              </a:pPr>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odio Lorem ipsum dolor sit amet, consectetur adipiscing elit.</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Clr>
                  <a:schemeClr val="accent4"/>
                </a:buClr>
                <a:buFont typeface="Wingdings" panose="05000000000000000000" pitchFamily="2" charset="2"/>
                <a:buChar char="ü"/>
              </a:pP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a:p>
              <a:pPr marL="356870" indent="-356870">
                <a:spcBef>
                  <a:spcPts val="250"/>
                </a:spcBef>
                <a:buClr>
                  <a:schemeClr val="accent4"/>
                </a:buClr>
                <a:buFont typeface="Wingdings" panose="05000000000000000000" pitchFamily="2" charset="2"/>
                <a:buChar char="ü"/>
              </a:pPr>
              <a:r>
                <a:rPr lang="ms-MY" sz="9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Lorem ipsum dolor sit amet, consectetur adipiscing elit.</a:t>
              </a:r>
              <a:endParaRPr lang="ms-MY" sz="900" dirty="0" smtClean="0">
                <a:solidFill>
                  <a:schemeClr val="bg1">
                    <a:lumMod val="65000"/>
                  </a:schemeClr>
                </a:solidFill>
                <a:latin typeface="Open Sans Light" pitchFamily="34" charset="0"/>
                <a:ea typeface="Open Sans Light" pitchFamily="34" charset="0"/>
                <a:cs typeface="Open Sans Light"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slide(fromTop)">
                                      <p:cBhvr>
                                        <p:cTn id="10" dur="500"/>
                                        <p:tgtEl>
                                          <p:spTgt spid="14"/>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slide(fromBottom)">
                                      <p:cBhvr>
                                        <p:cTn id="14" dur="500"/>
                                        <p:tgtEl>
                                          <p:spTgt spid="9"/>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slide(fromBottom)">
                                      <p:cBhvr>
                                        <p:cTn id="18" dur="500"/>
                                        <p:tgtEl>
                                          <p:spTgt spid="186"/>
                                        </p:tgtEl>
                                      </p:cBhvr>
                                    </p:animEffect>
                                  </p:childTnLst>
                                </p:cTn>
                              </p:par>
                            </p:childTnLst>
                          </p:cTn>
                        </p:par>
                        <p:par>
                          <p:cTn id="19" fill="hold">
                            <p:stCondLst>
                              <p:cond delay="1500"/>
                            </p:stCondLst>
                            <p:childTnLst>
                              <p:par>
                                <p:cTn id="20" presetID="12" presetClass="entr" presetSubtype="4"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slide(fromBottom)">
                                      <p:cBhvr>
                                        <p:cTn id="22" dur="500"/>
                                        <p:tgtEl>
                                          <p:spTgt spid="12"/>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Bottom)">
                                      <p:cBhvr>
                                        <p:cTn id="26" dur="500"/>
                                        <p:tgtEl>
                                          <p:spTgt spid="4"/>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slide(fromBottom)">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P spid="1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7"/>
          <p:cNvGrpSpPr/>
          <p:nvPr/>
        </p:nvGrpSpPr>
        <p:grpSpPr>
          <a:xfrm>
            <a:off x="857224" y="142876"/>
            <a:ext cx="7429552" cy="492443"/>
            <a:chOff x="857224" y="142876"/>
            <a:chExt cx="7429552" cy="492443"/>
          </a:xfrm>
        </p:grpSpPr>
        <p:sp>
          <p:nvSpPr>
            <p:cNvPr id="19" name="Rectangle 18"/>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0" name="Straight Connector 19"/>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7" name="Straight Connector 26"/>
          <p:cNvCxnSpPr>
            <a:stCxn id="16" idx="2"/>
          </p:cNvCxnSpPr>
          <p:nvPr/>
        </p:nvCxnSpPr>
        <p:spPr>
          <a:xfrm rot="10800000" flipV="1">
            <a:off x="1857356" y="2642878"/>
            <a:ext cx="571504"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5" idx="6"/>
          </p:cNvCxnSpPr>
          <p:nvPr/>
        </p:nvCxnSpPr>
        <p:spPr>
          <a:xfrm>
            <a:off x="6319712" y="2642878"/>
            <a:ext cx="609742" cy="310"/>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642910" y="1214428"/>
            <a:ext cx="2890720" cy="1980835"/>
            <a:chOff x="642910" y="1214428"/>
            <a:chExt cx="2890720" cy="1980835"/>
          </a:xfrm>
        </p:grpSpPr>
        <p:sp>
          <p:nvSpPr>
            <p:cNvPr id="31" name="Arc 30"/>
            <p:cNvSpPr/>
            <p:nvPr/>
          </p:nvSpPr>
          <p:spPr>
            <a:xfrm>
              <a:off x="1785918"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 name="Group 44"/>
            <p:cNvGrpSpPr/>
            <p:nvPr/>
          </p:nvGrpSpPr>
          <p:grpSpPr>
            <a:xfrm>
              <a:off x="642910" y="1214428"/>
              <a:ext cx="1643074" cy="993638"/>
              <a:chOff x="642910" y="1214428"/>
              <a:chExt cx="1643074" cy="993638"/>
            </a:xfrm>
          </p:grpSpPr>
          <p:sp>
            <p:nvSpPr>
              <p:cNvPr id="41" name="Rectangle 40"/>
              <p:cNvSpPr/>
              <p:nvPr/>
            </p:nvSpPr>
            <p:spPr>
              <a:xfrm>
                <a:off x="642910" y="1500180"/>
                <a:ext cx="1643074" cy="707886"/>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1000100" y="1214428"/>
                <a:ext cx="1283010" cy="276999"/>
              </a:xfrm>
              <a:prstGeom prst="rect">
                <a:avLst/>
              </a:prstGeom>
              <a:noFill/>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50"/>
            <p:cNvGrpSpPr/>
            <p:nvPr/>
          </p:nvGrpSpPr>
          <p:grpSpPr>
            <a:xfrm>
              <a:off x="2428860" y="2090493"/>
              <a:ext cx="1104770" cy="1104770"/>
              <a:chOff x="2428860" y="2090493"/>
              <a:chExt cx="1104770" cy="1104770"/>
            </a:xfrm>
          </p:grpSpPr>
          <p:sp>
            <p:nvSpPr>
              <p:cNvPr id="16" name="Oval 15"/>
              <p:cNvSpPr/>
              <p:nvPr/>
            </p:nvSpPr>
            <p:spPr>
              <a:xfrm>
                <a:off x="2428860" y="2090493"/>
                <a:ext cx="1104770" cy="110477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6"/>
              <p:cNvSpPr>
                <a:spLocks noEditPoints="1"/>
              </p:cNvSpPr>
              <p:nvPr/>
            </p:nvSpPr>
            <p:spPr bwMode="auto">
              <a:xfrm>
                <a:off x="2737725" y="2451987"/>
                <a:ext cx="379548" cy="379548"/>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8" name="Group 47"/>
          <p:cNvGrpSpPr/>
          <p:nvPr/>
        </p:nvGrpSpPr>
        <p:grpSpPr>
          <a:xfrm>
            <a:off x="5214942" y="1214428"/>
            <a:ext cx="2928958" cy="1980835"/>
            <a:chOff x="5214942" y="1214428"/>
            <a:chExt cx="2928958" cy="1980835"/>
          </a:xfrm>
        </p:grpSpPr>
        <p:sp>
          <p:nvSpPr>
            <p:cNvPr id="32" name="Arc 31"/>
            <p:cNvSpPr/>
            <p:nvPr/>
          </p:nvSpPr>
          <p:spPr>
            <a:xfrm flipH="1">
              <a:off x="5786446" y="1428742"/>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 name="Group 45"/>
            <p:cNvGrpSpPr/>
            <p:nvPr/>
          </p:nvGrpSpPr>
          <p:grpSpPr>
            <a:xfrm>
              <a:off x="6500826" y="1214428"/>
              <a:ext cx="1643074" cy="993638"/>
              <a:chOff x="6500826" y="1214428"/>
              <a:chExt cx="1643074" cy="993638"/>
            </a:xfrm>
          </p:grpSpPr>
          <p:sp>
            <p:nvSpPr>
              <p:cNvPr id="35" name="Rectangle 34"/>
              <p:cNvSpPr/>
              <p:nvPr/>
            </p:nvSpPr>
            <p:spPr>
              <a:xfrm>
                <a:off x="6500826" y="1500180"/>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6500826" y="1214428"/>
                <a:ext cx="1285884" cy="276999"/>
              </a:xfrm>
              <a:prstGeom prst="rect">
                <a:avLst/>
              </a:prstGeom>
              <a:noFill/>
            </p:spPr>
            <p:txBody>
              <a:bodyPr wrap="square">
                <a:spAutoFit/>
              </a:bodyPr>
              <a:lstStyle/>
              <a:p>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8" name="Group 47"/>
            <p:cNvGrpSpPr/>
            <p:nvPr/>
          </p:nvGrpSpPr>
          <p:grpSpPr>
            <a:xfrm>
              <a:off x="5214942" y="2090493"/>
              <a:ext cx="1104770" cy="1104770"/>
              <a:chOff x="5214942" y="2090493"/>
              <a:chExt cx="1104770" cy="1104770"/>
            </a:xfrm>
          </p:grpSpPr>
          <p:sp>
            <p:nvSpPr>
              <p:cNvPr id="25" name="Oval 24"/>
              <p:cNvSpPr/>
              <p:nvPr/>
            </p:nvSpPr>
            <p:spPr>
              <a:xfrm>
                <a:off x="5214942" y="2090493"/>
                <a:ext cx="1104770" cy="1104770"/>
              </a:xfrm>
              <a:prstGeom prst="ellipse">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1"/>
              <p:cNvSpPr/>
              <p:nvPr/>
            </p:nvSpPr>
            <p:spPr bwMode="auto">
              <a:xfrm>
                <a:off x="5633022" y="2401809"/>
                <a:ext cx="337810" cy="426798"/>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6" name="Group 45"/>
          <p:cNvGrpSpPr/>
          <p:nvPr/>
        </p:nvGrpSpPr>
        <p:grpSpPr>
          <a:xfrm>
            <a:off x="1571604" y="2090493"/>
            <a:ext cx="2890720" cy="2546465"/>
            <a:chOff x="1571604" y="2090493"/>
            <a:chExt cx="2890720" cy="2546465"/>
          </a:xfrm>
        </p:grpSpPr>
        <p:sp>
          <p:nvSpPr>
            <p:cNvPr id="34" name="Arc 33"/>
            <p:cNvSpPr/>
            <p:nvPr/>
          </p:nvSpPr>
          <p:spPr>
            <a:xfrm flipV="1">
              <a:off x="271461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 name="Group 43"/>
            <p:cNvGrpSpPr/>
            <p:nvPr/>
          </p:nvGrpSpPr>
          <p:grpSpPr>
            <a:xfrm>
              <a:off x="1571604" y="3643320"/>
              <a:ext cx="1643074" cy="993638"/>
              <a:chOff x="1571604" y="3643320"/>
              <a:chExt cx="1643074" cy="993638"/>
            </a:xfrm>
          </p:grpSpPr>
          <p:sp>
            <p:nvSpPr>
              <p:cNvPr id="39" name="Rectangle 38"/>
              <p:cNvSpPr/>
              <p:nvPr/>
            </p:nvSpPr>
            <p:spPr>
              <a:xfrm>
                <a:off x="1571604" y="3929072"/>
                <a:ext cx="1643074" cy="707886"/>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1928794" y="3643320"/>
                <a:ext cx="1283010" cy="276999"/>
              </a:xfrm>
              <a:prstGeom prst="rect">
                <a:avLst/>
              </a:prstGeom>
              <a:noFill/>
            </p:spPr>
            <p:txBody>
              <a:bodyPr wrap="square">
                <a:spAutoFit/>
              </a:bodyPr>
              <a:lstStyle/>
              <a:p>
                <a:pPr algn="r"/>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49"/>
            <p:cNvGrpSpPr/>
            <p:nvPr/>
          </p:nvGrpSpPr>
          <p:grpSpPr>
            <a:xfrm>
              <a:off x="3357554" y="2090493"/>
              <a:ext cx="1104770" cy="1104770"/>
              <a:chOff x="3357554" y="2090493"/>
              <a:chExt cx="1104770" cy="1104770"/>
            </a:xfrm>
          </p:grpSpPr>
          <p:sp>
            <p:nvSpPr>
              <p:cNvPr id="23" name="Oval 22"/>
              <p:cNvSpPr/>
              <p:nvPr/>
            </p:nvSpPr>
            <p:spPr>
              <a:xfrm>
                <a:off x="3357554" y="2090493"/>
                <a:ext cx="1104770" cy="1104770"/>
              </a:xfrm>
              <a:prstGeom prst="ellipse">
                <a:avLst/>
              </a:prstGeom>
              <a:solidFill>
                <a:schemeClr val="accent2">
                  <a:lumMod val="60000"/>
                  <a:lumOff val="4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bwMode="auto">
              <a:xfrm>
                <a:off x="3731757" y="2455892"/>
                <a:ext cx="427458" cy="34887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47" name="Group 46"/>
          <p:cNvGrpSpPr/>
          <p:nvPr/>
        </p:nvGrpSpPr>
        <p:grpSpPr>
          <a:xfrm>
            <a:off x="4286248" y="2090493"/>
            <a:ext cx="2928958" cy="2546465"/>
            <a:chOff x="4286248" y="2090493"/>
            <a:chExt cx="2928958" cy="2546465"/>
          </a:xfrm>
        </p:grpSpPr>
        <p:sp>
          <p:nvSpPr>
            <p:cNvPr id="33" name="Arc 32"/>
            <p:cNvSpPr/>
            <p:nvPr/>
          </p:nvSpPr>
          <p:spPr>
            <a:xfrm flipH="1" flipV="1">
              <a:off x="4857752" y="2643188"/>
              <a:ext cx="1208844" cy="1208844"/>
            </a:xfrm>
            <a:prstGeom prst="arc">
              <a:avLst/>
            </a:prstGeom>
            <a:ln w="12700">
              <a:solidFill>
                <a:schemeClr val="bg1">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 name="Group 46"/>
            <p:cNvGrpSpPr/>
            <p:nvPr/>
          </p:nvGrpSpPr>
          <p:grpSpPr>
            <a:xfrm>
              <a:off x="5572132" y="3643320"/>
              <a:ext cx="1643074" cy="993638"/>
              <a:chOff x="5572132" y="3643320"/>
              <a:chExt cx="1643074" cy="993638"/>
            </a:xfrm>
          </p:grpSpPr>
          <p:sp>
            <p:nvSpPr>
              <p:cNvPr id="37" name="Rectangle 36"/>
              <p:cNvSpPr/>
              <p:nvPr/>
            </p:nvSpPr>
            <p:spPr>
              <a:xfrm>
                <a:off x="5572132" y="3929072"/>
                <a:ext cx="1643074" cy="707886"/>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5572132" y="3643320"/>
                <a:ext cx="1285884" cy="276999"/>
              </a:xfrm>
              <a:prstGeom prst="rect">
                <a:avLst/>
              </a:prstGeom>
              <a:noFill/>
            </p:spPr>
            <p:txBody>
              <a:bodyPr wrap="square">
                <a:spAutoFit/>
              </a:bodyPr>
              <a:lstStyle/>
              <a:p>
                <a:r>
                  <a:rPr lang="ms-MY" sz="1200" dirty="0" smtClean="0">
                    <a:solidFill>
                      <a:schemeClr val="bg1">
                        <a:lumMod val="65000"/>
                      </a:schemeClr>
                    </a:solidFill>
                    <a:latin typeface="Open Sans" pitchFamily="34" charset="0"/>
                    <a:ea typeface="Open Sans" pitchFamily="34" charset="0"/>
                    <a:cs typeface="Open Sans" pitchFamily="34" charset="0"/>
                  </a:rPr>
                  <a:t>Network Name</a:t>
                </a:r>
                <a:endParaRPr lang="ms-MY"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48"/>
            <p:cNvGrpSpPr/>
            <p:nvPr/>
          </p:nvGrpSpPr>
          <p:grpSpPr>
            <a:xfrm>
              <a:off x="4286248" y="2090493"/>
              <a:ext cx="1104770" cy="1104770"/>
              <a:chOff x="4286248" y="2090493"/>
              <a:chExt cx="1104770" cy="1104770"/>
            </a:xfrm>
          </p:grpSpPr>
          <p:sp>
            <p:nvSpPr>
              <p:cNvPr id="24" name="Oval 23"/>
              <p:cNvSpPr/>
              <p:nvPr/>
            </p:nvSpPr>
            <p:spPr>
              <a:xfrm>
                <a:off x="4286248" y="2090493"/>
                <a:ext cx="1104770" cy="1104770"/>
              </a:xfrm>
              <a:prstGeom prst="ellipse">
                <a:avLst/>
              </a:prstGeom>
              <a:solidFill>
                <a:schemeClr val="accent2">
                  <a:lumMod val="40000"/>
                  <a:lumOff val="6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16"/>
              <p:cNvSpPr/>
              <p:nvPr/>
            </p:nvSpPr>
            <p:spPr bwMode="auto">
              <a:xfrm>
                <a:off x="4664907" y="2459705"/>
                <a:ext cx="392462" cy="31893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slide(fromTop)">
                                      <p:cBhvr>
                                        <p:cTn id="10" dur="500"/>
                                        <p:tgtEl>
                                          <p:spTgt spid="17"/>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slide(fromLeft)">
                                      <p:cBhvr>
                                        <p:cTn id="14" dur="500"/>
                                        <p:tgtEl>
                                          <p:spTgt spid="27"/>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slide(fromBottom)">
                                      <p:cBhvr>
                                        <p:cTn id="18" dur="500"/>
                                        <p:tgtEl>
                                          <p:spTgt spid="4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slide(fromTop)">
                                      <p:cBhvr>
                                        <p:cTn id="22" dur="500"/>
                                        <p:tgtEl>
                                          <p:spTgt spid="4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Bottom)">
                                      <p:cBhvr>
                                        <p:cTn id="30" dur="500"/>
                                        <p:tgtEl>
                                          <p:spTgt spid="48"/>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slide(fromLeft)">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p:nvPr/>
        </p:nvGraphicFramePr>
        <p:xfrm>
          <a:off x="714348" y="1357304"/>
          <a:ext cx="3571900" cy="2500330"/>
        </p:xfrm>
        <a:graphic>
          <a:graphicData uri="http://schemas.openxmlformats.org/drawingml/2006/chart">
            <c:chart xmlns:c="http://schemas.openxmlformats.org/drawingml/2006/chart" xmlns:r="http://schemas.openxmlformats.org/officeDocument/2006/relationships" r:id="rId1"/>
          </a:graphicData>
        </a:graphic>
      </p:graphicFrame>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3"/>
          <p:cNvGrpSpPr/>
          <p:nvPr/>
        </p:nvGrpSpPr>
        <p:grpSpPr>
          <a:xfrm>
            <a:off x="5000628" y="3357568"/>
            <a:ext cx="3571900" cy="1218964"/>
            <a:chOff x="5000628" y="3357568"/>
            <a:chExt cx="3571900" cy="1218964"/>
          </a:xfrm>
        </p:grpSpPr>
        <p:sp>
          <p:nvSpPr>
            <p:cNvPr id="41" name="Rectangle 40"/>
            <p:cNvSpPr/>
            <p:nvPr/>
          </p:nvSpPr>
          <p:spPr>
            <a:xfrm>
              <a:off x="5000628" y="3714758"/>
              <a:ext cx="3571900" cy="861774"/>
            </a:xfrm>
            <a:prstGeom prst="rect">
              <a:avLst/>
            </a:prstGeom>
          </p:spPr>
          <p:txBody>
            <a:bodyPr wrap="square">
              <a:spAutoFit/>
            </a:bodyPr>
            <a:lstStyle/>
            <a:p>
              <a:r>
                <a:rPr lang="ms-MY" sz="10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pitchFamily="34" charset="0"/>
                <a:ea typeface="Open Sans" pitchFamily="34" charset="0"/>
                <a:cs typeface="Open Sans" pitchFamily="34" charset="0"/>
              </a:endParaRPr>
            </a:p>
          </p:txBody>
        </p:sp>
        <p:sp>
          <p:nvSpPr>
            <p:cNvPr id="42" name="Rectangle 41"/>
            <p:cNvSpPr/>
            <p:nvPr/>
          </p:nvSpPr>
          <p:spPr>
            <a:xfrm>
              <a:off x="5000628" y="3357568"/>
              <a:ext cx="159652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Description Here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60" name="Group 59"/>
          <p:cNvGrpSpPr/>
          <p:nvPr/>
        </p:nvGrpSpPr>
        <p:grpSpPr>
          <a:xfrm>
            <a:off x="2857488" y="2000246"/>
            <a:ext cx="1928826" cy="1227717"/>
            <a:chOff x="2857488" y="2000246"/>
            <a:chExt cx="1928826" cy="1227717"/>
          </a:xfrm>
        </p:grpSpPr>
        <p:cxnSp>
          <p:nvCxnSpPr>
            <p:cNvPr id="8" name="Straight Arrow Connector 7"/>
            <p:cNvCxnSpPr/>
            <p:nvPr/>
          </p:nvCxnSpPr>
          <p:spPr>
            <a:xfrm>
              <a:off x="2857488" y="2000246"/>
              <a:ext cx="1214446"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4" name="Group 80"/>
            <p:cNvGrpSpPr/>
            <p:nvPr/>
          </p:nvGrpSpPr>
          <p:grpSpPr>
            <a:xfrm>
              <a:off x="3714744" y="2214560"/>
              <a:ext cx="1071570" cy="1013403"/>
              <a:chOff x="3714744" y="2214560"/>
              <a:chExt cx="1071570" cy="1013403"/>
            </a:xfrm>
          </p:grpSpPr>
          <p:sp>
            <p:nvSpPr>
              <p:cNvPr id="45" name="Rectangle 44"/>
              <p:cNvSpPr/>
              <p:nvPr/>
            </p:nvSpPr>
            <p:spPr>
              <a:xfrm>
                <a:off x="3786182" y="2214560"/>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8.2w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7" name="Rectangle 46"/>
              <p:cNvSpPr/>
              <p:nvPr/>
            </p:nvSpPr>
            <p:spPr>
              <a:xfrm>
                <a:off x="3714744" y="2643188"/>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800" dirty="0" smtClean="0">
                  <a:solidFill>
                    <a:schemeClr val="bg1">
                      <a:lumMod val="65000"/>
                    </a:schemeClr>
                  </a:solidFill>
                  <a:latin typeface="Open Sans" pitchFamily="34" charset="0"/>
                  <a:ea typeface="Open Sans" pitchFamily="34" charset="0"/>
                  <a:cs typeface="Open Sans" pitchFamily="34" charset="0"/>
                </a:endParaRPr>
              </a:p>
            </p:txBody>
          </p:sp>
        </p:grpSp>
      </p:grpSp>
      <p:grpSp>
        <p:nvGrpSpPr>
          <p:cNvPr id="67" name="Group 66"/>
          <p:cNvGrpSpPr/>
          <p:nvPr/>
        </p:nvGrpSpPr>
        <p:grpSpPr>
          <a:xfrm>
            <a:off x="1928794" y="3286130"/>
            <a:ext cx="2000264" cy="1299155"/>
            <a:chOff x="1928794" y="3286130"/>
            <a:chExt cx="2000264" cy="1299155"/>
          </a:xfrm>
        </p:grpSpPr>
        <p:cxnSp>
          <p:nvCxnSpPr>
            <p:cNvPr id="10" name="Straight Arrow Connector 9"/>
            <p:cNvCxnSpPr/>
            <p:nvPr/>
          </p:nvCxnSpPr>
          <p:spPr>
            <a:xfrm rot="5400000">
              <a:off x="1536679" y="3678245"/>
              <a:ext cx="78581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5" name="Group 81"/>
            <p:cNvGrpSpPr/>
            <p:nvPr/>
          </p:nvGrpSpPr>
          <p:grpSpPr>
            <a:xfrm>
              <a:off x="2071670" y="4000510"/>
              <a:ext cx="1857388" cy="584775"/>
              <a:chOff x="2071670" y="4000510"/>
              <a:chExt cx="1857388" cy="584775"/>
            </a:xfrm>
          </p:grpSpPr>
          <p:sp>
            <p:nvSpPr>
              <p:cNvPr id="44" name="Rectangle 43"/>
              <p:cNvSpPr/>
              <p:nvPr/>
            </p:nvSpPr>
            <p:spPr>
              <a:xfrm>
                <a:off x="2071670" y="4000510"/>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3.2w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8" name="Rectangle 47"/>
              <p:cNvSpPr/>
              <p:nvPr/>
            </p:nvSpPr>
            <p:spPr>
              <a:xfrm>
                <a:off x="2857488" y="4000510"/>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800" dirty="0" smtClean="0">
                  <a:solidFill>
                    <a:schemeClr val="bg1">
                      <a:lumMod val="65000"/>
                    </a:schemeClr>
                  </a:solidFill>
                  <a:latin typeface="Open Sans" pitchFamily="34" charset="0"/>
                  <a:ea typeface="Open Sans" pitchFamily="34" charset="0"/>
                  <a:cs typeface="Open Sans" pitchFamily="34" charset="0"/>
                </a:endParaRPr>
              </a:p>
            </p:txBody>
          </p:sp>
        </p:grpSp>
      </p:grpSp>
      <p:grpSp>
        <p:nvGrpSpPr>
          <p:cNvPr id="59" name="Group 58"/>
          <p:cNvGrpSpPr/>
          <p:nvPr/>
        </p:nvGrpSpPr>
        <p:grpSpPr>
          <a:xfrm>
            <a:off x="214282" y="2000246"/>
            <a:ext cx="1643106" cy="1156279"/>
            <a:chOff x="214282" y="2000246"/>
            <a:chExt cx="1643106" cy="1156279"/>
          </a:xfrm>
        </p:grpSpPr>
        <p:cxnSp>
          <p:nvCxnSpPr>
            <p:cNvPr id="13" name="Straight Arrow Connector 12"/>
            <p:cNvCxnSpPr/>
            <p:nvPr/>
          </p:nvCxnSpPr>
          <p:spPr>
            <a:xfrm rot="10800000">
              <a:off x="642910" y="2000246"/>
              <a:ext cx="1214478" cy="1588"/>
            </a:xfrm>
            <a:prstGeom prst="straightConnector1">
              <a:avLst/>
            </a:prstGeom>
            <a:ln w="12700">
              <a:solidFill>
                <a:schemeClr val="bg1">
                  <a:lumMod val="75000"/>
                </a:schemeClr>
              </a:solidFill>
              <a:prstDash val="solid"/>
              <a:headEnd type="oval" w="med" len="med"/>
              <a:tailEnd type="oval" w="med" len="med"/>
            </a:ln>
            <a:effectLst/>
          </p:spPr>
          <p:style>
            <a:lnRef idx="3">
              <a:schemeClr val="accent2"/>
            </a:lnRef>
            <a:fillRef idx="0">
              <a:schemeClr val="accent2"/>
            </a:fillRef>
            <a:effectRef idx="2">
              <a:schemeClr val="accent2"/>
            </a:effectRef>
            <a:fontRef idx="minor">
              <a:schemeClr val="tx1"/>
            </a:fontRef>
          </p:style>
        </p:cxnSp>
        <p:grpSp>
          <p:nvGrpSpPr>
            <p:cNvPr id="7" name="Group 82"/>
            <p:cNvGrpSpPr/>
            <p:nvPr/>
          </p:nvGrpSpPr>
          <p:grpSpPr>
            <a:xfrm>
              <a:off x="214282" y="2143122"/>
              <a:ext cx="1071570" cy="1013403"/>
              <a:chOff x="214282" y="2143122"/>
              <a:chExt cx="1071570" cy="1013403"/>
            </a:xfrm>
          </p:grpSpPr>
          <p:sp>
            <p:nvSpPr>
              <p:cNvPr id="43" name="Rectangle 42"/>
              <p:cNvSpPr/>
              <p:nvPr/>
            </p:nvSpPr>
            <p:spPr>
              <a:xfrm>
                <a:off x="214282" y="2143122"/>
                <a:ext cx="688009" cy="369332"/>
              </a:xfrm>
              <a:prstGeom prst="rect">
                <a:avLst/>
              </a:prstGeom>
            </p:spPr>
            <p:txBody>
              <a:bodyPr wrap="none">
                <a:spAutoFit/>
              </a:bodyPr>
              <a:lstStyle/>
              <a:p>
                <a:pPr algn="ctr"/>
                <a:r>
                  <a:rPr lang="en-US" dirty="0" smtClean="0">
                    <a:solidFill>
                      <a:schemeClr val="bg1">
                        <a:lumMod val="65000"/>
                      </a:schemeClr>
                    </a:solidFill>
                    <a:latin typeface="Open Sans" pitchFamily="34" charset="0"/>
                    <a:ea typeface="Open Sans" pitchFamily="34" charset="0"/>
                    <a:cs typeface="Open Sans" pitchFamily="34" charset="0"/>
                  </a:rPr>
                  <a:t>5.4w</a:t>
                </a:r>
                <a:endParaRPr lang="en-US" dirty="0">
                  <a:solidFill>
                    <a:schemeClr val="bg1">
                      <a:lumMod val="65000"/>
                    </a:schemeClr>
                  </a:solidFill>
                  <a:latin typeface="Open Sans" pitchFamily="34" charset="0"/>
                  <a:ea typeface="Open Sans" pitchFamily="34" charset="0"/>
                  <a:cs typeface="Open Sans" pitchFamily="34" charset="0"/>
                </a:endParaRPr>
              </a:p>
            </p:txBody>
          </p:sp>
          <p:sp>
            <p:nvSpPr>
              <p:cNvPr id="49" name="Rectangle 48"/>
              <p:cNvSpPr/>
              <p:nvPr/>
            </p:nvSpPr>
            <p:spPr>
              <a:xfrm>
                <a:off x="214282" y="2571750"/>
                <a:ext cx="1071570" cy="584775"/>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800" dirty="0" smtClean="0">
                  <a:solidFill>
                    <a:schemeClr val="bg1">
                      <a:lumMod val="65000"/>
                    </a:schemeClr>
                  </a:solidFill>
                  <a:latin typeface="Open Sans" pitchFamily="34" charset="0"/>
                  <a:ea typeface="Open Sans" pitchFamily="34" charset="0"/>
                  <a:cs typeface="Open Sans" pitchFamily="34" charset="0"/>
                </a:endParaRPr>
              </a:p>
            </p:txBody>
          </p:sp>
        </p:grpSp>
      </p:grpSp>
      <p:cxnSp>
        <p:nvCxnSpPr>
          <p:cNvPr id="51" name="Straight Connector 50"/>
          <p:cNvCxnSpPr/>
          <p:nvPr/>
        </p:nvCxnSpPr>
        <p:spPr>
          <a:xfrm>
            <a:off x="5072066" y="1500180"/>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77"/>
          <p:cNvGrpSpPr/>
          <p:nvPr/>
        </p:nvGrpSpPr>
        <p:grpSpPr>
          <a:xfrm>
            <a:off x="5214942" y="2285998"/>
            <a:ext cx="928694" cy="714380"/>
            <a:chOff x="5214942" y="2285998"/>
            <a:chExt cx="928694" cy="714380"/>
          </a:xfrm>
        </p:grpSpPr>
        <p:sp>
          <p:nvSpPr>
            <p:cNvPr id="71" name="Rectangle 70"/>
            <p:cNvSpPr/>
            <p:nvPr/>
          </p:nvSpPr>
          <p:spPr>
            <a:xfrm>
              <a:off x="5643570" y="2786064"/>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5214942"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700" dirty="0" smtClean="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78"/>
          <p:cNvGrpSpPr/>
          <p:nvPr/>
        </p:nvGrpSpPr>
        <p:grpSpPr>
          <a:xfrm>
            <a:off x="6357950" y="2285998"/>
            <a:ext cx="928694" cy="714380"/>
            <a:chOff x="6357950" y="2285998"/>
            <a:chExt cx="928694" cy="714380"/>
          </a:xfrm>
        </p:grpSpPr>
        <p:sp>
          <p:nvSpPr>
            <p:cNvPr id="72" name="Rectangle 71"/>
            <p:cNvSpPr/>
            <p:nvPr/>
          </p:nvSpPr>
          <p:spPr>
            <a:xfrm>
              <a:off x="6786578" y="2786064"/>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6357950"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700" dirty="0" smtClean="0">
                <a:solidFill>
                  <a:schemeClr val="bg1">
                    <a:lumMod val="65000"/>
                  </a:schemeClr>
                </a:solidFill>
                <a:latin typeface="Open Sans" pitchFamily="34" charset="0"/>
                <a:ea typeface="Open Sans" pitchFamily="34" charset="0"/>
                <a:cs typeface="Open Sans" pitchFamily="34" charset="0"/>
              </a:endParaRPr>
            </a:p>
          </p:txBody>
        </p:sp>
      </p:grpSp>
      <p:grpSp>
        <p:nvGrpSpPr>
          <p:cNvPr id="12" name="Group 79"/>
          <p:cNvGrpSpPr/>
          <p:nvPr/>
        </p:nvGrpSpPr>
        <p:grpSpPr>
          <a:xfrm>
            <a:off x="7500958" y="2285998"/>
            <a:ext cx="928694" cy="714380"/>
            <a:chOff x="7500958" y="2285998"/>
            <a:chExt cx="928694" cy="714380"/>
          </a:xfrm>
        </p:grpSpPr>
        <p:sp>
          <p:nvSpPr>
            <p:cNvPr id="73" name="Rectangle 72"/>
            <p:cNvSpPr/>
            <p:nvPr/>
          </p:nvSpPr>
          <p:spPr>
            <a:xfrm>
              <a:off x="7929586" y="2786064"/>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7500958" y="228599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Lorem ipsum dolor sit ametelit. Lorem ipsum dolor sit amet</a:t>
              </a:r>
              <a:endParaRPr lang="ms-MY" sz="700" dirty="0" smtClean="0">
                <a:solidFill>
                  <a:schemeClr val="bg1">
                    <a:lumMod val="65000"/>
                  </a:schemeClr>
                </a:solidFill>
                <a:latin typeface="Open Sans" pitchFamily="34" charset="0"/>
                <a:ea typeface="Open Sans" pitchFamily="34" charset="0"/>
                <a:cs typeface="Open Sans" pitchFamily="34" charset="0"/>
              </a:endParaRPr>
            </a:p>
          </p:txBody>
        </p:sp>
      </p:grpSp>
      <p:cxnSp>
        <p:nvCxnSpPr>
          <p:cNvPr id="64" name="Straight Connector 63"/>
          <p:cNvCxnSpPr/>
          <p:nvPr/>
        </p:nvCxnSpPr>
        <p:spPr>
          <a:xfrm>
            <a:off x="5072066" y="3000378"/>
            <a:ext cx="3429024" cy="158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 name="Group 75"/>
          <p:cNvGrpSpPr/>
          <p:nvPr/>
        </p:nvGrpSpPr>
        <p:grpSpPr>
          <a:xfrm>
            <a:off x="6572264" y="1500180"/>
            <a:ext cx="456568" cy="670882"/>
            <a:chOff x="6572264" y="1500180"/>
            <a:chExt cx="456568" cy="670882"/>
          </a:xfrm>
        </p:grpSpPr>
        <p:sp>
          <p:nvSpPr>
            <p:cNvPr id="69" name="Rectangle 68"/>
            <p:cNvSpPr/>
            <p:nvPr/>
          </p:nvSpPr>
          <p:spPr>
            <a:xfrm>
              <a:off x="6786578" y="1500180"/>
              <a:ext cx="45719" cy="21431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6572264" y="1714494"/>
              <a:ext cx="456568" cy="456568"/>
            </a:xfrm>
            <a:prstGeom prst="ellipse">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59"/>
            <p:cNvGrpSpPr/>
            <p:nvPr/>
          </p:nvGrpSpPr>
          <p:grpSpPr>
            <a:xfrm>
              <a:off x="6674334" y="1822099"/>
              <a:ext cx="252444" cy="252444"/>
              <a:chOff x="6312312" y="924921"/>
              <a:chExt cx="366050" cy="366050"/>
            </a:xfrm>
            <a:solidFill>
              <a:schemeClr val="accent3"/>
            </a:solidFill>
          </p:grpSpPr>
          <p:sp>
            <p:nvSpPr>
              <p:cNvPr id="39" name="AutoShape 52"/>
              <p:cNvSpPr/>
              <p:nvPr/>
            </p:nvSpPr>
            <p:spPr bwMode="auto">
              <a:xfrm>
                <a:off x="6312312" y="9249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53"/>
              <p:cNvSpPr/>
              <p:nvPr/>
            </p:nvSpPr>
            <p:spPr bwMode="auto">
              <a:xfrm>
                <a:off x="6449974" y="10506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54"/>
              <p:cNvSpPr/>
              <p:nvPr/>
            </p:nvSpPr>
            <p:spPr bwMode="auto">
              <a:xfrm>
                <a:off x="6438083" y="11764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55"/>
              <p:cNvSpPr/>
              <p:nvPr/>
            </p:nvSpPr>
            <p:spPr bwMode="auto">
              <a:xfrm>
                <a:off x="6495652" y="9818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accent2">
                  <a:lumMod val="5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6" name="Group 76"/>
          <p:cNvGrpSpPr/>
          <p:nvPr/>
        </p:nvGrpSpPr>
        <p:grpSpPr>
          <a:xfrm>
            <a:off x="5429256" y="1500180"/>
            <a:ext cx="456568" cy="670882"/>
            <a:chOff x="5429256" y="1500180"/>
            <a:chExt cx="456568" cy="670882"/>
          </a:xfrm>
        </p:grpSpPr>
        <p:sp>
          <p:nvSpPr>
            <p:cNvPr id="68" name="Rectangle 67"/>
            <p:cNvSpPr/>
            <p:nvPr/>
          </p:nvSpPr>
          <p:spPr>
            <a:xfrm>
              <a:off x="5643570" y="1500180"/>
              <a:ext cx="45719"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429256" y="1714494"/>
              <a:ext cx="456568" cy="45656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58"/>
            <p:cNvGrpSpPr/>
            <p:nvPr/>
          </p:nvGrpSpPr>
          <p:grpSpPr>
            <a:xfrm>
              <a:off x="5550401" y="1815463"/>
              <a:ext cx="220944" cy="252444"/>
              <a:chOff x="428596" y="928676"/>
              <a:chExt cx="320373" cy="366050"/>
            </a:xfrm>
            <a:solidFill>
              <a:schemeClr val="accent1"/>
            </a:solidFill>
          </p:grpSpPr>
          <p:sp>
            <p:nvSpPr>
              <p:cNvPr id="55" name="AutoShape 131"/>
              <p:cNvSpPr/>
              <p:nvPr/>
            </p:nvSpPr>
            <p:spPr bwMode="auto">
              <a:xfrm>
                <a:off x="428596" y="928676"/>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132"/>
              <p:cNvSpPr/>
              <p:nvPr/>
            </p:nvSpPr>
            <p:spPr bwMode="auto">
              <a:xfrm>
                <a:off x="49742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133"/>
              <p:cNvSpPr/>
              <p:nvPr/>
            </p:nvSpPr>
            <p:spPr bwMode="auto">
              <a:xfrm>
                <a:off x="566254"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8" name="AutoShape 134"/>
              <p:cNvSpPr/>
              <p:nvPr/>
            </p:nvSpPr>
            <p:spPr bwMode="auto">
              <a:xfrm>
                <a:off x="634459" y="10769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8" name="Group 74"/>
          <p:cNvGrpSpPr/>
          <p:nvPr/>
        </p:nvGrpSpPr>
        <p:grpSpPr>
          <a:xfrm>
            <a:off x="7715272" y="1500180"/>
            <a:ext cx="456568" cy="670882"/>
            <a:chOff x="7715272" y="1500180"/>
            <a:chExt cx="456568" cy="670882"/>
          </a:xfrm>
        </p:grpSpPr>
        <p:sp>
          <p:nvSpPr>
            <p:cNvPr id="70" name="Rectangle 69"/>
            <p:cNvSpPr/>
            <p:nvPr/>
          </p:nvSpPr>
          <p:spPr>
            <a:xfrm>
              <a:off x="7929586" y="1500180"/>
              <a:ext cx="45719"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7715272" y="1714494"/>
              <a:ext cx="456568" cy="456568"/>
            </a:xfrm>
            <a:prstGeom prst="ellipse">
              <a:avLst/>
            </a:prstGeom>
            <a:no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66"/>
            <p:cNvGrpSpPr/>
            <p:nvPr/>
          </p:nvGrpSpPr>
          <p:grpSpPr>
            <a:xfrm>
              <a:off x="7827208" y="1864974"/>
              <a:ext cx="252446" cy="205408"/>
              <a:chOff x="7730164" y="3530664"/>
              <a:chExt cx="366051" cy="297846"/>
            </a:xfrm>
            <a:solidFill>
              <a:schemeClr val="accent4"/>
            </a:solidFill>
          </p:grpSpPr>
          <p:sp>
            <p:nvSpPr>
              <p:cNvPr id="65" name="AutoShape 5"/>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6"/>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lumMod val="20000"/>
                  <a:lumOff val="8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84" name="Rectangle 8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slide(fromBottom)">
                                      <p:cBhvr>
                                        <p:cTn id="14" dur="500"/>
                                        <p:tgtEl>
                                          <p:spTgt spid="6"/>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Right)">
                                      <p:cBhvr>
                                        <p:cTn id="18" dur="500"/>
                                        <p:tgtEl>
                                          <p:spTgt spid="59"/>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slide(fromLeft)">
                                      <p:cBhvr>
                                        <p:cTn id="22" dur="500"/>
                                        <p:tgtEl>
                                          <p:spTgt spid="60"/>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slide(fromTop)">
                                      <p:cBhvr>
                                        <p:cTn id="26" dur="500"/>
                                        <p:tgtEl>
                                          <p:spTgt spid="67"/>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Left)">
                                      <p:cBhvr>
                                        <p:cTn id="30" dur="500"/>
                                        <p:tgtEl>
                                          <p:spTgt spid="51"/>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lide(fromTop)">
                                      <p:cBhvr>
                                        <p:cTn id="34" dur="500"/>
                                        <p:tgtEl>
                                          <p:spTgt spid="16"/>
                                        </p:tgtEl>
                                      </p:cBhvr>
                                    </p:animEffect>
                                  </p:childTnLst>
                                </p:cTn>
                              </p:par>
                              <p:par>
                                <p:cTn id="35" presetID="12" presetClass="entr" presetSubtype="4"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slide(fromBottom)">
                                      <p:cBhvr>
                                        <p:cTn id="37" dur="500"/>
                                        <p:tgtEl>
                                          <p:spTgt spid="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slide(fromLeft)">
                                      <p:cBhvr>
                                        <p:cTn id="41" dur="500"/>
                                        <p:tgtEl>
                                          <p:spTgt spid="64"/>
                                        </p:tgtEl>
                                      </p:cBhvr>
                                    </p:animEffect>
                                  </p:childTnLst>
                                </p:cTn>
                              </p:par>
                            </p:childTnLst>
                          </p:cTn>
                        </p:par>
                        <p:par>
                          <p:cTn id="42" fill="hold">
                            <p:stCondLst>
                              <p:cond delay="4000"/>
                            </p:stCondLst>
                            <p:childTnLst>
                              <p:par>
                                <p:cTn id="43" presetID="12" presetClass="entr" presetSubtype="1"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slide(fromTop)">
                                      <p:cBhvr>
                                        <p:cTn id="45" dur="500"/>
                                        <p:tgtEl>
                                          <p:spTgt spid="14"/>
                                        </p:tgtEl>
                                      </p:cBhvr>
                                    </p:animEffect>
                                  </p:childTnLst>
                                </p:cTn>
                              </p:par>
                              <p:par>
                                <p:cTn id="46" presetID="12" presetClass="entr" presetSubtype="4" fill="hold" nodeType="with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slide(fromBottom)">
                                      <p:cBhvr>
                                        <p:cTn id="48" dur="500"/>
                                        <p:tgtEl>
                                          <p:spTgt spid="11"/>
                                        </p:tgtEl>
                                      </p:cBhvr>
                                    </p:animEffect>
                                  </p:childTnLst>
                                </p:cTn>
                              </p:par>
                            </p:childTnLst>
                          </p:cTn>
                        </p:par>
                        <p:par>
                          <p:cTn id="49" fill="hold">
                            <p:stCondLst>
                              <p:cond delay="4500"/>
                            </p:stCondLst>
                            <p:childTnLst>
                              <p:par>
                                <p:cTn id="50" presetID="12" presetClass="entr" presetSubtype="1"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slide(fromTop)">
                                      <p:cBhvr>
                                        <p:cTn id="52" dur="500"/>
                                        <p:tgtEl>
                                          <p:spTgt spid="18"/>
                                        </p:tgtEl>
                                      </p:cBhvr>
                                    </p:animEffect>
                                  </p:childTnLst>
                                </p:cTn>
                              </p:par>
                              <p:par>
                                <p:cTn id="53" presetID="12" presetClass="entr" presetSubtype="4"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slide(fromBottom)">
                                      <p:cBhvr>
                                        <p:cTn id="55" dur="500"/>
                                        <p:tgtEl>
                                          <p:spTgt spid="12"/>
                                        </p:tgtEl>
                                      </p:cBhvr>
                                    </p:animEffect>
                                  </p:childTnLst>
                                </p:cTn>
                              </p:par>
                            </p:childTnLst>
                          </p:cTn>
                        </p:par>
                        <p:par>
                          <p:cTn id="56" fill="hold">
                            <p:stCondLst>
                              <p:cond delay="5000"/>
                            </p:stCondLst>
                            <p:childTnLst>
                              <p:par>
                                <p:cTn id="57" presetID="12" presetClass="entr" presetSubtype="4" fill="hold"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slide(fromBottom)">
                                      <p:cBhvr>
                                        <p:cTn id="5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p:cNvCxnSpPr/>
          <p:nvPr/>
        </p:nvCxnSpPr>
        <p:spPr>
          <a:xfrm rot="5400000">
            <a:off x="3250398" y="2892468"/>
            <a:ext cx="2643206" cy="1507"/>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2928926" y="1500180"/>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2928926" y="4286262"/>
            <a:ext cx="3357586"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4714908" y="1142990"/>
            <a:ext cx="3183876" cy="1390359"/>
            <a:chOff x="4714908" y="1142990"/>
            <a:chExt cx="3183876" cy="1390359"/>
          </a:xfrm>
        </p:grpSpPr>
        <p:sp>
          <p:nvSpPr>
            <p:cNvPr id="12" name="Oval 11"/>
            <p:cNvSpPr/>
            <p:nvPr/>
          </p:nvSpPr>
          <p:spPr>
            <a:xfrm>
              <a:off x="6357950"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94"/>
            <p:cNvGrpSpPr/>
            <p:nvPr/>
          </p:nvGrpSpPr>
          <p:grpSpPr>
            <a:xfrm>
              <a:off x="4714908" y="1785932"/>
              <a:ext cx="2214578" cy="747417"/>
              <a:chOff x="4714908" y="1785932"/>
              <a:chExt cx="2214578" cy="747417"/>
            </a:xfrm>
          </p:grpSpPr>
          <p:sp>
            <p:nvSpPr>
              <p:cNvPr id="19" name="Rectangle 18"/>
              <p:cNvSpPr/>
              <p:nvPr/>
            </p:nvSpPr>
            <p:spPr>
              <a:xfrm>
                <a:off x="4714908" y="2071684"/>
                <a:ext cx="2214578"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5236575" y="1785932"/>
                <a:ext cx="1677062"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Management Setting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6" name="Group 72"/>
            <p:cNvGrpSpPr/>
            <p:nvPr/>
          </p:nvGrpSpPr>
          <p:grpSpPr>
            <a:xfrm>
              <a:off x="7000892" y="1142990"/>
              <a:ext cx="897892" cy="751794"/>
              <a:chOff x="2951142" y="2589225"/>
              <a:chExt cx="468313" cy="392113"/>
            </a:xfrm>
            <a:solidFill>
              <a:schemeClr val="accent3"/>
            </a:solidFill>
          </p:grpSpPr>
          <p:sp>
            <p:nvSpPr>
              <p:cNvPr id="74"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6"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50" name="Group 49"/>
          <p:cNvGrpSpPr/>
          <p:nvPr/>
        </p:nvGrpSpPr>
        <p:grpSpPr>
          <a:xfrm>
            <a:off x="4714908" y="3214692"/>
            <a:ext cx="3159348" cy="1342994"/>
            <a:chOff x="4714908" y="3214692"/>
            <a:chExt cx="3159348" cy="1342994"/>
          </a:xfrm>
        </p:grpSpPr>
        <p:sp>
          <p:nvSpPr>
            <p:cNvPr id="14" name="Oval 13"/>
            <p:cNvSpPr/>
            <p:nvPr/>
          </p:nvSpPr>
          <p:spPr>
            <a:xfrm>
              <a:off x="6357950"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95"/>
            <p:cNvGrpSpPr/>
            <p:nvPr/>
          </p:nvGrpSpPr>
          <p:grpSpPr>
            <a:xfrm>
              <a:off x="4714908" y="3214692"/>
              <a:ext cx="2214578" cy="747417"/>
              <a:chOff x="4714908" y="3214692"/>
              <a:chExt cx="2214578" cy="747417"/>
            </a:xfrm>
          </p:grpSpPr>
          <p:sp>
            <p:nvSpPr>
              <p:cNvPr id="21" name="Rectangle 20"/>
              <p:cNvSpPr/>
              <p:nvPr/>
            </p:nvSpPr>
            <p:spPr>
              <a:xfrm>
                <a:off x="4714908" y="3500444"/>
                <a:ext cx="2214578" cy="461665"/>
              </a:xfrm>
              <a:prstGeom prst="rect">
                <a:avLst/>
              </a:prstGeom>
            </p:spPr>
            <p:txBody>
              <a:bodyPr wrap="square">
                <a:spAutoFit/>
              </a:bodyPr>
              <a:lstStyle/>
              <a:p>
                <a:pPr algn="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5427206" y="3214692"/>
                <a:ext cx="1486433" cy="276999"/>
              </a:xfrm>
              <a:prstGeom prst="rect">
                <a:avLst/>
              </a:prstGeom>
            </p:spPr>
            <p:txBody>
              <a:bodyPr wrap="none">
                <a:spAutoFit/>
              </a:bodyPr>
              <a:lstStyle/>
              <a:p>
                <a:pPr algn="r"/>
                <a:r>
                  <a:rPr lang="en-US" sz="1200" dirty="0" smtClean="0">
                    <a:solidFill>
                      <a:schemeClr val="bg1">
                        <a:lumMod val="65000"/>
                      </a:schemeClr>
                    </a:solidFill>
                    <a:latin typeface="Open Sans" pitchFamily="34" charset="0"/>
                    <a:ea typeface="Open Sans" pitchFamily="34" charset="0"/>
                    <a:cs typeface="Open Sans" pitchFamily="34" charset="0"/>
                  </a:rPr>
                  <a:t>Upload/Download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7" name="Group 89"/>
            <p:cNvGrpSpPr/>
            <p:nvPr/>
          </p:nvGrpSpPr>
          <p:grpSpPr>
            <a:xfrm>
              <a:off x="7143768" y="3857634"/>
              <a:ext cx="730488" cy="700052"/>
              <a:chOff x="431784" y="3611563"/>
              <a:chExt cx="381000" cy="365126"/>
            </a:xfrm>
            <a:solidFill>
              <a:schemeClr val="accent4"/>
            </a:solidFill>
          </p:grpSpPr>
          <p:sp>
            <p:nvSpPr>
              <p:cNvPr id="77" name="Freeform 16"/>
              <p:cNvSpPr/>
              <p:nvPr/>
            </p:nvSpPr>
            <p:spPr bwMode="auto">
              <a:xfrm>
                <a:off x="487346" y="3768726"/>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8" name="Freeform 17"/>
              <p:cNvSpPr/>
              <p:nvPr/>
            </p:nvSpPr>
            <p:spPr bwMode="auto">
              <a:xfrm>
                <a:off x="431784" y="3611563"/>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79" name="Freeform 18"/>
              <p:cNvSpPr/>
              <p:nvPr/>
            </p:nvSpPr>
            <p:spPr bwMode="auto">
              <a:xfrm>
                <a:off x="619109" y="3768726"/>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48" name="Group 47"/>
          <p:cNvGrpSpPr/>
          <p:nvPr/>
        </p:nvGrpSpPr>
        <p:grpSpPr>
          <a:xfrm>
            <a:off x="1138861" y="3214692"/>
            <a:ext cx="3290295" cy="1245594"/>
            <a:chOff x="1138861" y="3214692"/>
            <a:chExt cx="3290295" cy="1245594"/>
          </a:xfrm>
        </p:grpSpPr>
        <p:sp>
          <p:nvSpPr>
            <p:cNvPr id="13" name="Oval 12"/>
            <p:cNvSpPr/>
            <p:nvPr/>
          </p:nvSpPr>
          <p:spPr>
            <a:xfrm>
              <a:off x="2500298" y="4086224"/>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93"/>
            <p:cNvGrpSpPr/>
            <p:nvPr/>
          </p:nvGrpSpPr>
          <p:grpSpPr>
            <a:xfrm>
              <a:off x="2214546" y="3214692"/>
              <a:ext cx="2214610" cy="747417"/>
              <a:chOff x="2214546" y="3214692"/>
              <a:chExt cx="2214610" cy="747417"/>
            </a:xfrm>
          </p:grpSpPr>
          <p:sp>
            <p:nvSpPr>
              <p:cNvPr id="17" name="Rectangle 16"/>
              <p:cNvSpPr/>
              <p:nvPr/>
            </p:nvSpPr>
            <p:spPr>
              <a:xfrm>
                <a:off x="2214578" y="3500444"/>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2214546" y="3214692"/>
                <a:ext cx="970137"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Calculating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28" name="Group 79"/>
            <p:cNvGrpSpPr/>
            <p:nvPr/>
          </p:nvGrpSpPr>
          <p:grpSpPr>
            <a:xfrm>
              <a:off x="1138861" y="3857634"/>
              <a:ext cx="913110" cy="602652"/>
              <a:chOff x="2141517" y="2373325"/>
              <a:chExt cx="476251" cy="314325"/>
            </a:xfrm>
            <a:solidFill>
              <a:schemeClr val="accent6"/>
            </a:solidFill>
          </p:grpSpPr>
          <p:sp>
            <p:nvSpPr>
              <p:cNvPr id="81" name="Rectangle 22"/>
              <p:cNvSpPr>
                <a:spLocks noChangeArrowheads="1"/>
              </p:cNvSpPr>
              <p:nvPr/>
            </p:nvSpPr>
            <p:spPr bwMode="auto">
              <a:xfrm>
                <a:off x="2200255" y="2678125"/>
                <a:ext cx="387350" cy="952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2" name="Rectangle 23"/>
              <p:cNvSpPr>
                <a:spLocks noChangeArrowheads="1"/>
              </p:cNvSpPr>
              <p:nvPr/>
            </p:nvSpPr>
            <p:spPr bwMode="auto">
              <a:xfrm>
                <a:off x="2517755" y="2468575"/>
                <a:ext cx="69850" cy="209550"/>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3" name="Rectangle 24"/>
              <p:cNvSpPr>
                <a:spLocks noChangeArrowheads="1"/>
              </p:cNvSpPr>
              <p:nvPr/>
            </p:nvSpPr>
            <p:spPr bwMode="auto">
              <a:xfrm>
                <a:off x="2438380" y="2547950"/>
                <a:ext cx="69850" cy="13017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4" name="Rectangle 25"/>
              <p:cNvSpPr>
                <a:spLocks noChangeArrowheads="1"/>
              </p:cNvSpPr>
              <p:nvPr/>
            </p:nvSpPr>
            <p:spPr bwMode="auto">
              <a:xfrm>
                <a:off x="2359005" y="2592400"/>
                <a:ext cx="69850" cy="85725"/>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5" name="Rectangle 26"/>
              <p:cNvSpPr>
                <a:spLocks noChangeArrowheads="1"/>
              </p:cNvSpPr>
              <p:nvPr/>
            </p:nvSpPr>
            <p:spPr bwMode="auto">
              <a:xfrm>
                <a:off x="2279630" y="2551125"/>
                <a:ext cx="69850" cy="127000"/>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6" name="Rectangle 27"/>
              <p:cNvSpPr>
                <a:spLocks noChangeArrowheads="1"/>
              </p:cNvSpPr>
              <p:nvPr/>
            </p:nvSpPr>
            <p:spPr bwMode="auto">
              <a:xfrm>
                <a:off x="2200255" y="2587637"/>
                <a:ext cx="68263" cy="90488"/>
              </a:xfrm>
              <a:prstGeom prst="rect">
                <a:avLst/>
              </a:prstGeom>
              <a:solidFill>
                <a:schemeClr val="accent2"/>
              </a:solidFill>
              <a:ln w="9525">
                <a:noFill/>
                <a:miter lim="800000"/>
              </a:ln>
            </p:spPr>
            <p:txBody>
              <a:bodyPr vert="horz" wrap="square" lIns="91440" tIns="45720" rIns="91440" bIns="45720" numCol="1" anchor="t" anchorCtr="0" compatLnSpc="1"/>
              <a:lstStyle/>
              <a:p>
                <a:endParaRPr lang="en-US"/>
              </a:p>
            </p:txBody>
          </p:sp>
          <p:sp>
            <p:nvSpPr>
              <p:cNvPr id="87"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88"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89"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47" name="Group 46"/>
          <p:cNvGrpSpPr/>
          <p:nvPr/>
        </p:nvGrpSpPr>
        <p:grpSpPr>
          <a:xfrm>
            <a:off x="1214414" y="1212596"/>
            <a:ext cx="3214742" cy="1320753"/>
            <a:chOff x="1214414" y="1212596"/>
            <a:chExt cx="3214742" cy="1320753"/>
          </a:xfrm>
        </p:grpSpPr>
        <p:sp>
          <p:nvSpPr>
            <p:cNvPr id="11" name="Oval 10"/>
            <p:cNvSpPr/>
            <p:nvPr/>
          </p:nvSpPr>
          <p:spPr>
            <a:xfrm>
              <a:off x="2500298" y="1313150"/>
              <a:ext cx="368876" cy="3688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2"/>
            <p:cNvGrpSpPr/>
            <p:nvPr/>
          </p:nvGrpSpPr>
          <p:grpSpPr>
            <a:xfrm>
              <a:off x="2214546" y="1785932"/>
              <a:ext cx="2214610" cy="747417"/>
              <a:chOff x="2214546" y="1785932"/>
              <a:chExt cx="2214610" cy="747417"/>
            </a:xfrm>
          </p:grpSpPr>
          <p:sp>
            <p:nvSpPr>
              <p:cNvPr id="15" name="Rectangle 14"/>
              <p:cNvSpPr/>
              <p:nvPr/>
            </p:nvSpPr>
            <p:spPr>
              <a:xfrm>
                <a:off x="2214578" y="2071684"/>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2214546" y="1785932"/>
                <a:ext cx="1555811"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92" name="Freeform 23"/>
            <p:cNvSpPr>
              <a:spLocks noEditPoints="1"/>
            </p:cNvSpPr>
            <p:nvPr/>
          </p:nvSpPr>
          <p:spPr bwMode="auto">
            <a:xfrm>
              <a:off x="1214414" y="1212596"/>
              <a:ext cx="758928" cy="629662"/>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sp>
        <p:nvSpPr>
          <p:cNvPr id="46" name="Rectangle 4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Left)">
                                      <p:cBhvr>
                                        <p:cTn id="18" dur="500"/>
                                        <p:tgtEl>
                                          <p:spTgt spid="9"/>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slide(fromLeft)">
                                      <p:cBhvr>
                                        <p:cTn id="22" dur="500"/>
                                        <p:tgtEl>
                                          <p:spTgt spid="47"/>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slide(fromRight)">
                                      <p:cBhvr>
                                        <p:cTn id="26" dur="500"/>
                                        <p:tgtEl>
                                          <p:spTgt spid="49"/>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Left)">
                                      <p:cBhvr>
                                        <p:cTn id="30" dur="500"/>
                                        <p:tgtEl>
                                          <p:spTgt spid="1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slide(fromLeft)">
                                      <p:cBhvr>
                                        <p:cTn id="34" dur="500"/>
                                        <p:tgtEl>
                                          <p:spTgt spid="48"/>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slide(fromRight)">
                                      <p:cBhvr>
                                        <p:cTn id="3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3"/>
          <p:cNvGrpSpPr/>
          <p:nvPr/>
        </p:nvGrpSpPr>
        <p:grpSpPr>
          <a:xfrm>
            <a:off x="785786" y="1643056"/>
            <a:ext cx="1903642" cy="1903642"/>
            <a:chOff x="785786" y="1643056"/>
            <a:chExt cx="1903642" cy="1903642"/>
          </a:xfrm>
        </p:grpSpPr>
        <p:sp>
          <p:nvSpPr>
            <p:cNvPr id="8" name="Arc 7"/>
            <p:cNvSpPr/>
            <p:nvPr/>
          </p:nvSpPr>
          <p:spPr>
            <a:xfrm>
              <a:off x="785786"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Arc 16"/>
            <p:cNvSpPr/>
            <p:nvPr/>
          </p:nvSpPr>
          <p:spPr>
            <a:xfrm flipH="1">
              <a:off x="785786"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38"/>
            <p:cNvGrpSpPr/>
            <p:nvPr/>
          </p:nvGrpSpPr>
          <p:grpSpPr>
            <a:xfrm>
              <a:off x="1071538" y="1857370"/>
              <a:ext cx="1357322" cy="1461797"/>
              <a:chOff x="1071538" y="1857370"/>
              <a:chExt cx="1357322" cy="1461797"/>
            </a:xfrm>
          </p:grpSpPr>
          <p:sp>
            <p:nvSpPr>
              <p:cNvPr id="19" name="Oval 18"/>
              <p:cNvSpPr/>
              <p:nvPr/>
            </p:nvSpPr>
            <p:spPr>
              <a:xfrm>
                <a:off x="1374129"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1500166" y="2571750"/>
                <a:ext cx="514500"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Like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27" name="Group 31"/>
              <p:cNvGrpSpPr/>
              <p:nvPr/>
            </p:nvGrpSpPr>
            <p:grpSpPr>
              <a:xfrm>
                <a:off x="1531359" y="2072984"/>
                <a:ext cx="366051" cy="320998"/>
                <a:chOff x="1178347" y="1308393"/>
                <a:chExt cx="366051" cy="320998"/>
              </a:xfrm>
              <a:solidFill>
                <a:schemeClr val="bg1">
                  <a:lumMod val="65000"/>
                </a:schemeClr>
              </a:solidFill>
            </p:grpSpPr>
            <p:sp>
              <p:nvSpPr>
                <p:cNvPr id="33" name="AutoShape 147"/>
                <p:cNvSpPr/>
                <p:nvPr/>
              </p:nvSpPr>
              <p:spPr bwMode="auto">
                <a:xfrm>
                  <a:off x="1178347" y="1308393"/>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148"/>
                <p:cNvSpPr/>
                <p:nvPr/>
              </p:nvSpPr>
              <p:spPr bwMode="auto">
                <a:xfrm>
                  <a:off x="1235287" y="1365960"/>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5" name="Rectangle 34"/>
              <p:cNvSpPr/>
              <p:nvPr/>
            </p:nvSpPr>
            <p:spPr>
              <a:xfrm>
                <a:off x="1071538"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5" name="Group 44"/>
          <p:cNvGrpSpPr/>
          <p:nvPr/>
        </p:nvGrpSpPr>
        <p:grpSpPr>
          <a:xfrm>
            <a:off x="2714612" y="1643056"/>
            <a:ext cx="1903642" cy="1903642"/>
            <a:chOff x="2714612" y="1643056"/>
            <a:chExt cx="1903642" cy="1903642"/>
          </a:xfrm>
        </p:grpSpPr>
        <p:sp>
          <p:nvSpPr>
            <p:cNvPr id="9" name="Arc 8"/>
            <p:cNvSpPr/>
            <p:nvPr/>
          </p:nvSpPr>
          <p:spPr>
            <a:xfrm>
              <a:off x="2714612"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Arc 15"/>
            <p:cNvSpPr/>
            <p:nvPr/>
          </p:nvSpPr>
          <p:spPr>
            <a:xfrm flipH="1">
              <a:off x="2714612"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2" name="Group 39"/>
            <p:cNvGrpSpPr/>
            <p:nvPr/>
          </p:nvGrpSpPr>
          <p:grpSpPr>
            <a:xfrm>
              <a:off x="3000364" y="1857370"/>
              <a:ext cx="1357322" cy="1461797"/>
              <a:chOff x="3000364" y="1857370"/>
              <a:chExt cx="1357322" cy="1461797"/>
            </a:xfrm>
          </p:grpSpPr>
          <p:sp>
            <p:nvSpPr>
              <p:cNvPr id="20" name="Oval 19"/>
              <p:cNvSpPr/>
              <p:nvPr/>
            </p:nvSpPr>
            <p:spPr>
              <a:xfrm>
                <a:off x="3357554"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3214678" y="2571750"/>
                <a:ext cx="95731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Diamond</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0" name="AutoShape 117"/>
              <p:cNvSpPr/>
              <p:nvPr/>
            </p:nvSpPr>
            <p:spPr bwMode="auto">
              <a:xfrm>
                <a:off x="3524123" y="2075278"/>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Rectangle 35"/>
              <p:cNvSpPr/>
              <p:nvPr/>
            </p:nvSpPr>
            <p:spPr>
              <a:xfrm>
                <a:off x="3000364"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6" name="Group 45"/>
          <p:cNvGrpSpPr/>
          <p:nvPr/>
        </p:nvGrpSpPr>
        <p:grpSpPr>
          <a:xfrm>
            <a:off x="4643438" y="1643056"/>
            <a:ext cx="1903642" cy="1903642"/>
            <a:chOff x="4643438" y="1643056"/>
            <a:chExt cx="1903642" cy="1903642"/>
          </a:xfrm>
        </p:grpSpPr>
        <p:sp>
          <p:nvSpPr>
            <p:cNvPr id="10" name="Arc 9"/>
            <p:cNvSpPr/>
            <p:nvPr/>
          </p:nvSpPr>
          <p:spPr>
            <a:xfrm>
              <a:off x="4643438" y="1643056"/>
              <a:ext cx="1903642" cy="1903642"/>
            </a:xfrm>
            <a:prstGeom prst="arc">
              <a:avLst>
                <a:gd name="adj1" fmla="val 10782369"/>
                <a:gd name="adj2" fmla="val 0"/>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Arc 14"/>
            <p:cNvSpPr/>
            <p:nvPr/>
          </p:nvSpPr>
          <p:spPr>
            <a:xfrm flipH="1">
              <a:off x="4643438" y="1643056"/>
              <a:ext cx="1903642" cy="1903642"/>
            </a:xfrm>
            <a:prstGeom prst="arc">
              <a:avLst>
                <a:gd name="adj1" fmla="val 21571566"/>
                <a:gd name="adj2" fmla="val 10822907"/>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9" name="Group 40"/>
            <p:cNvGrpSpPr/>
            <p:nvPr/>
          </p:nvGrpSpPr>
          <p:grpSpPr>
            <a:xfrm>
              <a:off x="4929190" y="1857370"/>
              <a:ext cx="1357322" cy="1461797"/>
              <a:chOff x="4929190" y="1857370"/>
              <a:chExt cx="1357322" cy="1461797"/>
            </a:xfrm>
          </p:grpSpPr>
          <p:sp>
            <p:nvSpPr>
              <p:cNvPr id="21" name="Oval 20"/>
              <p:cNvSpPr/>
              <p:nvPr/>
            </p:nvSpPr>
            <p:spPr>
              <a:xfrm>
                <a:off x="5214942"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286380" y="2571750"/>
                <a:ext cx="519694"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Star</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1" name="AutoShape 139"/>
              <p:cNvSpPr/>
              <p:nvPr/>
            </p:nvSpPr>
            <p:spPr bwMode="auto">
              <a:xfrm>
                <a:off x="5375987" y="2013242"/>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4929190"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7" name="Group 46"/>
          <p:cNvGrpSpPr/>
          <p:nvPr/>
        </p:nvGrpSpPr>
        <p:grpSpPr>
          <a:xfrm>
            <a:off x="6572264" y="1643056"/>
            <a:ext cx="1903642" cy="1903642"/>
            <a:chOff x="6572264" y="1643056"/>
            <a:chExt cx="1903642" cy="1903642"/>
          </a:xfrm>
        </p:grpSpPr>
        <p:sp>
          <p:nvSpPr>
            <p:cNvPr id="11" name="Arc 10"/>
            <p:cNvSpPr/>
            <p:nvPr/>
          </p:nvSpPr>
          <p:spPr>
            <a:xfrm>
              <a:off x="6572264" y="1643056"/>
              <a:ext cx="1903642" cy="1903642"/>
            </a:xfrm>
            <a:prstGeom prst="arc">
              <a:avLst>
                <a:gd name="adj1" fmla="val 21571566"/>
                <a:gd name="adj2" fmla="val 10822907"/>
              </a:avLst>
            </a:prstGeom>
            <a:noFill/>
            <a:ln w="127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flipH="1">
              <a:off x="6572264" y="1643056"/>
              <a:ext cx="1903642" cy="1903642"/>
            </a:xfrm>
            <a:prstGeom prst="arc">
              <a:avLst>
                <a:gd name="adj1" fmla="val 10782369"/>
                <a:gd name="adj2" fmla="val 0"/>
              </a:avLst>
            </a:prstGeom>
            <a:noFill/>
            <a:ln w="127000">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0" name="Group 41"/>
            <p:cNvGrpSpPr/>
            <p:nvPr/>
          </p:nvGrpSpPr>
          <p:grpSpPr>
            <a:xfrm>
              <a:off x="6858016" y="1857370"/>
              <a:ext cx="1357322" cy="1461797"/>
              <a:chOff x="6858016" y="1857370"/>
              <a:chExt cx="1357322" cy="1461797"/>
            </a:xfrm>
          </p:grpSpPr>
          <p:sp>
            <p:nvSpPr>
              <p:cNvPr id="22" name="Oval 21"/>
              <p:cNvSpPr/>
              <p:nvPr/>
            </p:nvSpPr>
            <p:spPr>
              <a:xfrm>
                <a:off x="7215206" y="1857370"/>
                <a:ext cx="680702" cy="68070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7143768" y="2571750"/>
                <a:ext cx="861133"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Delivery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41" name="Group 26"/>
              <p:cNvGrpSpPr/>
              <p:nvPr/>
            </p:nvGrpSpPr>
            <p:grpSpPr>
              <a:xfrm>
                <a:off x="7384751" y="2038569"/>
                <a:ext cx="366051" cy="297846"/>
                <a:chOff x="7817318" y="3514082"/>
                <a:chExt cx="366051" cy="297846"/>
              </a:xfrm>
              <a:solidFill>
                <a:schemeClr val="bg1">
                  <a:lumMod val="65000"/>
                </a:schemeClr>
              </a:solidFill>
            </p:grpSpPr>
            <p:sp>
              <p:nvSpPr>
                <p:cNvPr id="28" name="AutoShape 5"/>
                <p:cNvSpPr/>
                <p:nvPr/>
              </p:nvSpPr>
              <p:spPr bwMode="auto">
                <a:xfrm>
                  <a:off x="8068858" y="3605439"/>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
                <p:cNvSpPr/>
                <p:nvPr/>
              </p:nvSpPr>
              <p:spPr bwMode="auto">
                <a:xfrm>
                  <a:off x="7817318" y="3514082"/>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accent2"/>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8" name="Rectangle 37"/>
              <p:cNvSpPr/>
              <p:nvPr/>
            </p:nvSpPr>
            <p:spPr>
              <a:xfrm>
                <a:off x="6858016" y="2857502"/>
                <a:ext cx="1357322" cy="461665"/>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sp>
        <p:nvSpPr>
          <p:cNvPr id="43" name="Rectangle 4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slide(fromTop)">
                                      <p:cBhvr>
                                        <p:cTn id="14" dur="500"/>
                                        <p:tgtEl>
                                          <p:spTgt spid="4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slide(fromTop)">
                                      <p:cBhvr>
                                        <p:cTn id="18" dur="500"/>
                                        <p:tgtEl>
                                          <p:spTgt spid="4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slide(fromTop)">
                                      <p:cBhvr>
                                        <p:cTn id="22" dur="500"/>
                                        <p:tgtEl>
                                          <p:spTgt spid="46"/>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slide(from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0"/>
          <p:cNvGrpSpPr/>
          <p:nvPr/>
        </p:nvGrpSpPr>
        <p:grpSpPr>
          <a:xfrm>
            <a:off x="857224" y="142876"/>
            <a:ext cx="7429552" cy="492443"/>
            <a:chOff x="857224" y="142876"/>
            <a:chExt cx="7429552" cy="492443"/>
          </a:xfrm>
        </p:grpSpPr>
        <p:sp>
          <p:nvSpPr>
            <p:cNvPr id="22" name="Rectangle 2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3" name="Straight Connector 2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56"/>
          <p:cNvGrpSpPr/>
          <p:nvPr/>
        </p:nvGrpSpPr>
        <p:grpSpPr>
          <a:xfrm>
            <a:off x="5357818" y="1994904"/>
            <a:ext cx="1643074" cy="2582758"/>
            <a:chOff x="5357818" y="1994904"/>
            <a:chExt cx="1643074" cy="2582758"/>
          </a:xfrm>
        </p:grpSpPr>
        <p:grpSp>
          <p:nvGrpSpPr>
            <p:cNvPr id="4" name="Group 40"/>
            <p:cNvGrpSpPr/>
            <p:nvPr/>
          </p:nvGrpSpPr>
          <p:grpSpPr>
            <a:xfrm>
              <a:off x="5357818" y="2786064"/>
              <a:ext cx="1643074" cy="571504"/>
              <a:chOff x="5357818" y="2428874"/>
              <a:chExt cx="1643074" cy="571504"/>
            </a:xfrm>
          </p:grpSpPr>
          <p:sp>
            <p:nvSpPr>
              <p:cNvPr id="31" name="Rectangle 30"/>
              <p:cNvSpPr/>
              <p:nvPr/>
            </p:nvSpPr>
            <p:spPr>
              <a:xfrm>
                <a:off x="5357818" y="2428874"/>
                <a:ext cx="1643074" cy="35719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6786578" y="2786064"/>
                <a:ext cx="214314" cy="2143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Rectangle 47"/>
            <p:cNvSpPr/>
            <p:nvPr/>
          </p:nvSpPr>
          <p:spPr>
            <a:xfrm>
              <a:off x="5643570"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3" name="Rectangle 52"/>
            <p:cNvSpPr/>
            <p:nvPr/>
          </p:nvSpPr>
          <p:spPr>
            <a:xfrm>
              <a:off x="5500694" y="350044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8" name="AutoShape 59"/>
            <p:cNvSpPr/>
            <p:nvPr/>
          </p:nvSpPr>
          <p:spPr bwMode="auto">
            <a:xfrm>
              <a:off x="5923971" y="1994904"/>
              <a:ext cx="393702" cy="39303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lumMod val="40000"/>
                <a:lumOff val="60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62"/>
          <p:cNvGrpSpPr/>
          <p:nvPr/>
        </p:nvGrpSpPr>
        <p:grpSpPr>
          <a:xfrm>
            <a:off x="2071670" y="2000246"/>
            <a:ext cx="1643074" cy="2577416"/>
            <a:chOff x="2071670" y="2000246"/>
            <a:chExt cx="1643074" cy="2577416"/>
          </a:xfrm>
        </p:grpSpPr>
        <p:grpSp>
          <p:nvGrpSpPr>
            <p:cNvPr id="6" name="Group 42"/>
            <p:cNvGrpSpPr/>
            <p:nvPr/>
          </p:nvGrpSpPr>
          <p:grpSpPr>
            <a:xfrm>
              <a:off x="2071670" y="2786064"/>
              <a:ext cx="1643074" cy="571504"/>
              <a:chOff x="2071670" y="2428874"/>
              <a:chExt cx="1643074" cy="571504"/>
            </a:xfrm>
          </p:grpSpPr>
          <p:sp>
            <p:nvSpPr>
              <p:cNvPr id="33" name="Rectangle 32"/>
              <p:cNvSpPr/>
              <p:nvPr/>
            </p:nvSpPr>
            <p:spPr>
              <a:xfrm>
                <a:off x="2071670" y="2428874"/>
                <a:ext cx="1643074"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3500430" y="2786064"/>
                <a:ext cx="214314" cy="21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Rectangle 45"/>
            <p:cNvSpPr/>
            <p:nvPr/>
          </p:nvSpPr>
          <p:spPr>
            <a:xfrm>
              <a:off x="2357422"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1" name="Rectangle 50"/>
            <p:cNvSpPr/>
            <p:nvPr/>
          </p:nvSpPr>
          <p:spPr>
            <a:xfrm>
              <a:off x="2143108" y="350044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7" name="Group 66"/>
            <p:cNvGrpSpPr/>
            <p:nvPr/>
          </p:nvGrpSpPr>
          <p:grpSpPr>
            <a:xfrm>
              <a:off x="2643174" y="2000246"/>
              <a:ext cx="431456" cy="308976"/>
              <a:chOff x="8340725" y="4748227"/>
              <a:chExt cx="246063" cy="176213"/>
            </a:xfrm>
            <a:solidFill>
              <a:schemeClr val="accent4"/>
            </a:solidFill>
          </p:grpSpPr>
          <p:sp>
            <p:nvSpPr>
              <p:cNvPr id="60" name="Freeform 49"/>
              <p:cNvSpPr/>
              <p:nvPr/>
            </p:nvSpPr>
            <p:spPr bwMode="auto">
              <a:xfrm>
                <a:off x="8340725" y="4748227"/>
                <a:ext cx="138113" cy="17621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1" name="Freeform 50"/>
              <p:cNvSpPr/>
              <p:nvPr/>
            </p:nvSpPr>
            <p:spPr bwMode="auto">
              <a:xfrm>
                <a:off x="8496300" y="4792677"/>
                <a:ext cx="44450" cy="87313"/>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62" name="Freeform 51"/>
              <p:cNvSpPr/>
              <p:nvPr/>
            </p:nvSpPr>
            <p:spPr bwMode="auto">
              <a:xfrm>
                <a:off x="8515350" y="4751402"/>
                <a:ext cx="71438" cy="171450"/>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grpSp>
        <p:nvGrpSpPr>
          <p:cNvPr id="8" name="Group 58"/>
          <p:cNvGrpSpPr/>
          <p:nvPr/>
        </p:nvGrpSpPr>
        <p:grpSpPr>
          <a:xfrm>
            <a:off x="3714744" y="1357304"/>
            <a:ext cx="1643074" cy="2612626"/>
            <a:chOff x="3714744" y="1357304"/>
            <a:chExt cx="1643074" cy="2612626"/>
          </a:xfrm>
        </p:grpSpPr>
        <p:grpSp>
          <p:nvGrpSpPr>
            <p:cNvPr id="9" name="Group 41"/>
            <p:cNvGrpSpPr/>
            <p:nvPr/>
          </p:nvGrpSpPr>
          <p:grpSpPr>
            <a:xfrm>
              <a:off x="3714744" y="2571750"/>
              <a:ext cx="1643074" cy="571504"/>
              <a:chOff x="3714744" y="2214560"/>
              <a:chExt cx="1643074" cy="571504"/>
            </a:xfrm>
          </p:grpSpPr>
          <p:sp>
            <p:nvSpPr>
              <p:cNvPr id="32" name="Rectangle 31"/>
              <p:cNvSpPr/>
              <p:nvPr/>
            </p:nvSpPr>
            <p:spPr>
              <a:xfrm>
                <a:off x="3714744" y="2428874"/>
                <a:ext cx="1643074" cy="35719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5143504" y="2214560"/>
                <a:ext cx="214314" cy="21431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00496"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2" name="Rectangle 51"/>
            <p:cNvSpPr/>
            <p:nvPr/>
          </p:nvSpPr>
          <p:spPr>
            <a:xfrm>
              <a:off x="3714744"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4" name="Freeform 59"/>
            <p:cNvSpPr>
              <a:spLocks noEditPoints="1"/>
            </p:cNvSpPr>
            <p:nvPr/>
          </p:nvSpPr>
          <p:spPr bwMode="auto">
            <a:xfrm>
              <a:off x="4357686" y="3571882"/>
              <a:ext cx="398052" cy="398048"/>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grpSp>
      <p:grpSp>
        <p:nvGrpSpPr>
          <p:cNvPr id="10" name="Group 55"/>
          <p:cNvGrpSpPr/>
          <p:nvPr/>
        </p:nvGrpSpPr>
        <p:grpSpPr>
          <a:xfrm>
            <a:off x="7000892" y="1357304"/>
            <a:ext cx="1643074" cy="2612626"/>
            <a:chOff x="7000892" y="1357304"/>
            <a:chExt cx="1643074" cy="2612626"/>
          </a:xfrm>
        </p:grpSpPr>
        <p:grpSp>
          <p:nvGrpSpPr>
            <p:cNvPr id="11" name="Group 39"/>
            <p:cNvGrpSpPr/>
            <p:nvPr/>
          </p:nvGrpSpPr>
          <p:grpSpPr>
            <a:xfrm>
              <a:off x="7000892" y="2571750"/>
              <a:ext cx="1643074" cy="571504"/>
              <a:chOff x="7000892" y="2214560"/>
              <a:chExt cx="1643074" cy="571504"/>
            </a:xfrm>
          </p:grpSpPr>
          <p:sp>
            <p:nvSpPr>
              <p:cNvPr id="30" name="Rectangle 29"/>
              <p:cNvSpPr/>
              <p:nvPr/>
            </p:nvSpPr>
            <p:spPr>
              <a:xfrm>
                <a:off x="7000892" y="2428874"/>
                <a:ext cx="1643074" cy="35719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8429652" y="2214560"/>
                <a:ext cx="214314" cy="21431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Rectangle 48"/>
            <p:cNvSpPr/>
            <p:nvPr/>
          </p:nvSpPr>
          <p:spPr>
            <a:xfrm>
              <a:off x="7286644"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4" name="Rectangle 53"/>
            <p:cNvSpPr/>
            <p:nvPr/>
          </p:nvSpPr>
          <p:spPr>
            <a:xfrm>
              <a:off x="7000892"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5" name="Freeform 60"/>
            <p:cNvSpPr>
              <a:spLocks noEditPoints="1"/>
            </p:cNvSpPr>
            <p:nvPr/>
          </p:nvSpPr>
          <p:spPr bwMode="auto">
            <a:xfrm>
              <a:off x="7643834" y="3571882"/>
              <a:ext cx="395268" cy="398048"/>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grpSp>
      <p:grpSp>
        <p:nvGrpSpPr>
          <p:cNvPr id="12" name="Group 67"/>
          <p:cNvGrpSpPr/>
          <p:nvPr/>
        </p:nvGrpSpPr>
        <p:grpSpPr>
          <a:xfrm>
            <a:off x="357158" y="1357304"/>
            <a:ext cx="1714512" cy="2607062"/>
            <a:chOff x="357158" y="1357304"/>
            <a:chExt cx="1714512" cy="2607062"/>
          </a:xfrm>
        </p:grpSpPr>
        <p:grpSp>
          <p:nvGrpSpPr>
            <p:cNvPr id="13" name="Group 43"/>
            <p:cNvGrpSpPr/>
            <p:nvPr/>
          </p:nvGrpSpPr>
          <p:grpSpPr>
            <a:xfrm>
              <a:off x="428596" y="2571750"/>
              <a:ext cx="1643074" cy="571504"/>
              <a:chOff x="428596" y="2214560"/>
              <a:chExt cx="1643074" cy="571504"/>
            </a:xfrm>
          </p:grpSpPr>
          <p:sp>
            <p:nvSpPr>
              <p:cNvPr id="34" name="Rectangle 33"/>
              <p:cNvSpPr/>
              <p:nvPr/>
            </p:nvSpPr>
            <p:spPr>
              <a:xfrm>
                <a:off x="428596" y="2428874"/>
                <a:ext cx="1643074" cy="35719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1857356" y="2214560"/>
                <a:ext cx="214314" cy="21431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p:cNvSpPr/>
            <p:nvPr/>
          </p:nvSpPr>
          <p:spPr>
            <a:xfrm>
              <a:off x="714348" y="2786064"/>
              <a:ext cx="1088696"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Text Here</a:t>
              </a:r>
              <a:endParaRPr lang="en-US" sz="1600" dirty="0">
                <a:solidFill>
                  <a:schemeClr val="bg1"/>
                </a:solidFill>
                <a:latin typeface="Open Sans" pitchFamily="34" charset="0"/>
                <a:ea typeface="Open Sans" pitchFamily="34" charset="0"/>
                <a:cs typeface="Open Sans" pitchFamily="34" charset="0"/>
              </a:endParaRPr>
            </a:p>
          </p:txBody>
        </p:sp>
        <p:sp>
          <p:nvSpPr>
            <p:cNvPr id="50" name="Rectangle 49"/>
            <p:cNvSpPr/>
            <p:nvPr/>
          </p:nvSpPr>
          <p:spPr>
            <a:xfrm>
              <a:off x="357158" y="1357304"/>
              <a:ext cx="1500198" cy="1077218"/>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amet, , consectetur adipiscing elit. Praesent sodales odio sit amet odio tristique quis tempus odio Lorem ipsum dolor sit</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6" name="Freeform 111"/>
            <p:cNvSpPr>
              <a:spLocks noEditPoints="1"/>
            </p:cNvSpPr>
            <p:nvPr/>
          </p:nvSpPr>
          <p:spPr bwMode="auto">
            <a:xfrm>
              <a:off x="1000100" y="3571882"/>
              <a:ext cx="389700" cy="392484"/>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grp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slide(fromTop)">
                                      <p:cBhvr>
                                        <p:cTn id="10" dur="500"/>
                                        <p:tgtEl>
                                          <p:spTgt spid="20"/>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slide(fromBottom)">
                                      <p:cBhvr>
                                        <p:cTn id="14" dur="500"/>
                                        <p:tgtEl>
                                          <p:spTgt spid="12"/>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slide(fromTop)">
                                      <p:cBhvr>
                                        <p:cTn id="18" dur="500"/>
                                        <p:tgtEl>
                                          <p:spTgt spid="5"/>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slide(fromBottom)">
                                      <p:cBhvr>
                                        <p:cTn id="22" dur="500"/>
                                        <p:tgtEl>
                                          <p:spTgt spid="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slide(fromTop)">
                                      <p:cBhvr>
                                        <p:cTn id="26" dur="500"/>
                                        <p:tgtEl>
                                          <p:spTgt spid="3"/>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slide(fromBottom)">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38"/>
          <p:cNvGrpSpPr/>
          <p:nvPr/>
        </p:nvGrpSpPr>
        <p:grpSpPr>
          <a:xfrm>
            <a:off x="0" y="3571882"/>
            <a:ext cx="1857356" cy="1571618"/>
            <a:chOff x="0" y="3571882"/>
            <a:chExt cx="1857356" cy="1571618"/>
          </a:xfrm>
        </p:grpSpPr>
        <p:sp>
          <p:nvSpPr>
            <p:cNvPr id="8" name="Rectangle 7"/>
            <p:cNvSpPr/>
            <p:nvPr/>
          </p:nvSpPr>
          <p:spPr>
            <a:xfrm>
              <a:off x="0" y="3571882"/>
              <a:ext cx="1857356" cy="157161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utoShape 59"/>
            <p:cNvSpPr/>
            <p:nvPr/>
          </p:nvSpPr>
          <p:spPr bwMode="auto">
            <a:xfrm>
              <a:off x="634748" y="3856868"/>
              <a:ext cx="383000" cy="382346"/>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7" name="Group 137"/>
          <p:cNvGrpSpPr/>
          <p:nvPr/>
        </p:nvGrpSpPr>
        <p:grpSpPr>
          <a:xfrm>
            <a:off x="1857356" y="3571882"/>
            <a:ext cx="1857356" cy="1571618"/>
            <a:chOff x="1857356" y="3571882"/>
            <a:chExt cx="1857356" cy="1571618"/>
          </a:xfrm>
        </p:grpSpPr>
        <p:sp>
          <p:nvSpPr>
            <p:cNvPr id="20" name="Rectangle 19"/>
            <p:cNvSpPr/>
            <p:nvPr/>
          </p:nvSpPr>
          <p:spPr>
            <a:xfrm>
              <a:off x="1857356" y="3571882"/>
              <a:ext cx="1857356" cy="15716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5"/>
            <p:cNvGrpSpPr/>
            <p:nvPr/>
          </p:nvGrpSpPr>
          <p:grpSpPr>
            <a:xfrm>
              <a:off x="2563587" y="3856868"/>
              <a:ext cx="382350" cy="382346"/>
              <a:chOff x="5533232" y="2031421"/>
              <a:chExt cx="366051" cy="366050"/>
            </a:xfrm>
            <a:solidFill>
              <a:schemeClr val="bg1"/>
            </a:solidFill>
          </p:grpSpPr>
          <p:sp>
            <p:nvSpPr>
              <p:cNvPr id="31" name="AutoShape 56"/>
              <p:cNvSpPr/>
              <p:nvPr/>
            </p:nvSpPr>
            <p:spPr bwMode="auto">
              <a:xfrm>
                <a:off x="5533232"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57"/>
              <p:cNvSpPr/>
              <p:nvPr/>
            </p:nvSpPr>
            <p:spPr bwMode="auto">
              <a:xfrm>
                <a:off x="5784775"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58"/>
              <p:cNvSpPr/>
              <p:nvPr/>
            </p:nvSpPr>
            <p:spPr bwMode="auto">
              <a:xfrm>
                <a:off x="5659003"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136"/>
          <p:cNvGrpSpPr/>
          <p:nvPr/>
        </p:nvGrpSpPr>
        <p:grpSpPr>
          <a:xfrm>
            <a:off x="3714744" y="3571882"/>
            <a:ext cx="1857356" cy="1571618"/>
            <a:chOff x="3714744" y="3571882"/>
            <a:chExt cx="1857356" cy="1571618"/>
          </a:xfrm>
        </p:grpSpPr>
        <p:sp>
          <p:nvSpPr>
            <p:cNvPr id="21" name="Rectangle 20"/>
            <p:cNvSpPr/>
            <p:nvPr/>
          </p:nvSpPr>
          <p:spPr>
            <a:xfrm>
              <a:off x="3714744" y="3571882"/>
              <a:ext cx="1857356" cy="157161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AutoShape 46"/>
            <p:cNvSpPr/>
            <p:nvPr/>
          </p:nvSpPr>
          <p:spPr bwMode="auto">
            <a:xfrm>
              <a:off x="4492413" y="3856868"/>
              <a:ext cx="382350" cy="3823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1" name="Group 135"/>
          <p:cNvGrpSpPr/>
          <p:nvPr/>
        </p:nvGrpSpPr>
        <p:grpSpPr>
          <a:xfrm>
            <a:off x="5572132" y="3571882"/>
            <a:ext cx="1785950" cy="1571618"/>
            <a:chOff x="5572132" y="3571882"/>
            <a:chExt cx="1785950" cy="1571618"/>
          </a:xfrm>
        </p:grpSpPr>
        <p:sp>
          <p:nvSpPr>
            <p:cNvPr id="22" name="Rectangle 21"/>
            <p:cNvSpPr/>
            <p:nvPr/>
          </p:nvSpPr>
          <p:spPr>
            <a:xfrm>
              <a:off x="5572132" y="3571882"/>
              <a:ext cx="1785950" cy="157161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AutoShape 29"/>
            <p:cNvSpPr/>
            <p:nvPr/>
          </p:nvSpPr>
          <p:spPr bwMode="auto">
            <a:xfrm>
              <a:off x="6278364" y="3857634"/>
              <a:ext cx="382348" cy="346400"/>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2" name="Group 134"/>
          <p:cNvGrpSpPr/>
          <p:nvPr/>
        </p:nvGrpSpPr>
        <p:grpSpPr>
          <a:xfrm>
            <a:off x="7358082" y="3571882"/>
            <a:ext cx="1785918" cy="1571618"/>
            <a:chOff x="7358082" y="3571882"/>
            <a:chExt cx="1785918" cy="1571618"/>
          </a:xfrm>
        </p:grpSpPr>
        <p:sp>
          <p:nvSpPr>
            <p:cNvPr id="23" name="Rectangle 22"/>
            <p:cNvSpPr/>
            <p:nvPr/>
          </p:nvSpPr>
          <p:spPr>
            <a:xfrm>
              <a:off x="7358082" y="3571882"/>
              <a:ext cx="1785918" cy="157161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38"/>
            <p:cNvGrpSpPr/>
            <p:nvPr/>
          </p:nvGrpSpPr>
          <p:grpSpPr>
            <a:xfrm>
              <a:off x="8066863" y="3856854"/>
              <a:ext cx="262742" cy="383000"/>
              <a:chOff x="2612963" y="2767277"/>
              <a:chExt cx="251543" cy="366676"/>
            </a:xfrm>
            <a:solidFill>
              <a:schemeClr val="bg1"/>
            </a:solidFill>
          </p:grpSpPr>
          <p:sp>
            <p:nvSpPr>
              <p:cNvPr id="37" name="AutoShape 113"/>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14"/>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24" name="Rectangle 23"/>
          <p:cNvSpPr/>
          <p:nvPr/>
        </p:nvSpPr>
        <p:spPr>
          <a:xfrm>
            <a:off x="0" y="4500576"/>
            <a:ext cx="9144000" cy="357172"/>
          </a:xfrm>
          <a:prstGeom prst="rect">
            <a:avLst/>
          </a:prstGeom>
          <a:solidFill>
            <a:schemeClr val="bg1">
              <a:lumMod val="65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571472" y="4500576"/>
            <a:ext cx="599844"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Plan</a:t>
            </a:r>
            <a:endParaRPr lang="en-US" sz="1600" dirty="0">
              <a:solidFill>
                <a:schemeClr val="bg1"/>
              </a:solidFill>
              <a:latin typeface="Open Sans" pitchFamily="34" charset="0"/>
              <a:ea typeface="Open Sans" pitchFamily="34" charset="0"/>
              <a:cs typeface="Open Sans" pitchFamily="34" charset="0"/>
            </a:endParaRPr>
          </a:p>
        </p:txBody>
      </p:sp>
      <p:sp>
        <p:nvSpPr>
          <p:cNvPr id="43" name="Rectangle 42"/>
          <p:cNvSpPr/>
          <p:nvPr/>
        </p:nvSpPr>
        <p:spPr>
          <a:xfrm>
            <a:off x="2357422" y="4500576"/>
            <a:ext cx="846707"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Setting</a:t>
            </a:r>
            <a:endParaRPr lang="en-US" sz="1600" dirty="0">
              <a:solidFill>
                <a:schemeClr val="bg1"/>
              </a:solidFill>
              <a:latin typeface="Open Sans" pitchFamily="34" charset="0"/>
              <a:ea typeface="Open Sans" pitchFamily="34" charset="0"/>
              <a:cs typeface="Open Sans" pitchFamily="34" charset="0"/>
            </a:endParaRPr>
          </a:p>
        </p:txBody>
      </p:sp>
      <p:sp>
        <p:nvSpPr>
          <p:cNvPr id="44" name="Rectangle 43"/>
          <p:cNvSpPr/>
          <p:nvPr/>
        </p:nvSpPr>
        <p:spPr>
          <a:xfrm>
            <a:off x="4357686" y="4500576"/>
            <a:ext cx="685509"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Work</a:t>
            </a:r>
            <a:endParaRPr lang="en-US" sz="1600" dirty="0">
              <a:solidFill>
                <a:schemeClr val="bg1"/>
              </a:solidFill>
              <a:latin typeface="Open Sans" pitchFamily="34" charset="0"/>
              <a:ea typeface="Open Sans" pitchFamily="34" charset="0"/>
              <a:cs typeface="Open Sans" pitchFamily="34" charset="0"/>
            </a:endParaRPr>
          </a:p>
        </p:txBody>
      </p:sp>
      <p:sp>
        <p:nvSpPr>
          <p:cNvPr id="45" name="Rectangle 44"/>
          <p:cNvSpPr/>
          <p:nvPr/>
        </p:nvSpPr>
        <p:spPr>
          <a:xfrm>
            <a:off x="6215074" y="4500576"/>
            <a:ext cx="575799"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Link</a:t>
            </a:r>
            <a:endParaRPr lang="en-US" sz="1600" dirty="0">
              <a:solidFill>
                <a:schemeClr val="bg1"/>
              </a:solidFill>
              <a:latin typeface="Open Sans" pitchFamily="34" charset="0"/>
              <a:ea typeface="Open Sans" pitchFamily="34" charset="0"/>
              <a:cs typeface="Open Sans" pitchFamily="34" charset="0"/>
            </a:endParaRPr>
          </a:p>
        </p:txBody>
      </p:sp>
      <p:sp>
        <p:nvSpPr>
          <p:cNvPr id="46" name="Rectangle 45"/>
          <p:cNvSpPr/>
          <p:nvPr/>
        </p:nvSpPr>
        <p:spPr>
          <a:xfrm>
            <a:off x="7929586" y="4500576"/>
            <a:ext cx="596638" cy="338554"/>
          </a:xfrm>
          <a:prstGeom prst="rect">
            <a:avLst/>
          </a:prstGeom>
        </p:spPr>
        <p:txBody>
          <a:bodyPr wrap="none">
            <a:spAutoFit/>
          </a:bodyPr>
          <a:lstStyle/>
          <a:p>
            <a:pPr algn="ctr"/>
            <a:r>
              <a:rPr lang="en-US" sz="1600" dirty="0" smtClean="0">
                <a:solidFill>
                  <a:schemeClr val="bg1"/>
                </a:solidFill>
                <a:latin typeface="Open Sans" pitchFamily="34" charset="0"/>
                <a:ea typeface="Open Sans" pitchFamily="34" charset="0"/>
                <a:cs typeface="Open Sans" pitchFamily="34" charset="0"/>
              </a:rPr>
              <a:t>Idea</a:t>
            </a:r>
            <a:endParaRPr lang="en-US" sz="1600" dirty="0">
              <a:solidFill>
                <a:schemeClr val="bg1"/>
              </a:solidFill>
              <a:latin typeface="Open Sans" pitchFamily="34" charset="0"/>
              <a:ea typeface="Open Sans" pitchFamily="34" charset="0"/>
              <a:cs typeface="Open Sans" pitchFamily="34" charset="0"/>
            </a:endParaRPr>
          </a:p>
        </p:txBody>
      </p:sp>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109"/>
          <p:cNvGrpSpPr/>
          <p:nvPr/>
        </p:nvGrpSpPr>
        <p:grpSpPr>
          <a:xfrm>
            <a:off x="428596" y="1285866"/>
            <a:ext cx="2357454" cy="1823505"/>
            <a:chOff x="428596" y="1285866"/>
            <a:chExt cx="2357454" cy="1823505"/>
          </a:xfrm>
        </p:grpSpPr>
        <p:sp>
          <p:nvSpPr>
            <p:cNvPr id="40" name="Rectangle 39"/>
            <p:cNvSpPr/>
            <p:nvPr/>
          </p:nvSpPr>
          <p:spPr>
            <a:xfrm>
              <a:off x="428596" y="1785932"/>
              <a:ext cx="2357454" cy="1323439"/>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1" name="Rectangle 40"/>
            <p:cNvSpPr/>
            <p:nvPr/>
          </p:nvSpPr>
          <p:spPr>
            <a:xfrm>
              <a:off x="428596" y="128586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cxnSp>
        <p:nvCxnSpPr>
          <p:cNvPr id="111" name="Straight Connector 110"/>
          <p:cNvCxnSpPr/>
          <p:nvPr/>
        </p:nvCxnSpPr>
        <p:spPr>
          <a:xfrm rot="5400000">
            <a:off x="2180018"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4537472" y="2321320"/>
            <a:ext cx="1642280"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3000364" y="1285866"/>
            <a:ext cx="2324646" cy="1880542"/>
            <a:chOff x="3000364" y="1285866"/>
            <a:chExt cx="2324646" cy="1880542"/>
          </a:xfrm>
        </p:grpSpPr>
        <p:sp>
          <p:nvSpPr>
            <p:cNvPr id="119" name="Rectangle 118"/>
            <p:cNvSpPr/>
            <p:nvPr/>
          </p:nvSpPr>
          <p:spPr>
            <a:xfrm>
              <a:off x="3143240" y="1285866"/>
              <a:ext cx="1305165"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Prices Buyers</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nvGrpSpPr>
            <p:cNvPr id="17" name="Group 119"/>
            <p:cNvGrpSpPr/>
            <p:nvPr/>
          </p:nvGrpSpPr>
          <p:grpSpPr>
            <a:xfrm>
              <a:off x="3000364" y="1571618"/>
              <a:ext cx="1181638" cy="1594790"/>
              <a:chOff x="3000364" y="1571618"/>
              <a:chExt cx="1181638" cy="1594790"/>
            </a:xfrm>
          </p:grpSpPr>
          <p:graphicFrame>
            <p:nvGraphicFramePr>
              <p:cNvPr id="47" name="Chart 46"/>
              <p:cNvGraphicFramePr/>
              <p:nvPr/>
            </p:nvGraphicFramePr>
            <p:xfrm>
              <a:off x="3000364" y="1571618"/>
              <a:ext cx="1181638" cy="916204"/>
            </p:xfrm>
            <a:graphic>
              <a:graphicData uri="http://schemas.openxmlformats.org/drawingml/2006/chart">
                <c:chart xmlns:c="http://schemas.openxmlformats.org/drawingml/2006/chart" xmlns:r="http://schemas.openxmlformats.org/officeDocument/2006/relationships" r:id="rId1"/>
              </a:graphicData>
            </a:graphic>
          </p:graphicFrame>
          <p:sp>
            <p:nvSpPr>
              <p:cNvPr id="118" name="Rectangle 117"/>
              <p:cNvSpPr/>
              <p:nvPr/>
            </p:nvSpPr>
            <p:spPr>
              <a:xfrm>
                <a:off x="3261739" y="2357436"/>
                <a:ext cx="660757"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$56.000</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121" name="Rectangle 120"/>
              <p:cNvSpPr/>
              <p:nvPr/>
            </p:nvSpPr>
            <p:spPr>
              <a:xfrm>
                <a:off x="3143240" y="264318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124"/>
            <p:cNvGrpSpPr/>
            <p:nvPr/>
          </p:nvGrpSpPr>
          <p:grpSpPr>
            <a:xfrm>
              <a:off x="4143372" y="1571618"/>
              <a:ext cx="1181638" cy="1594790"/>
              <a:chOff x="4143372" y="1571618"/>
              <a:chExt cx="1181638" cy="1594790"/>
            </a:xfrm>
          </p:grpSpPr>
          <p:graphicFrame>
            <p:nvGraphicFramePr>
              <p:cNvPr id="48" name="Chart 47"/>
              <p:cNvGraphicFramePr/>
              <p:nvPr/>
            </p:nvGraphicFramePr>
            <p:xfrm>
              <a:off x="4143372" y="1571618"/>
              <a:ext cx="1181638" cy="916204"/>
            </p:xfrm>
            <a:graphic>
              <a:graphicData uri="http://schemas.openxmlformats.org/drawingml/2006/chart">
                <c:chart xmlns:c="http://schemas.openxmlformats.org/drawingml/2006/chart" xmlns:r="http://schemas.openxmlformats.org/officeDocument/2006/relationships" r:id="rId2"/>
              </a:graphicData>
            </a:graphic>
          </p:graphicFrame>
          <p:sp>
            <p:nvSpPr>
              <p:cNvPr id="117" name="Rectangle 116"/>
              <p:cNvSpPr/>
              <p:nvPr/>
            </p:nvSpPr>
            <p:spPr>
              <a:xfrm>
                <a:off x="4404747" y="2354582"/>
                <a:ext cx="660757"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$56.000</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122" name="Rectangle 121"/>
              <p:cNvSpPr/>
              <p:nvPr/>
            </p:nvSpPr>
            <p:spPr>
              <a:xfrm>
                <a:off x="4286248" y="2643188"/>
                <a:ext cx="928694" cy="523220"/>
              </a:xfrm>
              <a:prstGeom prst="rect">
                <a:avLst/>
              </a:prstGeom>
            </p:spPr>
            <p:txBody>
              <a:bodyPr wrap="square">
                <a:spAutoFit/>
              </a:bodyPr>
              <a:lstStyle/>
              <a:p>
                <a:pPr algn="ctr"/>
                <a:r>
                  <a:rPr lang="ms-MY" sz="7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7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125" name="Group 124"/>
          <p:cNvGrpSpPr/>
          <p:nvPr/>
        </p:nvGrpSpPr>
        <p:grpSpPr>
          <a:xfrm>
            <a:off x="5643570" y="1285866"/>
            <a:ext cx="3143272" cy="1869530"/>
            <a:chOff x="5643570" y="1285866"/>
            <a:chExt cx="3143272" cy="1869530"/>
          </a:xfrm>
        </p:grpSpPr>
        <p:grpSp>
          <p:nvGrpSpPr>
            <p:cNvPr id="16" name="Group 127"/>
            <p:cNvGrpSpPr/>
            <p:nvPr/>
          </p:nvGrpSpPr>
          <p:grpSpPr>
            <a:xfrm>
              <a:off x="5643570" y="1285866"/>
              <a:ext cx="3143272" cy="572634"/>
              <a:chOff x="5643570" y="1285866"/>
              <a:chExt cx="3143272" cy="572634"/>
            </a:xfrm>
          </p:grpSpPr>
          <p:sp>
            <p:nvSpPr>
              <p:cNvPr id="55" name="Rectangle 54"/>
              <p:cNvSpPr/>
              <p:nvPr/>
            </p:nvSpPr>
            <p:spPr>
              <a:xfrm>
                <a:off x="5643570" y="1285866"/>
                <a:ext cx="186621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Planning Customers</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16" name="Rectangle 115"/>
              <p:cNvSpPr/>
              <p:nvPr/>
            </p:nvSpPr>
            <p:spPr>
              <a:xfrm>
                <a:off x="5643570" y="1643056"/>
                <a:ext cx="3143272" cy="215444"/>
              </a:xfrm>
              <a:prstGeom prst="rect">
                <a:avLst/>
              </a:prstGeom>
            </p:spPr>
            <p:txBody>
              <a:bodyPr wrap="square">
                <a:spAutoFit/>
              </a:bodyPr>
              <a:lstStyle/>
              <a:p>
                <a:r>
                  <a:rPr lang="ms-MY" sz="8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a:t>
                </a:r>
                <a:endParaRPr lang="id-ID" sz="800" dirty="0">
                  <a:solidFill>
                    <a:schemeClr val="bg1">
                      <a:lumMod val="65000"/>
                    </a:schemeClr>
                  </a:solidFill>
                  <a:latin typeface="Open Sans" pitchFamily="34" charset="0"/>
                  <a:ea typeface="Open Sans" pitchFamily="34" charset="0"/>
                  <a:cs typeface="Open Sans" pitchFamily="34" charset="0"/>
                </a:endParaRPr>
              </a:p>
            </p:txBody>
          </p:sp>
        </p:grpSp>
        <p:grpSp>
          <p:nvGrpSpPr>
            <p:cNvPr id="19" name="Group 125"/>
            <p:cNvGrpSpPr/>
            <p:nvPr/>
          </p:nvGrpSpPr>
          <p:grpSpPr>
            <a:xfrm>
              <a:off x="5786446" y="2214560"/>
              <a:ext cx="2924332" cy="369332"/>
              <a:chOff x="5786446" y="2214560"/>
              <a:chExt cx="2924332" cy="369332"/>
            </a:xfrm>
          </p:grpSpPr>
          <p:grpSp>
            <p:nvGrpSpPr>
              <p:cNvPr id="25" name="Group 113"/>
              <p:cNvGrpSpPr/>
              <p:nvPr/>
            </p:nvGrpSpPr>
            <p:grpSpPr>
              <a:xfrm>
                <a:off x="5786446" y="2214560"/>
                <a:ext cx="2065690" cy="348114"/>
                <a:chOff x="5786446" y="1785932"/>
                <a:chExt cx="2065690" cy="348114"/>
              </a:xfrm>
            </p:grpSpPr>
            <p:grpSp>
              <p:nvGrpSpPr>
                <p:cNvPr id="26" name="Group 299"/>
                <p:cNvGrpSpPr/>
                <p:nvPr/>
              </p:nvGrpSpPr>
              <p:grpSpPr>
                <a:xfrm>
                  <a:off x="5786446" y="1785932"/>
                  <a:ext cx="136864" cy="348114"/>
                  <a:chOff x="6141009" y="3540977"/>
                  <a:chExt cx="85046" cy="216315"/>
                </a:xfrm>
                <a:solidFill>
                  <a:schemeClr val="accent3"/>
                </a:solidFill>
              </p:grpSpPr>
              <p:sp>
                <p:nvSpPr>
                  <p:cNvPr id="5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7" name="Group 299"/>
                <p:cNvGrpSpPr/>
                <p:nvPr/>
              </p:nvGrpSpPr>
              <p:grpSpPr>
                <a:xfrm>
                  <a:off x="6000760" y="1785932"/>
                  <a:ext cx="136864" cy="348114"/>
                  <a:chOff x="6141009" y="3540977"/>
                  <a:chExt cx="85046" cy="216315"/>
                </a:xfrm>
                <a:solidFill>
                  <a:schemeClr val="accent3"/>
                </a:solidFill>
              </p:grpSpPr>
              <p:sp>
                <p:nvSpPr>
                  <p:cNvPr id="57"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8" name="Group 299"/>
                <p:cNvGrpSpPr/>
                <p:nvPr/>
              </p:nvGrpSpPr>
              <p:grpSpPr>
                <a:xfrm>
                  <a:off x="6215074" y="1785932"/>
                  <a:ext cx="136864" cy="348114"/>
                  <a:chOff x="6141009" y="3540977"/>
                  <a:chExt cx="85046" cy="216315"/>
                </a:xfrm>
                <a:solidFill>
                  <a:schemeClr val="accent3"/>
                </a:solidFill>
              </p:grpSpPr>
              <p:sp>
                <p:nvSpPr>
                  <p:cNvPr id="6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5" name="Group 299"/>
                <p:cNvGrpSpPr/>
                <p:nvPr/>
              </p:nvGrpSpPr>
              <p:grpSpPr>
                <a:xfrm>
                  <a:off x="6429388" y="1785932"/>
                  <a:ext cx="136864" cy="348114"/>
                  <a:chOff x="6141009" y="3540977"/>
                  <a:chExt cx="85046" cy="216315"/>
                </a:xfrm>
                <a:solidFill>
                  <a:schemeClr val="accent3"/>
                </a:solidFill>
              </p:grpSpPr>
              <p:sp>
                <p:nvSpPr>
                  <p:cNvPr id="63"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6" name="Group 299"/>
                <p:cNvGrpSpPr/>
                <p:nvPr/>
              </p:nvGrpSpPr>
              <p:grpSpPr>
                <a:xfrm>
                  <a:off x="6643702" y="1785932"/>
                  <a:ext cx="136864" cy="348114"/>
                  <a:chOff x="6141009" y="3540977"/>
                  <a:chExt cx="85046" cy="216315"/>
                </a:xfrm>
                <a:solidFill>
                  <a:schemeClr val="accent3"/>
                </a:solidFill>
              </p:grpSpPr>
              <p:sp>
                <p:nvSpPr>
                  <p:cNvPr id="66"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7"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299"/>
                <p:cNvGrpSpPr/>
                <p:nvPr/>
              </p:nvGrpSpPr>
              <p:grpSpPr>
                <a:xfrm>
                  <a:off x="6858016" y="1785932"/>
                  <a:ext cx="136864" cy="348114"/>
                  <a:chOff x="6141009" y="3540977"/>
                  <a:chExt cx="85046" cy="216315"/>
                </a:xfrm>
                <a:solidFill>
                  <a:schemeClr val="accent3"/>
                </a:solidFill>
              </p:grpSpPr>
              <p:sp>
                <p:nvSpPr>
                  <p:cNvPr id="69"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299"/>
                <p:cNvGrpSpPr/>
                <p:nvPr/>
              </p:nvGrpSpPr>
              <p:grpSpPr>
                <a:xfrm>
                  <a:off x="7072330" y="1785932"/>
                  <a:ext cx="136864" cy="348114"/>
                  <a:chOff x="6141009" y="3540977"/>
                  <a:chExt cx="85046" cy="216315"/>
                </a:xfrm>
                <a:solidFill>
                  <a:schemeClr val="accent3"/>
                </a:solidFill>
              </p:grpSpPr>
              <p:sp>
                <p:nvSpPr>
                  <p:cNvPr id="72"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3" name="Oval 13"/>
                  <p:cNvSpPr>
                    <a:spLocks noChangeArrowheads="1"/>
                  </p:cNvSpPr>
                  <p:nvPr/>
                </p:nvSpPr>
                <p:spPr bwMode="auto">
                  <a:xfrm>
                    <a:off x="6166893" y="3540977"/>
                    <a:ext cx="33741" cy="33741"/>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2" name="Group 299"/>
                <p:cNvGrpSpPr/>
                <p:nvPr/>
              </p:nvGrpSpPr>
              <p:grpSpPr>
                <a:xfrm>
                  <a:off x="7286644" y="1785932"/>
                  <a:ext cx="136864" cy="348114"/>
                  <a:chOff x="6141009" y="3540977"/>
                  <a:chExt cx="85046" cy="216315"/>
                </a:xfrm>
                <a:solidFill>
                  <a:schemeClr val="bg1">
                    <a:lumMod val="75000"/>
                  </a:schemeClr>
                </a:solidFill>
              </p:grpSpPr>
              <p:sp>
                <p:nvSpPr>
                  <p:cNvPr id="75"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6"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6" name="Group 299"/>
                <p:cNvGrpSpPr/>
                <p:nvPr/>
              </p:nvGrpSpPr>
              <p:grpSpPr>
                <a:xfrm>
                  <a:off x="7500958" y="1785932"/>
                  <a:ext cx="136864" cy="348114"/>
                  <a:chOff x="6141009" y="3540977"/>
                  <a:chExt cx="85046" cy="216315"/>
                </a:xfrm>
                <a:solidFill>
                  <a:schemeClr val="bg1">
                    <a:lumMod val="75000"/>
                  </a:schemeClr>
                </a:solidFill>
              </p:grpSpPr>
              <p:sp>
                <p:nvSpPr>
                  <p:cNvPr id="78"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9"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9" name="Group 299"/>
                <p:cNvGrpSpPr/>
                <p:nvPr/>
              </p:nvGrpSpPr>
              <p:grpSpPr>
                <a:xfrm>
                  <a:off x="7715272" y="1785932"/>
                  <a:ext cx="136864" cy="348114"/>
                  <a:chOff x="6141009" y="3540977"/>
                  <a:chExt cx="85046" cy="216315"/>
                </a:xfrm>
                <a:solidFill>
                  <a:schemeClr val="bg1">
                    <a:lumMod val="75000"/>
                  </a:schemeClr>
                </a:solidFill>
              </p:grpSpPr>
              <p:sp>
                <p:nvSpPr>
                  <p:cNvPr id="81"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2"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23" name="Rectangle 122"/>
              <p:cNvSpPr/>
              <p:nvPr/>
            </p:nvSpPr>
            <p:spPr>
              <a:xfrm>
                <a:off x="8072462" y="2214560"/>
                <a:ext cx="638316" cy="369332"/>
              </a:xfrm>
              <a:prstGeom prst="rect">
                <a:avLst/>
              </a:prstGeom>
            </p:spPr>
            <p:txBody>
              <a:bodyPr wrap="none">
                <a:spAutoFit/>
              </a:bodyPr>
              <a:lstStyle/>
              <a:p>
                <a:r>
                  <a:rPr lang="en-US" dirty="0" smtClean="0">
                    <a:solidFill>
                      <a:schemeClr val="bg1">
                        <a:lumMod val="65000"/>
                      </a:schemeClr>
                    </a:solidFill>
                    <a:latin typeface="Open Sans" pitchFamily="34" charset="0"/>
                    <a:ea typeface="Open Sans" pitchFamily="34" charset="0"/>
                    <a:cs typeface="Open Sans" pitchFamily="34" charset="0"/>
                  </a:rPr>
                  <a:t>70%</a:t>
                </a:r>
                <a:endParaRPr lang="en-US" dirty="0">
                  <a:solidFill>
                    <a:schemeClr val="bg1">
                      <a:lumMod val="65000"/>
                    </a:schemeClr>
                  </a:solidFill>
                  <a:latin typeface="Open Sans" pitchFamily="34" charset="0"/>
                  <a:ea typeface="Open Sans" pitchFamily="34" charset="0"/>
                  <a:cs typeface="Open Sans" pitchFamily="34" charset="0"/>
                </a:endParaRPr>
              </a:p>
            </p:txBody>
          </p:sp>
        </p:grpSp>
        <p:grpSp>
          <p:nvGrpSpPr>
            <p:cNvPr id="62" name="Group 126"/>
            <p:cNvGrpSpPr/>
            <p:nvPr/>
          </p:nvGrpSpPr>
          <p:grpSpPr>
            <a:xfrm>
              <a:off x="5786446" y="2786064"/>
              <a:ext cx="2924332" cy="369332"/>
              <a:chOff x="5786446" y="2786064"/>
              <a:chExt cx="2924332" cy="369332"/>
            </a:xfrm>
          </p:grpSpPr>
          <p:grpSp>
            <p:nvGrpSpPr>
              <p:cNvPr id="65" name="Group 114"/>
              <p:cNvGrpSpPr/>
              <p:nvPr/>
            </p:nvGrpSpPr>
            <p:grpSpPr>
              <a:xfrm>
                <a:off x="5786446" y="2786064"/>
                <a:ext cx="2090470" cy="348610"/>
                <a:chOff x="5786446" y="2500312"/>
                <a:chExt cx="2090470" cy="348610"/>
              </a:xfrm>
            </p:grpSpPr>
            <p:grpSp>
              <p:nvGrpSpPr>
                <p:cNvPr id="68" name="Group 302"/>
                <p:cNvGrpSpPr/>
                <p:nvPr/>
              </p:nvGrpSpPr>
              <p:grpSpPr>
                <a:xfrm>
                  <a:off x="5786446" y="2500312"/>
                  <a:ext cx="161644" cy="348610"/>
                  <a:chOff x="6138760" y="4271257"/>
                  <a:chExt cx="97227" cy="209688"/>
                </a:xfrm>
                <a:solidFill>
                  <a:schemeClr val="accent4"/>
                </a:solidFill>
              </p:grpSpPr>
              <p:sp>
                <p:nvSpPr>
                  <p:cNvPr id="53" name="Oval 5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1" name="Group 302"/>
                <p:cNvGrpSpPr/>
                <p:nvPr/>
              </p:nvGrpSpPr>
              <p:grpSpPr>
                <a:xfrm>
                  <a:off x="6000760" y="2500312"/>
                  <a:ext cx="161644" cy="348610"/>
                  <a:chOff x="6138760" y="4271257"/>
                  <a:chExt cx="97227" cy="209688"/>
                </a:xfrm>
                <a:solidFill>
                  <a:schemeClr val="accent4"/>
                </a:solidFill>
              </p:grpSpPr>
              <p:sp>
                <p:nvSpPr>
                  <p:cNvPr id="84" name="Oval 83"/>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5"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4" name="Group 302"/>
                <p:cNvGrpSpPr/>
                <p:nvPr/>
              </p:nvGrpSpPr>
              <p:grpSpPr>
                <a:xfrm>
                  <a:off x="6215074" y="2500312"/>
                  <a:ext cx="161644" cy="348610"/>
                  <a:chOff x="6138760" y="4271257"/>
                  <a:chExt cx="97227" cy="209688"/>
                </a:xfrm>
                <a:solidFill>
                  <a:schemeClr val="accent4"/>
                </a:solidFill>
              </p:grpSpPr>
              <p:sp>
                <p:nvSpPr>
                  <p:cNvPr id="87" name="Oval 86"/>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8"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302"/>
                <p:cNvGrpSpPr/>
                <p:nvPr/>
              </p:nvGrpSpPr>
              <p:grpSpPr>
                <a:xfrm>
                  <a:off x="6429388" y="2500312"/>
                  <a:ext cx="161644" cy="348610"/>
                  <a:chOff x="6138760" y="4271257"/>
                  <a:chExt cx="97227" cy="209688"/>
                </a:xfrm>
                <a:solidFill>
                  <a:schemeClr val="accent4"/>
                </a:solidFill>
              </p:grpSpPr>
              <p:sp>
                <p:nvSpPr>
                  <p:cNvPr id="90" name="Oval 89"/>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302"/>
                <p:cNvGrpSpPr/>
                <p:nvPr/>
              </p:nvGrpSpPr>
              <p:grpSpPr>
                <a:xfrm>
                  <a:off x="6643702" y="2500312"/>
                  <a:ext cx="161644" cy="348610"/>
                  <a:chOff x="6138760" y="4271257"/>
                  <a:chExt cx="97227" cy="209688"/>
                </a:xfrm>
                <a:solidFill>
                  <a:schemeClr val="accent4"/>
                </a:solidFill>
              </p:grpSpPr>
              <p:sp>
                <p:nvSpPr>
                  <p:cNvPr id="93" name="Oval 92"/>
                  <p:cNvSpPr>
                    <a:spLocks noChangeArrowheads="1"/>
                  </p:cNvSpPr>
                  <p:nvPr/>
                </p:nvSpPr>
                <p:spPr bwMode="auto">
                  <a:xfrm>
                    <a:off x="6171468" y="4271257"/>
                    <a:ext cx="30916" cy="31812"/>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302"/>
                <p:cNvGrpSpPr/>
                <p:nvPr/>
              </p:nvGrpSpPr>
              <p:grpSpPr>
                <a:xfrm>
                  <a:off x="6858016" y="2500312"/>
                  <a:ext cx="161644" cy="348610"/>
                  <a:chOff x="6138760" y="4271257"/>
                  <a:chExt cx="97227" cy="209688"/>
                </a:xfrm>
                <a:solidFill>
                  <a:schemeClr val="bg1">
                    <a:lumMod val="75000"/>
                  </a:schemeClr>
                </a:solidFill>
              </p:grpSpPr>
              <p:sp>
                <p:nvSpPr>
                  <p:cNvPr id="96" name="Oval 95"/>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6" name="Group 302"/>
                <p:cNvGrpSpPr/>
                <p:nvPr/>
              </p:nvGrpSpPr>
              <p:grpSpPr>
                <a:xfrm>
                  <a:off x="7072330" y="2500312"/>
                  <a:ext cx="161644" cy="348610"/>
                  <a:chOff x="6138760" y="4271257"/>
                  <a:chExt cx="97227" cy="209688"/>
                </a:xfrm>
                <a:solidFill>
                  <a:schemeClr val="bg1">
                    <a:lumMod val="75000"/>
                  </a:schemeClr>
                </a:solidFill>
              </p:grpSpPr>
              <p:sp>
                <p:nvSpPr>
                  <p:cNvPr id="99" name="Oval 98"/>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0"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9" name="Group 302"/>
                <p:cNvGrpSpPr/>
                <p:nvPr/>
              </p:nvGrpSpPr>
              <p:grpSpPr>
                <a:xfrm>
                  <a:off x="7286644" y="2500312"/>
                  <a:ext cx="161644" cy="348610"/>
                  <a:chOff x="6138760" y="4271257"/>
                  <a:chExt cx="97227" cy="209688"/>
                </a:xfrm>
                <a:solidFill>
                  <a:schemeClr val="bg1">
                    <a:lumMod val="75000"/>
                  </a:schemeClr>
                </a:solidFill>
              </p:grpSpPr>
              <p:sp>
                <p:nvSpPr>
                  <p:cNvPr id="102" name="Oval 101"/>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2" name="Group 302"/>
                <p:cNvGrpSpPr/>
                <p:nvPr/>
              </p:nvGrpSpPr>
              <p:grpSpPr>
                <a:xfrm>
                  <a:off x="7500958" y="2500312"/>
                  <a:ext cx="161644" cy="348610"/>
                  <a:chOff x="6138760" y="4271257"/>
                  <a:chExt cx="97227" cy="209688"/>
                </a:xfrm>
                <a:solidFill>
                  <a:schemeClr val="bg1">
                    <a:lumMod val="75000"/>
                  </a:schemeClr>
                </a:solidFill>
              </p:grpSpPr>
              <p:sp>
                <p:nvSpPr>
                  <p:cNvPr id="105" name="Oval 104"/>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6"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95" name="Group 302"/>
                <p:cNvGrpSpPr/>
                <p:nvPr/>
              </p:nvGrpSpPr>
              <p:grpSpPr>
                <a:xfrm>
                  <a:off x="7715272" y="2500312"/>
                  <a:ext cx="161644" cy="348610"/>
                  <a:chOff x="6138760" y="4271257"/>
                  <a:chExt cx="97227" cy="209688"/>
                </a:xfrm>
                <a:solidFill>
                  <a:schemeClr val="bg1">
                    <a:lumMod val="75000"/>
                  </a:schemeClr>
                </a:solidFill>
              </p:grpSpPr>
              <p:sp>
                <p:nvSpPr>
                  <p:cNvPr id="108" name="Oval 107"/>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9"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24" name="Rectangle 123"/>
              <p:cNvSpPr/>
              <p:nvPr/>
            </p:nvSpPr>
            <p:spPr>
              <a:xfrm>
                <a:off x="8072462" y="2786064"/>
                <a:ext cx="638316" cy="369332"/>
              </a:xfrm>
              <a:prstGeom prst="rect">
                <a:avLst/>
              </a:prstGeom>
            </p:spPr>
            <p:txBody>
              <a:bodyPr wrap="none">
                <a:spAutoFit/>
              </a:bodyPr>
              <a:lstStyle/>
              <a:p>
                <a:r>
                  <a:rPr lang="en-US" dirty="0" smtClean="0">
                    <a:solidFill>
                      <a:schemeClr val="bg1">
                        <a:lumMod val="65000"/>
                      </a:schemeClr>
                    </a:solidFill>
                    <a:latin typeface="Open Sans" pitchFamily="34" charset="0"/>
                    <a:ea typeface="Open Sans" pitchFamily="34" charset="0"/>
                    <a:cs typeface="Open Sans" pitchFamily="34" charset="0"/>
                  </a:rPr>
                  <a:t>50%</a:t>
                </a:r>
                <a:endParaRPr lang="en-US" dirty="0">
                  <a:solidFill>
                    <a:schemeClr val="bg1">
                      <a:lumMod val="65000"/>
                    </a:schemeClr>
                  </a:solidFill>
                  <a:latin typeface="Open Sans" pitchFamily="34" charset="0"/>
                  <a:ea typeface="Open Sans" pitchFamily="34" charset="0"/>
                  <a:cs typeface="Open Sans" pitchFamily="34" charset="0"/>
                </a:endParaRPr>
              </a:p>
            </p:txBody>
          </p:sp>
        </p:grpSp>
      </p:grpSp>
      <p:sp>
        <p:nvSpPr>
          <p:cNvPr id="134" name="Rectangle 13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lide(fromTop)">
                                      <p:cBhvr>
                                        <p:cTn id="7" dur="500"/>
                                        <p:tgtEl>
                                          <p:spTgt spid="1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slide(fromBottom)">
                                      <p:cBhvr>
                                        <p:cTn id="14" dur="500"/>
                                        <p:tgtEl>
                                          <p:spTgt spid="1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slide(fromBottom)">
                                      <p:cBhvr>
                                        <p:cTn id="18" dur="500"/>
                                        <p:tgtEl>
                                          <p:spTgt spid="111"/>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slide(fromBottom)">
                                      <p:cBhvr>
                                        <p:cTn id="22" dur="500"/>
                                        <p:tgtEl>
                                          <p:spTgt spid="120"/>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113"/>
                                        </p:tgtEl>
                                        <p:attrNameLst>
                                          <p:attrName>style.visibility</p:attrName>
                                        </p:attrNameLst>
                                      </p:cBhvr>
                                      <p:to>
                                        <p:strVal val="visible"/>
                                      </p:to>
                                    </p:set>
                                    <p:animEffect transition="in" filter="slide(fromBottom)">
                                      <p:cBhvr>
                                        <p:cTn id="26" dur="500"/>
                                        <p:tgtEl>
                                          <p:spTgt spid="113"/>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slide(fromBottom)">
                                      <p:cBhvr>
                                        <p:cTn id="30" dur="500"/>
                                        <p:tgtEl>
                                          <p:spTgt spid="125"/>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slide(fromLeft)">
                                      <p:cBhvr>
                                        <p:cTn id="34" dur="500"/>
                                        <p:tgtEl>
                                          <p:spTgt spid="3"/>
                                        </p:tgtEl>
                                      </p:cBhvr>
                                    </p:animEffect>
                                  </p:childTnLst>
                                </p:cTn>
                              </p:par>
                              <p:par>
                                <p:cTn id="35" presetID="1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slide(fromLeft)">
                                      <p:cBhvr>
                                        <p:cTn id="37" dur="500"/>
                                        <p:tgtEl>
                                          <p:spTgt spid="7"/>
                                        </p:tgtEl>
                                      </p:cBhvr>
                                    </p:animEffect>
                                  </p:childTnLst>
                                </p:cTn>
                              </p:par>
                              <p:par>
                                <p:cTn id="38" presetID="12" presetClass="entr" presetSubtype="8" fill="hold"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slide(fromLeft)">
                                      <p:cBhvr>
                                        <p:cTn id="40" dur="500"/>
                                        <p:tgtEl>
                                          <p:spTgt spid="10"/>
                                        </p:tgtEl>
                                      </p:cBhvr>
                                    </p:animEffect>
                                  </p:childTnLst>
                                </p:cTn>
                              </p:par>
                              <p:par>
                                <p:cTn id="41" presetID="12" presetClass="entr" presetSubtype="8"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lide(fromLeft)">
                                      <p:cBhvr>
                                        <p:cTn id="43" dur="500"/>
                                        <p:tgtEl>
                                          <p:spTgt spid="11"/>
                                        </p:tgtEl>
                                      </p:cBhvr>
                                    </p:animEffect>
                                  </p:childTnLst>
                                </p:cTn>
                              </p:par>
                              <p:par>
                                <p:cTn id="44" presetID="12" presetClass="entr" presetSubtype="8" fill="hold"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slide(fromLeft)">
                                      <p:cBhvr>
                                        <p:cTn id="46" dur="500"/>
                                        <p:tgtEl>
                                          <p:spTgt spid="12"/>
                                        </p:tgtEl>
                                      </p:cBhvr>
                                    </p:animEffect>
                                  </p:childTnLst>
                                </p:cTn>
                              </p:par>
                            </p:childTnLst>
                          </p:cTn>
                        </p:par>
                        <p:par>
                          <p:cTn id="47" fill="hold">
                            <p:stCondLst>
                              <p:cond delay="3500"/>
                            </p:stCondLst>
                            <p:childTnLst>
                              <p:par>
                                <p:cTn id="48" presetID="12" presetClass="entr" presetSubtype="8"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slide(fromLeft)">
                                      <p:cBhvr>
                                        <p:cTn id="50" dur="500"/>
                                        <p:tgtEl>
                                          <p:spTgt spid="24"/>
                                        </p:tgtEl>
                                      </p:cBhvr>
                                    </p:animEffect>
                                  </p:childTnLst>
                                </p:cTn>
                              </p:par>
                              <p:par>
                                <p:cTn id="51" presetID="12" presetClass="entr" presetSubtype="8"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slide(fromLeft)">
                                      <p:cBhvr>
                                        <p:cTn id="53" dur="500"/>
                                        <p:tgtEl>
                                          <p:spTgt spid="42"/>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slide(fromLeft)">
                                      <p:cBhvr>
                                        <p:cTn id="56" dur="500"/>
                                        <p:tgtEl>
                                          <p:spTgt spid="43"/>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slide(fromLeft)">
                                      <p:cBhvr>
                                        <p:cTn id="59" dur="500"/>
                                        <p:tgtEl>
                                          <p:spTgt spid="44"/>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slide(fromLeft)">
                                      <p:cBhvr>
                                        <p:cTn id="62" dur="500"/>
                                        <p:tgtEl>
                                          <p:spTgt spid="45"/>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Effect transition="in" filter="slide(fromLeft)">
                                      <p:cBhvr>
                                        <p:cTn id="6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2" grpId="0"/>
      <p:bldP spid="43" grpId="0"/>
      <p:bldP spid="44" grpId="0"/>
      <p:bldP spid="45" grpId="0"/>
      <p:bldP spid="46" grpId="0"/>
      <p:bldP spid="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a:spLocks noChangeAspect="1" noChangeArrowheads="1" noTextEdit="1"/>
          </p:cNvSpPr>
          <p:nvPr/>
        </p:nvSpPr>
        <p:spPr bwMode="auto">
          <a:xfrm>
            <a:off x="123009" y="1590625"/>
            <a:ext cx="2119312" cy="2802304"/>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7"/>
          <p:cNvSpPr/>
          <p:nvPr/>
        </p:nvSpPr>
        <p:spPr bwMode="auto">
          <a:xfrm>
            <a:off x="1" y="1326424"/>
            <a:ext cx="1460462" cy="944899"/>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4" name="Freeform 9"/>
          <p:cNvSpPr/>
          <p:nvPr/>
        </p:nvSpPr>
        <p:spPr bwMode="auto">
          <a:xfrm>
            <a:off x="2" y="1942895"/>
            <a:ext cx="1460460" cy="752504"/>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5" name="Freeform 11"/>
          <p:cNvSpPr/>
          <p:nvPr/>
        </p:nvSpPr>
        <p:spPr bwMode="auto">
          <a:xfrm>
            <a:off x="0" y="2477549"/>
            <a:ext cx="1460464" cy="560114"/>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6" name="Freeform 13"/>
          <p:cNvSpPr/>
          <p:nvPr/>
        </p:nvSpPr>
        <p:spPr bwMode="auto">
          <a:xfrm>
            <a:off x="0" y="2943180"/>
            <a:ext cx="1460464" cy="561665"/>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path>
            </a:pathLst>
          </a:custGeom>
          <a:noFill/>
          <a:ln w="9525">
            <a:noFill/>
            <a:round/>
          </a:ln>
        </p:spPr>
        <p:txBody>
          <a:bodyPr vert="horz" wrap="square" lIns="91440" tIns="45720" rIns="91440" bIns="45720" numCol="1" anchor="t" anchorCtr="0" compatLnSpc="1"/>
          <a:lstStyle/>
          <a:p>
            <a:endParaRPr lang="en-US"/>
          </a:p>
        </p:txBody>
      </p:sp>
      <p:sp>
        <p:nvSpPr>
          <p:cNvPr id="7" name="Freeform 15"/>
          <p:cNvSpPr/>
          <p:nvPr/>
        </p:nvSpPr>
        <p:spPr bwMode="auto">
          <a:xfrm>
            <a:off x="2" y="3235463"/>
            <a:ext cx="1460460" cy="752504"/>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path>
            </a:pathLst>
          </a:custGeom>
          <a:noFill/>
          <a:ln w="9525">
            <a:noFill/>
            <a:round/>
          </a:ln>
        </p:spPr>
        <p:txBody>
          <a:bodyPr vert="horz" wrap="square" lIns="91440" tIns="45720" rIns="91440" bIns="45720" numCol="1" anchor="t" anchorCtr="0" compatLnSpc="1"/>
          <a:lstStyle/>
          <a:p>
            <a:endParaRPr lang="en-US"/>
          </a:p>
        </p:txBody>
      </p:sp>
      <p:sp>
        <p:nvSpPr>
          <p:cNvPr id="8" name="Freeform 6"/>
          <p:cNvSpPr/>
          <p:nvPr/>
        </p:nvSpPr>
        <p:spPr bwMode="auto">
          <a:xfrm>
            <a:off x="1" y="1000114"/>
            <a:ext cx="1460462" cy="1353843"/>
          </a:xfrm>
          <a:custGeom>
            <a:avLst/>
            <a:gdLst/>
            <a:ahLst/>
            <a:cxnLst>
              <a:cxn ang="0">
                <a:pos x="0" y="0"/>
              </a:cxn>
              <a:cxn ang="0">
                <a:pos x="0" y="725"/>
              </a:cxn>
              <a:cxn ang="0">
                <a:pos x="859" y="1217"/>
              </a:cxn>
              <a:cxn ang="0">
                <a:pos x="859" y="739"/>
              </a:cxn>
              <a:cxn ang="0">
                <a:pos x="0" y="0"/>
              </a:cxn>
            </a:cxnLst>
            <a:rect l="0" t="0" r="r" b="b"/>
            <a:pathLst>
              <a:path w="859" h="1217">
                <a:moveTo>
                  <a:pt x="0" y="0"/>
                </a:moveTo>
                <a:lnTo>
                  <a:pt x="0" y="725"/>
                </a:lnTo>
                <a:lnTo>
                  <a:pt x="859" y="1217"/>
                </a:lnTo>
                <a:lnTo>
                  <a:pt x="859" y="739"/>
                </a:lnTo>
                <a:lnTo>
                  <a:pt x="0" y="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10" name="Freeform 8"/>
          <p:cNvSpPr/>
          <p:nvPr/>
        </p:nvSpPr>
        <p:spPr bwMode="auto">
          <a:xfrm>
            <a:off x="2" y="1801859"/>
            <a:ext cx="1460460" cy="1078181"/>
          </a:xfrm>
          <a:custGeom>
            <a:avLst/>
            <a:gdLst/>
            <a:ahLst/>
            <a:cxnLst>
              <a:cxn ang="0">
                <a:pos x="0" y="0"/>
              </a:cxn>
              <a:cxn ang="0">
                <a:pos x="0" y="722"/>
              </a:cxn>
              <a:cxn ang="0">
                <a:pos x="859" y="969"/>
              </a:cxn>
              <a:cxn ang="0">
                <a:pos x="859" y="492"/>
              </a:cxn>
              <a:cxn ang="0">
                <a:pos x="0" y="0"/>
              </a:cxn>
            </a:cxnLst>
            <a:rect l="0" t="0" r="r" b="b"/>
            <a:pathLst>
              <a:path w="859" h="969">
                <a:moveTo>
                  <a:pt x="0" y="0"/>
                </a:moveTo>
                <a:lnTo>
                  <a:pt x="0" y="722"/>
                </a:lnTo>
                <a:lnTo>
                  <a:pt x="859" y="969"/>
                </a:lnTo>
                <a:lnTo>
                  <a:pt x="859" y="492"/>
                </a:lnTo>
                <a:lnTo>
                  <a:pt x="0" y="0"/>
                </a:lnTo>
                <a:close/>
              </a:path>
            </a:pathLst>
          </a:custGeom>
          <a:solidFill>
            <a:schemeClr val="accent2">
              <a:lumMod val="40000"/>
              <a:lumOff val="60000"/>
            </a:schemeClr>
          </a:solidFill>
          <a:ln w="9525">
            <a:noFill/>
            <a:round/>
          </a:ln>
        </p:spPr>
        <p:txBody>
          <a:bodyPr vert="horz" wrap="square" lIns="91440" tIns="45720" rIns="91440" bIns="45720" numCol="1" anchor="t" anchorCtr="0" compatLnSpc="1"/>
          <a:lstStyle/>
          <a:p>
            <a:endParaRPr lang="en-US"/>
          </a:p>
        </p:txBody>
      </p:sp>
      <p:sp>
        <p:nvSpPr>
          <p:cNvPr id="12" name="Freeform 10"/>
          <p:cNvSpPr/>
          <p:nvPr/>
        </p:nvSpPr>
        <p:spPr bwMode="auto">
          <a:xfrm>
            <a:off x="0" y="2598224"/>
            <a:ext cx="1460464" cy="802526"/>
          </a:xfrm>
          <a:custGeom>
            <a:avLst/>
            <a:gdLst/>
            <a:ahLst/>
            <a:cxnLst>
              <a:cxn ang="0">
                <a:pos x="0" y="0"/>
              </a:cxn>
              <a:cxn ang="0">
                <a:pos x="0" y="723"/>
              </a:cxn>
              <a:cxn ang="0">
                <a:pos x="859" y="723"/>
              </a:cxn>
              <a:cxn ang="0">
                <a:pos x="859" y="247"/>
              </a:cxn>
              <a:cxn ang="0">
                <a:pos x="0" y="0"/>
              </a:cxn>
            </a:cxnLst>
            <a:rect l="0" t="0" r="r" b="b"/>
            <a:pathLst>
              <a:path w="859" h="723">
                <a:moveTo>
                  <a:pt x="0" y="0"/>
                </a:moveTo>
                <a:lnTo>
                  <a:pt x="0" y="723"/>
                </a:lnTo>
                <a:lnTo>
                  <a:pt x="859" y="723"/>
                </a:lnTo>
                <a:lnTo>
                  <a:pt x="859" y="247"/>
                </a:lnTo>
                <a:lnTo>
                  <a:pt x="0" y="0"/>
                </a:lnTo>
                <a:close/>
              </a:path>
            </a:pathLst>
          </a:custGeom>
          <a:solidFill>
            <a:schemeClr val="accent2">
              <a:lumMod val="60000"/>
              <a:lumOff val="40000"/>
            </a:schemeClr>
          </a:solidFill>
          <a:ln w="9525">
            <a:noFill/>
            <a:round/>
          </a:ln>
        </p:spPr>
        <p:txBody>
          <a:bodyPr vert="horz" wrap="square" lIns="91440" tIns="45720" rIns="91440" bIns="45720" numCol="1" anchor="t" anchorCtr="0" compatLnSpc="1"/>
          <a:lstStyle/>
          <a:p>
            <a:endParaRPr lang="en-US"/>
          </a:p>
        </p:txBody>
      </p:sp>
      <p:sp>
        <p:nvSpPr>
          <p:cNvPr id="14" name="Freeform 12"/>
          <p:cNvSpPr/>
          <p:nvPr/>
        </p:nvSpPr>
        <p:spPr bwMode="auto">
          <a:xfrm>
            <a:off x="0" y="3411436"/>
            <a:ext cx="1460464" cy="804748"/>
          </a:xfrm>
          <a:custGeom>
            <a:avLst/>
            <a:gdLst/>
            <a:ahLst/>
            <a:cxnLst>
              <a:cxn ang="0">
                <a:pos x="0" y="0"/>
              </a:cxn>
              <a:cxn ang="0">
                <a:pos x="0" y="725"/>
              </a:cxn>
              <a:cxn ang="0">
                <a:pos x="859" y="479"/>
              </a:cxn>
              <a:cxn ang="0">
                <a:pos x="859" y="0"/>
              </a:cxn>
              <a:cxn ang="0">
                <a:pos x="0" y="0"/>
              </a:cxn>
            </a:cxnLst>
            <a:rect l="0" t="0" r="r" b="b"/>
            <a:pathLst>
              <a:path w="859" h="725">
                <a:moveTo>
                  <a:pt x="0" y="0"/>
                </a:moveTo>
                <a:lnTo>
                  <a:pt x="0" y="725"/>
                </a:lnTo>
                <a:lnTo>
                  <a:pt x="859" y="479"/>
                </a:lnTo>
                <a:lnTo>
                  <a:pt x="859" y="0"/>
                </a:lnTo>
                <a:lnTo>
                  <a:pt x="0" y="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6" name="Freeform 14"/>
          <p:cNvSpPr/>
          <p:nvPr/>
        </p:nvSpPr>
        <p:spPr bwMode="auto">
          <a:xfrm>
            <a:off x="2" y="3939063"/>
            <a:ext cx="1460460" cy="1078181"/>
          </a:xfrm>
          <a:custGeom>
            <a:avLst/>
            <a:gdLst/>
            <a:ahLst/>
            <a:cxnLst>
              <a:cxn ang="0">
                <a:pos x="0" y="246"/>
              </a:cxn>
              <a:cxn ang="0">
                <a:pos x="0" y="969"/>
              </a:cxn>
              <a:cxn ang="0">
                <a:pos x="859" y="476"/>
              </a:cxn>
              <a:cxn ang="0">
                <a:pos x="859" y="0"/>
              </a:cxn>
              <a:cxn ang="0">
                <a:pos x="0" y="246"/>
              </a:cxn>
            </a:cxnLst>
            <a:rect l="0" t="0" r="r" b="b"/>
            <a:pathLst>
              <a:path w="859" h="969">
                <a:moveTo>
                  <a:pt x="0" y="246"/>
                </a:moveTo>
                <a:lnTo>
                  <a:pt x="0" y="969"/>
                </a:lnTo>
                <a:lnTo>
                  <a:pt x="859" y="476"/>
                </a:lnTo>
                <a:lnTo>
                  <a:pt x="859" y="0"/>
                </a:lnTo>
                <a:lnTo>
                  <a:pt x="0" y="246"/>
                </a:lnTo>
                <a:close/>
              </a:path>
            </a:pathLst>
          </a:custGeom>
          <a:solidFill>
            <a:schemeClr val="accent2">
              <a:lumMod val="75000"/>
            </a:schemeClr>
          </a:solidFill>
          <a:ln w="9525">
            <a:noFill/>
            <a:round/>
          </a:ln>
        </p:spPr>
        <p:txBody>
          <a:bodyPr vert="horz" wrap="square" lIns="91440" tIns="45720" rIns="91440" bIns="45720" numCol="1" anchor="t" anchorCtr="0" compatLnSpc="1"/>
          <a:lstStyle/>
          <a:p>
            <a:endParaRPr lang="en-US"/>
          </a:p>
        </p:txBody>
      </p:sp>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9" name="Group 18"/>
          <p:cNvGrpSpPr/>
          <p:nvPr/>
        </p:nvGrpSpPr>
        <p:grpSpPr>
          <a:xfrm>
            <a:off x="857224" y="142876"/>
            <a:ext cx="7429552" cy="492443"/>
            <a:chOff x="857224" y="142876"/>
            <a:chExt cx="7429552" cy="492443"/>
          </a:xfrm>
        </p:grpSpPr>
        <p:sp>
          <p:nvSpPr>
            <p:cNvPr id="20" name="Rectangle 1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1" name="Straight Connector 2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1461290" y="1785932"/>
            <a:ext cx="5396726" cy="568527"/>
            <a:chOff x="1461290" y="1785932"/>
            <a:chExt cx="5396726" cy="568527"/>
          </a:xfrm>
        </p:grpSpPr>
        <p:sp>
          <p:nvSpPr>
            <p:cNvPr id="29" name="Rectangle 28"/>
            <p:cNvSpPr/>
            <p:nvPr/>
          </p:nvSpPr>
          <p:spPr>
            <a:xfrm>
              <a:off x="3929058" y="178593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23" name="Group 47"/>
            <p:cNvGrpSpPr/>
            <p:nvPr/>
          </p:nvGrpSpPr>
          <p:grpSpPr>
            <a:xfrm>
              <a:off x="1461290" y="1824496"/>
              <a:ext cx="2396330" cy="529963"/>
              <a:chOff x="1461290" y="1824496"/>
              <a:chExt cx="2396330" cy="529963"/>
            </a:xfrm>
          </p:grpSpPr>
          <p:sp>
            <p:nvSpPr>
              <p:cNvPr id="9" name="Rectangle 8"/>
              <p:cNvSpPr/>
              <p:nvPr/>
            </p:nvSpPr>
            <p:spPr>
              <a:xfrm>
                <a:off x="1461290" y="1824496"/>
                <a:ext cx="2396330" cy="529963"/>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1857356" y="1857370"/>
                <a:ext cx="1857388" cy="461665"/>
                <a:chOff x="1857356" y="1857370"/>
                <a:chExt cx="1857388" cy="461665"/>
              </a:xfrm>
            </p:grpSpPr>
            <p:sp>
              <p:nvSpPr>
                <p:cNvPr id="24" name="Rectangle 23"/>
                <p:cNvSpPr/>
                <p:nvPr/>
              </p:nvSpPr>
              <p:spPr>
                <a:xfrm>
                  <a:off x="2428860" y="192880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1857356" y="1857370"/>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01</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1" name="Group 50"/>
          <p:cNvGrpSpPr/>
          <p:nvPr/>
        </p:nvGrpSpPr>
        <p:grpSpPr>
          <a:xfrm>
            <a:off x="1461290" y="2344453"/>
            <a:ext cx="5825354" cy="529963"/>
            <a:chOff x="1461290" y="2344453"/>
            <a:chExt cx="5825354" cy="529963"/>
          </a:xfrm>
        </p:grpSpPr>
        <p:sp>
          <p:nvSpPr>
            <p:cNvPr id="31" name="Rectangle 30"/>
            <p:cNvSpPr/>
            <p:nvPr/>
          </p:nvSpPr>
          <p:spPr>
            <a:xfrm>
              <a:off x="4357686" y="2357436"/>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0" name="Group 46"/>
            <p:cNvGrpSpPr/>
            <p:nvPr/>
          </p:nvGrpSpPr>
          <p:grpSpPr>
            <a:xfrm>
              <a:off x="1461290" y="2344453"/>
              <a:ext cx="2824958" cy="529963"/>
              <a:chOff x="1461290" y="2344453"/>
              <a:chExt cx="2824958" cy="529963"/>
            </a:xfrm>
          </p:grpSpPr>
          <p:sp>
            <p:nvSpPr>
              <p:cNvPr id="11" name="Rectangle 10"/>
              <p:cNvSpPr/>
              <p:nvPr/>
            </p:nvSpPr>
            <p:spPr>
              <a:xfrm>
                <a:off x="1461290" y="2344453"/>
                <a:ext cx="2824958" cy="52996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Group 39"/>
              <p:cNvGrpSpPr/>
              <p:nvPr/>
            </p:nvGrpSpPr>
            <p:grpSpPr>
              <a:xfrm>
                <a:off x="2285984" y="2357436"/>
                <a:ext cx="1857388" cy="461665"/>
                <a:chOff x="2285984" y="2357436"/>
                <a:chExt cx="1857388" cy="461665"/>
              </a:xfrm>
            </p:grpSpPr>
            <p:sp>
              <p:nvSpPr>
                <p:cNvPr id="25" name="Rectangle 24"/>
                <p:cNvSpPr/>
                <p:nvPr/>
              </p:nvSpPr>
              <p:spPr>
                <a:xfrm>
                  <a:off x="2857488" y="2500312"/>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2285984" y="2357436"/>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02</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2" name="Group 51"/>
          <p:cNvGrpSpPr/>
          <p:nvPr/>
        </p:nvGrpSpPr>
        <p:grpSpPr>
          <a:xfrm>
            <a:off x="1461290" y="2857502"/>
            <a:ext cx="6325420" cy="545700"/>
            <a:chOff x="1461290" y="2857502"/>
            <a:chExt cx="6325420" cy="545700"/>
          </a:xfrm>
        </p:grpSpPr>
        <p:sp>
          <p:nvSpPr>
            <p:cNvPr id="32" name="Rectangle 31"/>
            <p:cNvSpPr/>
            <p:nvPr/>
          </p:nvSpPr>
          <p:spPr>
            <a:xfrm>
              <a:off x="4857752" y="285750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2" name="Group 45"/>
            <p:cNvGrpSpPr/>
            <p:nvPr/>
          </p:nvGrpSpPr>
          <p:grpSpPr>
            <a:xfrm>
              <a:off x="1461290" y="2873239"/>
              <a:ext cx="3325024" cy="529963"/>
              <a:chOff x="1461290" y="2873239"/>
              <a:chExt cx="3325024" cy="529963"/>
            </a:xfrm>
          </p:grpSpPr>
          <p:sp>
            <p:nvSpPr>
              <p:cNvPr id="13" name="Rectangle 12"/>
              <p:cNvSpPr/>
              <p:nvPr/>
            </p:nvSpPr>
            <p:spPr>
              <a:xfrm>
                <a:off x="1461290" y="2873239"/>
                <a:ext cx="3325024" cy="529963"/>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0"/>
              <p:cNvGrpSpPr/>
              <p:nvPr/>
            </p:nvGrpSpPr>
            <p:grpSpPr>
              <a:xfrm>
                <a:off x="2807732" y="2910954"/>
                <a:ext cx="1835706" cy="461665"/>
                <a:chOff x="2807732" y="2910954"/>
                <a:chExt cx="1835706" cy="461665"/>
              </a:xfrm>
            </p:grpSpPr>
            <p:sp>
              <p:nvSpPr>
                <p:cNvPr id="26" name="Rectangle 25"/>
                <p:cNvSpPr/>
                <p:nvPr/>
              </p:nvSpPr>
              <p:spPr>
                <a:xfrm>
                  <a:off x="3357554" y="300037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6" name="Rectangle 35"/>
                <p:cNvSpPr/>
                <p:nvPr/>
              </p:nvSpPr>
              <p:spPr>
                <a:xfrm>
                  <a:off x="2807732" y="2910954"/>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03</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3" name="Group 52"/>
          <p:cNvGrpSpPr/>
          <p:nvPr/>
        </p:nvGrpSpPr>
        <p:grpSpPr>
          <a:xfrm>
            <a:off x="1461290" y="3403040"/>
            <a:ext cx="6754048" cy="529963"/>
            <a:chOff x="1461290" y="3403040"/>
            <a:chExt cx="6754048" cy="529963"/>
          </a:xfrm>
        </p:grpSpPr>
        <p:sp>
          <p:nvSpPr>
            <p:cNvPr id="33" name="Rectangle 32"/>
            <p:cNvSpPr/>
            <p:nvPr/>
          </p:nvSpPr>
          <p:spPr>
            <a:xfrm>
              <a:off x="5286380" y="3429006"/>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4" name="Group 44"/>
            <p:cNvGrpSpPr/>
            <p:nvPr/>
          </p:nvGrpSpPr>
          <p:grpSpPr>
            <a:xfrm>
              <a:off x="1461290" y="3403040"/>
              <a:ext cx="3753652" cy="529963"/>
              <a:chOff x="1461290" y="3403040"/>
              <a:chExt cx="3753652" cy="529963"/>
            </a:xfrm>
          </p:grpSpPr>
          <p:sp>
            <p:nvSpPr>
              <p:cNvPr id="15" name="Rectangle 14"/>
              <p:cNvSpPr/>
              <p:nvPr/>
            </p:nvSpPr>
            <p:spPr>
              <a:xfrm>
                <a:off x="1461290" y="3403040"/>
                <a:ext cx="3753652" cy="5299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1"/>
              <p:cNvGrpSpPr/>
              <p:nvPr/>
            </p:nvGrpSpPr>
            <p:grpSpPr>
              <a:xfrm>
                <a:off x="3214678" y="3429006"/>
                <a:ext cx="1857388" cy="461665"/>
                <a:chOff x="3214678" y="3429006"/>
                <a:chExt cx="1857388" cy="461665"/>
              </a:xfrm>
            </p:grpSpPr>
            <p:sp>
              <p:nvSpPr>
                <p:cNvPr id="27" name="Rectangle 26"/>
                <p:cNvSpPr/>
                <p:nvPr/>
              </p:nvSpPr>
              <p:spPr>
                <a:xfrm>
                  <a:off x="3786182" y="3571882"/>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7" name="Rectangle 36"/>
                <p:cNvSpPr/>
                <p:nvPr/>
              </p:nvSpPr>
              <p:spPr>
                <a:xfrm>
                  <a:off x="3214678" y="3429006"/>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04</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grpSp>
        <p:nvGrpSpPr>
          <p:cNvPr id="54" name="Group 53"/>
          <p:cNvGrpSpPr/>
          <p:nvPr/>
        </p:nvGrpSpPr>
        <p:grpSpPr>
          <a:xfrm>
            <a:off x="1461291" y="3929072"/>
            <a:ext cx="7254113" cy="531553"/>
            <a:chOff x="1461291" y="3929072"/>
            <a:chExt cx="7254113" cy="531553"/>
          </a:xfrm>
        </p:grpSpPr>
        <p:sp>
          <p:nvSpPr>
            <p:cNvPr id="34" name="Rectangle 33"/>
            <p:cNvSpPr/>
            <p:nvPr/>
          </p:nvSpPr>
          <p:spPr>
            <a:xfrm>
              <a:off x="5786446" y="3929072"/>
              <a:ext cx="292895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6" name="Group 43"/>
            <p:cNvGrpSpPr/>
            <p:nvPr/>
          </p:nvGrpSpPr>
          <p:grpSpPr>
            <a:xfrm>
              <a:off x="1461291" y="3930662"/>
              <a:ext cx="4253717" cy="529963"/>
              <a:chOff x="1461291" y="3930662"/>
              <a:chExt cx="4253717" cy="529963"/>
            </a:xfrm>
          </p:grpSpPr>
          <p:sp>
            <p:nvSpPr>
              <p:cNvPr id="17" name="Rectangle 16"/>
              <p:cNvSpPr/>
              <p:nvPr/>
            </p:nvSpPr>
            <p:spPr>
              <a:xfrm>
                <a:off x="1461291" y="3930662"/>
                <a:ext cx="4253717" cy="52996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2"/>
              <p:cNvGrpSpPr/>
              <p:nvPr/>
            </p:nvGrpSpPr>
            <p:grpSpPr>
              <a:xfrm>
                <a:off x="3619390" y="3958918"/>
                <a:ext cx="1881304" cy="461665"/>
                <a:chOff x="3619390" y="3958918"/>
                <a:chExt cx="1881304" cy="461665"/>
              </a:xfrm>
            </p:grpSpPr>
            <p:sp>
              <p:nvSpPr>
                <p:cNvPr id="28" name="Rectangle 27"/>
                <p:cNvSpPr/>
                <p:nvPr/>
              </p:nvSpPr>
              <p:spPr>
                <a:xfrm>
                  <a:off x="4214810" y="407194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Ideal Member</a:t>
                  </a:r>
                  <a:endParaRPr lang="en-US" sz="1200" dirty="0">
                    <a:solidFill>
                      <a:schemeClr val="bg1"/>
                    </a:solidFill>
                    <a:latin typeface="Open Sans Light" pitchFamily="34" charset="0"/>
                    <a:ea typeface="Open Sans Light" pitchFamily="34" charset="0"/>
                    <a:cs typeface="Open Sans Light" pitchFamily="34" charset="0"/>
                  </a:endParaRPr>
                </a:p>
              </p:txBody>
            </p:sp>
            <p:sp>
              <p:nvSpPr>
                <p:cNvPr id="38" name="Rectangle 37"/>
                <p:cNvSpPr/>
                <p:nvPr/>
              </p:nvSpPr>
              <p:spPr>
                <a:xfrm>
                  <a:off x="3619390" y="3958918"/>
                  <a:ext cx="571504" cy="461665"/>
                </a:xfrm>
                <a:prstGeom prst="rect">
                  <a:avLst/>
                </a:prstGeom>
              </p:spPr>
              <p:txBody>
                <a:bodyPr wrap="square">
                  <a:spAutoFit/>
                </a:bodyPr>
                <a:lstStyle/>
                <a:p>
                  <a:pPr algn="ctr"/>
                  <a:r>
                    <a:rPr lang="en-US" sz="2400" b="1" dirty="0" smtClean="0">
                      <a:solidFill>
                        <a:schemeClr val="bg1"/>
                      </a:solidFill>
                      <a:latin typeface="Open Sans" pitchFamily="34" charset="0"/>
                      <a:ea typeface="Open Sans" pitchFamily="34" charset="0"/>
                      <a:cs typeface="Open Sans" pitchFamily="34" charset="0"/>
                    </a:rPr>
                    <a:t>05</a:t>
                  </a:r>
                  <a:endParaRPr lang="en-US" sz="2400" b="1" dirty="0">
                    <a:solidFill>
                      <a:schemeClr val="bg1"/>
                    </a:solidFill>
                    <a:latin typeface="Open Sans Light" pitchFamily="34" charset="0"/>
                    <a:ea typeface="Open Sans Light" pitchFamily="34" charset="0"/>
                    <a:cs typeface="Open Sans Light" pitchFamily="34" charset="0"/>
                  </a:endParaRPr>
                </a:p>
              </p:txBody>
            </p:sp>
          </p:grpSp>
        </p:grpSp>
      </p:grpSp>
      <p:sp>
        <p:nvSpPr>
          <p:cNvPr id="49" name="Rectangle 4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lide(fromTop)">
                                      <p:cBhvr>
                                        <p:cTn id="7" dur="500"/>
                                        <p:tgtEl>
                                          <p:spTgt spid="19"/>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Left)">
                                      <p:cBhvr>
                                        <p:cTn id="14" dur="500"/>
                                        <p:tgtEl>
                                          <p:spTgt spid="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slide(fromLeft)">
                                      <p:cBhvr>
                                        <p:cTn id="18" dur="500"/>
                                        <p:tgtEl>
                                          <p:spTgt spid="50"/>
                                        </p:tgtEl>
                                      </p:cBhvr>
                                    </p:animEffect>
                                  </p:childTnLst>
                                </p:cTn>
                              </p:par>
                            </p:childTnLst>
                          </p:cTn>
                        </p:par>
                        <p:par>
                          <p:cTn id="19" fill="hold">
                            <p:stCondLst>
                              <p:cond delay="1500"/>
                            </p:stCondLst>
                            <p:childTnLst>
                              <p:par>
                                <p:cTn id="20" presetID="1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Left)">
                                      <p:cBhvr>
                                        <p:cTn id="22" dur="500"/>
                                        <p:tgtEl>
                                          <p:spTgt spid="10"/>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slide(fromLeft)">
                                      <p:cBhvr>
                                        <p:cTn id="26" dur="500"/>
                                        <p:tgtEl>
                                          <p:spTgt spid="51"/>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slide(fromLeft)">
                                      <p:cBhvr>
                                        <p:cTn id="30" dur="500"/>
                                        <p:tgtEl>
                                          <p:spTgt spid="12"/>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slide(fromLeft)">
                                      <p:cBhvr>
                                        <p:cTn id="34" dur="500"/>
                                        <p:tgtEl>
                                          <p:spTgt spid="52"/>
                                        </p:tgtEl>
                                      </p:cBhvr>
                                    </p:animEffect>
                                  </p:childTnLst>
                                </p:cTn>
                              </p:par>
                            </p:childTnLst>
                          </p:cTn>
                        </p:par>
                        <p:par>
                          <p:cTn id="35" fill="hold">
                            <p:stCondLst>
                              <p:cond delay="3500"/>
                            </p:stCondLst>
                            <p:childTnLst>
                              <p:par>
                                <p:cTn id="36" presetID="12" presetClass="entr" presetSubtype="8"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slide(fromLeft)">
                                      <p:cBhvr>
                                        <p:cTn id="38" dur="500"/>
                                        <p:tgtEl>
                                          <p:spTgt spid="14"/>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slide(fromLeft)">
                                      <p:cBhvr>
                                        <p:cTn id="42" dur="500"/>
                                        <p:tgtEl>
                                          <p:spTgt spid="53"/>
                                        </p:tgtEl>
                                      </p:cBhvr>
                                    </p:animEffect>
                                  </p:childTnLst>
                                </p:cTn>
                              </p:par>
                            </p:childTnLst>
                          </p:cTn>
                        </p:par>
                        <p:par>
                          <p:cTn id="43" fill="hold">
                            <p:stCondLst>
                              <p:cond delay="4500"/>
                            </p:stCondLst>
                            <p:childTnLst>
                              <p:par>
                                <p:cTn id="44" presetID="12" presetClass="entr" presetSubtype="8"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slide(fromLeft)">
                                      <p:cBhvr>
                                        <p:cTn id="46" dur="500"/>
                                        <p:tgtEl>
                                          <p:spTgt spid="16"/>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slide(fromLeft)">
                                      <p:cBhvr>
                                        <p:cTn id="5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4" grpId="0" animBg="1"/>
      <p:bldP spid="16" grpId="0" animBg="1"/>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2"/>
          <p:cNvGrpSpPr/>
          <p:nvPr/>
        </p:nvGrpSpPr>
        <p:grpSpPr>
          <a:xfrm>
            <a:off x="857224" y="142876"/>
            <a:ext cx="7429552" cy="492443"/>
            <a:chOff x="857224" y="142876"/>
            <a:chExt cx="7429552" cy="492443"/>
          </a:xfrm>
        </p:grpSpPr>
        <p:sp>
          <p:nvSpPr>
            <p:cNvPr id="34" name="Rectangle 3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5" name="Straight Connector 34"/>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0"/>
          <p:cNvGrpSpPr/>
          <p:nvPr/>
        </p:nvGrpSpPr>
        <p:grpSpPr>
          <a:xfrm>
            <a:off x="458580" y="1241001"/>
            <a:ext cx="1721238" cy="3425694"/>
            <a:chOff x="458580" y="1241001"/>
            <a:chExt cx="1721238" cy="3425694"/>
          </a:xfrm>
        </p:grpSpPr>
        <p:sp>
          <p:nvSpPr>
            <p:cNvPr id="19" name="Rectangle 18"/>
            <p:cNvSpPr/>
            <p:nvPr/>
          </p:nvSpPr>
          <p:spPr>
            <a:xfrm>
              <a:off x="571472" y="3143254"/>
              <a:ext cx="1507977"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MIKE TORONTO</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25" name="Freeform 11"/>
            <p:cNvSpPr/>
            <p:nvPr/>
          </p:nvSpPr>
          <p:spPr bwMode="auto">
            <a:xfrm>
              <a:off x="794134"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26" name="Freeform 16"/>
            <p:cNvSpPr/>
            <p:nvPr/>
          </p:nvSpPr>
          <p:spPr bwMode="auto">
            <a:xfrm>
              <a:off x="1731965"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27" name="Freeform 26"/>
            <p:cNvSpPr>
              <a:spLocks noEditPoints="1"/>
            </p:cNvSpPr>
            <p:nvPr/>
          </p:nvSpPr>
          <p:spPr bwMode="auto">
            <a:xfrm>
              <a:off x="1229526"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39" name="Oval 38"/>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49517" y="1335349"/>
              <a:ext cx="1532542" cy="1532542"/>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71472"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71"/>
          <p:cNvGrpSpPr/>
          <p:nvPr/>
        </p:nvGrpSpPr>
        <p:grpSpPr>
          <a:xfrm>
            <a:off x="2744596" y="1241001"/>
            <a:ext cx="1721238" cy="3425694"/>
            <a:chOff x="2744596" y="1241001"/>
            <a:chExt cx="1721238" cy="3425694"/>
          </a:xfrm>
        </p:grpSpPr>
        <p:sp>
          <p:nvSpPr>
            <p:cNvPr id="40" name="Oval 39"/>
            <p:cNvSpPr/>
            <p:nvPr/>
          </p:nvSpPr>
          <p:spPr>
            <a:xfrm>
              <a:off x="274459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2835533" y="1335349"/>
              <a:ext cx="1532542" cy="1532542"/>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2928926" y="3143254"/>
              <a:ext cx="1409361"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JHONNY DUCK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0" name="Freeform 11"/>
            <p:cNvSpPr/>
            <p:nvPr/>
          </p:nvSpPr>
          <p:spPr bwMode="auto">
            <a:xfrm>
              <a:off x="308015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1" name="Freeform 16"/>
            <p:cNvSpPr/>
            <p:nvPr/>
          </p:nvSpPr>
          <p:spPr bwMode="auto">
            <a:xfrm>
              <a:off x="401798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2" name="Freeform 51"/>
            <p:cNvSpPr>
              <a:spLocks noEditPoints="1"/>
            </p:cNvSpPr>
            <p:nvPr/>
          </p:nvSpPr>
          <p:spPr bwMode="auto">
            <a:xfrm>
              <a:off x="351554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3" name="Rectangle 52"/>
            <p:cNvSpPr/>
            <p:nvPr/>
          </p:nvSpPr>
          <p:spPr>
            <a:xfrm>
              <a:off x="285748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5" name="Group 72"/>
          <p:cNvGrpSpPr/>
          <p:nvPr/>
        </p:nvGrpSpPr>
        <p:grpSpPr>
          <a:xfrm>
            <a:off x="4889825" y="1241001"/>
            <a:ext cx="1721238" cy="3425694"/>
            <a:chOff x="4889825" y="1241001"/>
            <a:chExt cx="1721238" cy="3425694"/>
          </a:xfrm>
        </p:grpSpPr>
        <p:sp>
          <p:nvSpPr>
            <p:cNvPr id="42" name="Oval 41"/>
            <p:cNvSpPr/>
            <p:nvPr/>
          </p:nvSpPr>
          <p:spPr>
            <a:xfrm>
              <a:off x="4889825"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4980762" y="1335349"/>
              <a:ext cx="1532542" cy="1532542"/>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000628" y="3143254"/>
              <a:ext cx="1516762"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ANGEL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4" name="Freeform 11"/>
            <p:cNvSpPr/>
            <p:nvPr/>
          </p:nvSpPr>
          <p:spPr bwMode="auto">
            <a:xfrm>
              <a:off x="522329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5" name="Freeform 16"/>
            <p:cNvSpPr/>
            <p:nvPr/>
          </p:nvSpPr>
          <p:spPr bwMode="auto">
            <a:xfrm>
              <a:off x="616112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6" name="Freeform 55"/>
            <p:cNvSpPr>
              <a:spLocks noEditPoints="1"/>
            </p:cNvSpPr>
            <p:nvPr/>
          </p:nvSpPr>
          <p:spPr bwMode="auto">
            <a:xfrm>
              <a:off x="565868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7" name="Rectangle 56"/>
            <p:cNvSpPr/>
            <p:nvPr/>
          </p:nvSpPr>
          <p:spPr>
            <a:xfrm>
              <a:off x="500062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6" name="Group 73"/>
          <p:cNvGrpSpPr/>
          <p:nvPr/>
        </p:nvGrpSpPr>
        <p:grpSpPr>
          <a:xfrm>
            <a:off x="7030876" y="1241001"/>
            <a:ext cx="1721238" cy="3425694"/>
            <a:chOff x="7030876" y="1241001"/>
            <a:chExt cx="1721238" cy="3425694"/>
          </a:xfrm>
        </p:grpSpPr>
        <p:sp>
          <p:nvSpPr>
            <p:cNvPr id="44" name="Oval 43"/>
            <p:cNvSpPr/>
            <p:nvPr/>
          </p:nvSpPr>
          <p:spPr>
            <a:xfrm>
              <a:off x="7030876"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7121813" y="1335349"/>
              <a:ext cx="1532542" cy="1532542"/>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215206" y="3143254"/>
              <a:ext cx="1313181"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DUNNY DUFF</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8" name="Freeform 11"/>
            <p:cNvSpPr/>
            <p:nvPr/>
          </p:nvSpPr>
          <p:spPr bwMode="auto">
            <a:xfrm>
              <a:off x="7366430" y="4500575"/>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9" name="Freeform 16"/>
            <p:cNvSpPr/>
            <p:nvPr/>
          </p:nvSpPr>
          <p:spPr bwMode="auto">
            <a:xfrm>
              <a:off x="8304261" y="4500576"/>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60" name="Freeform 59"/>
            <p:cNvSpPr>
              <a:spLocks noEditPoints="1"/>
            </p:cNvSpPr>
            <p:nvPr/>
          </p:nvSpPr>
          <p:spPr bwMode="auto">
            <a:xfrm>
              <a:off x="7801822" y="4500122"/>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61" name="Rectangle 60"/>
            <p:cNvSpPr/>
            <p:nvPr/>
          </p:nvSpPr>
          <p:spPr>
            <a:xfrm>
              <a:off x="7143768" y="3500444"/>
              <a:ext cx="1500198" cy="83099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70" name="Rectangle 6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Top)">
                                      <p:cBhvr>
                                        <p:cTn id="10" dur="500"/>
                                        <p:tgtEl>
                                          <p:spTgt spid="3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Top)">
                                      <p:cBhvr>
                                        <p:cTn id="18" dur="500"/>
                                        <p:tgtEl>
                                          <p:spTgt spid="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9" name="Group 76"/>
          <p:cNvGrpSpPr/>
          <p:nvPr/>
        </p:nvGrpSpPr>
        <p:grpSpPr>
          <a:xfrm>
            <a:off x="857224" y="142876"/>
            <a:ext cx="7429552" cy="492443"/>
            <a:chOff x="857224" y="142876"/>
            <a:chExt cx="7429552" cy="492443"/>
          </a:xfrm>
        </p:grpSpPr>
        <p:sp>
          <p:nvSpPr>
            <p:cNvPr id="78" name="Rectangle 7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79" name="Straight Connector 7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7" name="Group 96"/>
          <p:cNvGrpSpPr/>
          <p:nvPr/>
        </p:nvGrpSpPr>
        <p:grpSpPr>
          <a:xfrm>
            <a:off x="357158" y="1465591"/>
            <a:ext cx="2813011" cy="1030631"/>
            <a:chOff x="357158" y="1465591"/>
            <a:chExt cx="2813011" cy="1030631"/>
          </a:xfrm>
          <a:solidFill>
            <a:schemeClr val="accent2">
              <a:lumMod val="50000"/>
            </a:schemeClr>
          </a:solidFill>
        </p:grpSpPr>
        <p:grpSp>
          <p:nvGrpSpPr>
            <p:cNvPr id="2" name="Group 1"/>
            <p:cNvGrpSpPr/>
            <p:nvPr/>
          </p:nvGrpSpPr>
          <p:grpSpPr>
            <a:xfrm>
              <a:off x="357158" y="1465591"/>
              <a:ext cx="1500188" cy="439738"/>
              <a:chOff x="2193925" y="492126"/>
              <a:chExt cx="1500188" cy="439738"/>
            </a:xfrm>
            <a:grpFill/>
          </p:grpSpPr>
          <p:sp>
            <p:nvSpPr>
              <p:cNvPr id="3"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4"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5"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6"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7"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8"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9"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4" name="Group 89"/>
            <p:cNvGrpSpPr/>
            <p:nvPr/>
          </p:nvGrpSpPr>
          <p:grpSpPr>
            <a:xfrm>
              <a:off x="1543087" y="1714494"/>
              <a:ext cx="1627082" cy="781728"/>
              <a:chOff x="1543087" y="1714494"/>
              <a:chExt cx="1627082" cy="781728"/>
            </a:xfrm>
            <a:grpFill/>
          </p:grpSpPr>
          <p:sp>
            <p:nvSpPr>
              <p:cNvPr id="82" name="Freeform 314"/>
              <p:cNvSpPr/>
              <p:nvPr/>
            </p:nvSpPr>
            <p:spPr bwMode="auto">
              <a:xfrm>
                <a:off x="1543087"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1" name="Rectangle 160"/>
              <p:cNvSpPr/>
              <p:nvPr/>
            </p:nvSpPr>
            <p:spPr>
              <a:xfrm>
                <a:off x="2071670" y="2071684"/>
                <a:ext cx="633507"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PLAN</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98" name="Group 97"/>
          <p:cNvGrpSpPr/>
          <p:nvPr/>
        </p:nvGrpSpPr>
        <p:grpSpPr>
          <a:xfrm>
            <a:off x="3071802" y="1714494"/>
            <a:ext cx="2984404" cy="1262405"/>
            <a:chOff x="3071802" y="1714494"/>
            <a:chExt cx="2984404" cy="1262405"/>
          </a:xfrm>
          <a:solidFill>
            <a:schemeClr val="accent2">
              <a:lumMod val="75000"/>
            </a:schemeClr>
          </a:solidFill>
        </p:grpSpPr>
        <p:grpSp>
          <p:nvGrpSpPr>
            <p:cNvPr id="16" name="Group 19"/>
            <p:cNvGrpSpPr/>
            <p:nvPr/>
          </p:nvGrpSpPr>
          <p:grpSpPr>
            <a:xfrm flipV="1">
              <a:off x="3071802" y="2537161"/>
              <a:ext cx="1500188" cy="439738"/>
              <a:chOff x="2193925" y="492126"/>
              <a:chExt cx="1500188" cy="439738"/>
            </a:xfrm>
            <a:grpFill/>
          </p:grpSpPr>
          <p:sp>
            <p:nvSpPr>
              <p:cNvPr id="21"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23"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24"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25"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26"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27"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30"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31"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32"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33"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8" name="Group 90"/>
            <p:cNvGrpSpPr/>
            <p:nvPr/>
          </p:nvGrpSpPr>
          <p:grpSpPr>
            <a:xfrm>
              <a:off x="4429124" y="1714494"/>
              <a:ext cx="1627082" cy="781728"/>
              <a:chOff x="4429124" y="1714494"/>
              <a:chExt cx="1627082" cy="781728"/>
            </a:xfrm>
            <a:grpFill/>
          </p:grpSpPr>
          <p:sp>
            <p:nvSpPr>
              <p:cNvPr id="83" name="Freeform 314"/>
              <p:cNvSpPr/>
              <p:nvPr/>
            </p:nvSpPr>
            <p:spPr bwMode="auto">
              <a:xfrm>
                <a:off x="4429124"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2" name="Rectangle 161"/>
              <p:cNvSpPr/>
              <p:nvPr/>
            </p:nvSpPr>
            <p:spPr>
              <a:xfrm>
                <a:off x="4714876" y="2071684"/>
                <a:ext cx="1063112"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RESEARCH</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99" name="Group 98"/>
          <p:cNvGrpSpPr/>
          <p:nvPr/>
        </p:nvGrpSpPr>
        <p:grpSpPr>
          <a:xfrm>
            <a:off x="5857884" y="1465591"/>
            <a:ext cx="2984404" cy="1030631"/>
            <a:chOff x="5857884" y="1465591"/>
            <a:chExt cx="2984404" cy="1030631"/>
          </a:xfrm>
        </p:grpSpPr>
        <p:grpSp>
          <p:nvGrpSpPr>
            <p:cNvPr id="20" name="Group 128"/>
            <p:cNvGrpSpPr/>
            <p:nvPr/>
          </p:nvGrpSpPr>
          <p:grpSpPr>
            <a:xfrm>
              <a:off x="5857884" y="1465591"/>
              <a:ext cx="1500188" cy="439738"/>
              <a:chOff x="2193925" y="492126"/>
              <a:chExt cx="1500188" cy="439738"/>
            </a:xfrm>
            <a:solidFill>
              <a:schemeClr val="accent2"/>
            </a:solidFill>
          </p:grpSpPr>
          <p:sp>
            <p:nvSpPr>
              <p:cNvPr id="130"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131"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132"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133"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134"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135"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136"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137"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138"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139"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140"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141"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142"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9" name="Group 91"/>
            <p:cNvGrpSpPr/>
            <p:nvPr/>
          </p:nvGrpSpPr>
          <p:grpSpPr>
            <a:xfrm>
              <a:off x="7215206" y="1714494"/>
              <a:ext cx="1627082" cy="781728"/>
              <a:chOff x="7215206" y="1714494"/>
              <a:chExt cx="1627082" cy="781728"/>
            </a:xfrm>
          </p:grpSpPr>
          <p:sp>
            <p:nvSpPr>
              <p:cNvPr id="128" name="Freeform 314"/>
              <p:cNvSpPr/>
              <p:nvPr/>
            </p:nvSpPr>
            <p:spPr bwMode="auto">
              <a:xfrm>
                <a:off x="7215206" y="171449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163" name="Rectangle 162"/>
              <p:cNvSpPr/>
              <p:nvPr/>
            </p:nvSpPr>
            <p:spPr>
              <a:xfrm>
                <a:off x="7715272" y="2071684"/>
                <a:ext cx="579005"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IDEA</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100" name="Group 99"/>
          <p:cNvGrpSpPr/>
          <p:nvPr/>
        </p:nvGrpSpPr>
        <p:grpSpPr>
          <a:xfrm>
            <a:off x="5857884" y="2928940"/>
            <a:ext cx="2984404" cy="996042"/>
            <a:chOff x="5857884" y="2928940"/>
            <a:chExt cx="2984404" cy="996042"/>
          </a:xfrm>
          <a:solidFill>
            <a:schemeClr val="accent2">
              <a:lumMod val="60000"/>
              <a:lumOff val="40000"/>
            </a:schemeClr>
          </a:solidFill>
        </p:grpSpPr>
        <p:grpSp>
          <p:nvGrpSpPr>
            <p:cNvPr id="18" name="Group 61"/>
            <p:cNvGrpSpPr/>
            <p:nvPr/>
          </p:nvGrpSpPr>
          <p:grpSpPr>
            <a:xfrm flipH="1">
              <a:off x="5857884" y="2928940"/>
              <a:ext cx="1500188" cy="439738"/>
              <a:chOff x="2193925" y="492126"/>
              <a:chExt cx="1500188" cy="439738"/>
            </a:xfrm>
            <a:grpFill/>
          </p:grpSpPr>
          <p:sp>
            <p:nvSpPr>
              <p:cNvPr id="63"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64"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65"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66"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67"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68"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69"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70"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71"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72"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73"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74"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75"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92"/>
            <p:cNvGrpSpPr/>
            <p:nvPr/>
          </p:nvGrpSpPr>
          <p:grpSpPr>
            <a:xfrm>
              <a:off x="7215206" y="3143254"/>
              <a:ext cx="1627082" cy="781728"/>
              <a:chOff x="7215206" y="3143254"/>
              <a:chExt cx="1627082" cy="781728"/>
            </a:xfrm>
            <a:grpFill/>
          </p:grpSpPr>
          <p:sp>
            <p:nvSpPr>
              <p:cNvPr id="143" name="Freeform 314"/>
              <p:cNvSpPr/>
              <p:nvPr/>
            </p:nvSpPr>
            <p:spPr bwMode="auto">
              <a:xfrm>
                <a:off x="7215206" y="3143254"/>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4" name="Rectangle 163"/>
              <p:cNvSpPr/>
              <p:nvPr/>
            </p:nvSpPr>
            <p:spPr>
              <a:xfrm>
                <a:off x="7572396" y="3500444"/>
                <a:ext cx="988989"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CONCEPT</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101" name="Group 100"/>
          <p:cNvGrpSpPr/>
          <p:nvPr/>
        </p:nvGrpSpPr>
        <p:grpSpPr>
          <a:xfrm>
            <a:off x="2928926" y="3214692"/>
            <a:ext cx="3127280" cy="1225556"/>
            <a:chOff x="2928926" y="3214692"/>
            <a:chExt cx="3127280" cy="1225556"/>
          </a:xfrm>
          <a:solidFill>
            <a:schemeClr val="accent2">
              <a:lumMod val="40000"/>
              <a:lumOff val="60000"/>
            </a:schemeClr>
          </a:solidFill>
        </p:grpSpPr>
        <p:grpSp>
          <p:nvGrpSpPr>
            <p:cNvPr id="17" name="Group 33"/>
            <p:cNvGrpSpPr/>
            <p:nvPr/>
          </p:nvGrpSpPr>
          <p:grpSpPr>
            <a:xfrm rot="10800000">
              <a:off x="2928926" y="4000510"/>
              <a:ext cx="1500188" cy="439738"/>
              <a:chOff x="2193925" y="492126"/>
              <a:chExt cx="1500188" cy="439738"/>
            </a:xfrm>
            <a:grpFill/>
          </p:grpSpPr>
          <p:sp>
            <p:nvSpPr>
              <p:cNvPr id="35" name="Freeform 298"/>
              <p:cNvSpPr/>
              <p:nvPr/>
            </p:nvSpPr>
            <p:spPr bwMode="auto">
              <a:xfrm>
                <a:off x="3394075" y="492126"/>
                <a:ext cx="300038" cy="266700"/>
              </a:xfrm>
              <a:custGeom>
                <a:avLst/>
                <a:gdLst/>
                <a:ahLst/>
                <a:cxnLst>
                  <a:cxn ang="0">
                    <a:pos x="186" y="97"/>
                  </a:cxn>
                  <a:cxn ang="0">
                    <a:pos x="186" y="97"/>
                  </a:cxn>
                  <a:cxn ang="0">
                    <a:pos x="183" y="94"/>
                  </a:cxn>
                  <a:cxn ang="0">
                    <a:pos x="178" y="92"/>
                  </a:cxn>
                  <a:cxn ang="0">
                    <a:pos x="161" y="88"/>
                  </a:cxn>
                  <a:cxn ang="0">
                    <a:pos x="130" y="81"/>
                  </a:cxn>
                  <a:cxn ang="0">
                    <a:pos x="90" y="4"/>
                  </a:cxn>
                  <a:cxn ang="0">
                    <a:pos x="75" y="0"/>
                  </a:cxn>
                  <a:cxn ang="0">
                    <a:pos x="83" y="72"/>
                  </a:cxn>
                  <a:cxn ang="0">
                    <a:pos x="43" y="64"/>
                  </a:cxn>
                  <a:cxn ang="0">
                    <a:pos x="26" y="32"/>
                  </a:cxn>
                  <a:cxn ang="0">
                    <a:pos x="18" y="31"/>
                  </a:cxn>
                  <a:cxn ang="0">
                    <a:pos x="18" y="34"/>
                  </a:cxn>
                  <a:cxn ang="0">
                    <a:pos x="16" y="33"/>
                  </a:cxn>
                  <a:cxn ang="0">
                    <a:pos x="19" y="69"/>
                  </a:cxn>
                  <a:cxn ang="0">
                    <a:pos x="19" y="75"/>
                  </a:cxn>
                  <a:cxn ang="0">
                    <a:pos x="17" y="80"/>
                  </a:cxn>
                  <a:cxn ang="0">
                    <a:pos x="0" y="111"/>
                  </a:cxn>
                  <a:cxn ang="0">
                    <a:pos x="2" y="112"/>
                  </a:cxn>
                  <a:cxn ang="0">
                    <a:pos x="0" y="114"/>
                  </a:cxn>
                  <a:cxn ang="0">
                    <a:pos x="9" y="117"/>
                  </a:cxn>
                  <a:cxn ang="0">
                    <a:pos x="38" y="95"/>
                  </a:cxn>
                  <a:cxn ang="0">
                    <a:pos x="77" y="102"/>
                  </a:cxn>
                  <a:cxn ang="0">
                    <a:pos x="41" y="165"/>
                  </a:cxn>
                  <a:cxn ang="0">
                    <a:pos x="57" y="168"/>
                  </a:cxn>
                  <a:cxn ang="0">
                    <a:pos x="124" y="111"/>
                  </a:cxn>
                  <a:cxn ang="0">
                    <a:pos x="155" y="118"/>
                  </a:cxn>
                  <a:cxn ang="0">
                    <a:pos x="173" y="121"/>
                  </a:cxn>
                  <a:cxn ang="0">
                    <a:pos x="173" y="121"/>
                  </a:cxn>
                  <a:cxn ang="0">
                    <a:pos x="177" y="121"/>
                  </a:cxn>
                  <a:cxn ang="0">
                    <a:pos x="181" y="119"/>
                  </a:cxn>
                  <a:cxn ang="0">
                    <a:pos x="181" y="119"/>
                  </a:cxn>
                  <a:cxn ang="0">
                    <a:pos x="186" y="115"/>
                  </a:cxn>
                  <a:cxn ang="0">
                    <a:pos x="188" y="112"/>
                  </a:cxn>
                  <a:cxn ang="0">
                    <a:pos x="189" y="109"/>
                  </a:cxn>
                  <a:cxn ang="0">
                    <a:pos x="189" y="109"/>
                  </a:cxn>
                  <a:cxn ang="0">
                    <a:pos x="189" y="109"/>
                  </a:cxn>
                  <a:cxn ang="0">
                    <a:pos x="189" y="109"/>
                  </a:cxn>
                  <a:cxn ang="0">
                    <a:pos x="189" y="109"/>
                  </a:cxn>
                  <a:cxn ang="0">
                    <a:pos x="189" y="109"/>
                  </a:cxn>
                  <a:cxn ang="0">
                    <a:pos x="189" y="106"/>
                  </a:cxn>
                  <a:cxn ang="0">
                    <a:pos x="189" y="102"/>
                  </a:cxn>
                  <a:cxn ang="0">
                    <a:pos x="186" y="97"/>
                  </a:cxn>
                  <a:cxn ang="0">
                    <a:pos x="186" y="97"/>
                  </a:cxn>
                </a:cxnLst>
                <a:rect l="0" t="0" r="r" b="b"/>
                <a:pathLst>
                  <a:path w="189" h="168">
                    <a:moveTo>
                      <a:pt x="186" y="97"/>
                    </a:moveTo>
                    <a:lnTo>
                      <a:pt x="186" y="97"/>
                    </a:lnTo>
                    <a:lnTo>
                      <a:pt x="183" y="94"/>
                    </a:lnTo>
                    <a:lnTo>
                      <a:pt x="178" y="92"/>
                    </a:lnTo>
                    <a:lnTo>
                      <a:pt x="161" y="88"/>
                    </a:lnTo>
                    <a:lnTo>
                      <a:pt x="130" y="81"/>
                    </a:lnTo>
                    <a:lnTo>
                      <a:pt x="90" y="4"/>
                    </a:lnTo>
                    <a:lnTo>
                      <a:pt x="75" y="0"/>
                    </a:lnTo>
                    <a:lnTo>
                      <a:pt x="83" y="72"/>
                    </a:lnTo>
                    <a:lnTo>
                      <a:pt x="43" y="64"/>
                    </a:lnTo>
                    <a:lnTo>
                      <a:pt x="26" y="32"/>
                    </a:lnTo>
                    <a:lnTo>
                      <a:pt x="18" y="31"/>
                    </a:lnTo>
                    <a:lnTo>
                      <a:pt x="18" y="34"/>
                    </a:lnTo>
                    <a:lnTo>
                      <a:pt x="16" y="33"/>
                    </a:lnTo>
                    <a:lnTo>
                      <a:pt x="19" y="69"/>
                    </a:lnTo>
                    <a:lnTo>
                      <a:pt x="19" y="75"/>
                    </a:lnTo>
                    <a:lnTo>
                      <a:pt x="17" y="80"/>
                    </a:lnTo>
                    <a:lnTo>
                      <a:pt x="0" y="111"/>
                    </a:lnTo>
                    <a:lnTo>
                      <a:pt x="2" y="112"/>
                    </a:lnTo>
                    <a:lnTo>
                      <a:pt x="0" y="114"/>
                    </a:lnTo>
                    <a:lnTo>
                      <a:pt x="9" y="117"/>
                    </a:lnTo>
                    <a:lnTo>
                      <a:pt x="38" y="95"/>
                    </a:lnTo>
                    <a:lnTo>
                      <a:pt x="77" y="102"/>
                    </a:lnTo>
                    <a:lnTo>
                      <a:pt x="41" y="165"/>
                    </a:lnTo>
                    <a:lnTo>
                      <a:pt x="57" y="168"/>
                    </a:lnTo>
                    <a:lnTo>
                      <a:pt x="124" y="111"/>
                    </a:lnTo>
                    <a:lnTo>
                      <a:pt x="155" y="118"/>
                    </a:lnTo>
                    <a:lnTo>
                      <a:pt x="173" y="121"/>
                    </a:lnTo>
                    <a:lnTo>
                      <a:pt x="173" y="121"/>
                    </a:lnTo>
                    <a:lnTo>
                      <a:pt x="177" y="121"/>
                    </a:lnTo>
                    <a:lnTo>
                      <a:pt x="181" y="119"/>
                    </a:lnTo>
                    <a:lnTo>
                      <a:pt x="181" y="119"/>
                    </a:lnTo>
                    <a:lnTo>
                      <a:pt x="186" y="115"/>
                    </a:lnTo>
                    <a:lnTo>
                      <a:pt x="188" y="112"/>
                    </a:lnTo>
                    <a:lnTo>
                      <a:pt x="189" y="109"/>
                    </a:lnTo>
                    <a:lnTo>
                      <a:pt x="189" y="109"/>
                    </a:lnTo>
                    <a:lnTo>
                      <a:pt x="189" y="109"/>
                    </a:lnTo>
                    <a:lnTo>
                      <a:pt x="189" y="109"/>
                    </a:lnTo>
                    <a:lnTo>
                      <a:pt x="189" y="109"/>
                    </a:lnTo>
                    <a:lnTo>
                      <a:pt x="189" y="109"/>
                    </a:lnTo>
                    <a:lnTo>
                      <a:pt x="189" y="106"/>
                    </a:lnTo>
                    <a:lnTo>
                      <a:pt x="189" y="102"/>
                    </a:lnTo>
                    <a:lnTo>
                      <a:pt x="186" y="97"/>
                    </a:lnTo>
                    <a:lnTo>
                      <a:pt x="186" y="97"/>
                    </a:lnTo>
                    <a:close/>
                  </a:path>
                </a:pathLst>
              </a:custGeom>
              <a:grpFill/>
              <a:ln w="9525">
                <a:noFill/>
                <a:round/>
              </a:ln>
            </p:spPr>
            <p:txBody>
              <a:bodyPr vert="horz" wrap="square" lIns="91440" tIns="45720" rIns="91440" bIns="45720" numCol="1" anchor="t" anchorCtr="0" compatLnSpc="1"/>
              <a:lstStyle/>
              <a:p>
                <a:endParaRPr lang="en-US"/>
              </a:p>
            </p:txBody>
          </p:sp>
          <p:sp>
            <p:nvSpPr>
              <p:cNvPr id="36" name="Freeform 299"/>
              <p:cNvSpPr/>
              <p:nvPr/>
            </p:nvSpPr>
            <p:spPr bwMode="auto">
              <a:xfrm>
                <a:off x="2570163" y="669926"/>
                <a:ext cx="53975" cy="30163"/>
              </a:xfrm>
              <a:custGeom>
                <a:avLst/>
                <a:gdLst/>
                <a:ahLst/>
                <a:cxnLst>
                  <a:cxn ang="0">
                    <a:pos x="0" y="12"/>
                  </a:cxn>
                  <a:cxn ang="0">
                    <a:pos x="3" y="19"/>
                  </a:cxn>
                  <a:cxn ang="0">
                    <a:pos x="3" y="19"/>
                  </a:cxn>
                  <a:cxn ang="0">
                    <a:pos x="34" y="7"/>
                  </a:cxn>
                  <a:cxn ang="0">
                    <a:pos x="32" y="0"/>
                  </a:cxn>
                  <a:cxn ang="0">
                    <a:pos x="32" y="0"/>
                  </a:cxn>
                  <a:cxn ang="0">
                    <a:pos x="0" y="12"/>
                  </a:cxn>
                  <a:cxn ang="0">
                    <a:pos x="0" y="12"/>
                  </a:cxn>
                </a:cxnLst>
                <a:rect l="0" t="0" r="r" b="b"/>
                <a:pathLst>
                  <a:path w="34" h="19">
                    <a:moveTo>
                      <a:pt x="0" y="12"/>
                    </a:moveTo>
                    <a:lnTo>
                      <a:pt x="3" y="19"/>
                    </a:lnTo>
                    <a:lnTo>
                      <a:pt x="3" y="19"/>
                    </a:lnTo>
                    <a:lnTo>
                      <a:pt x="34" y="7"/>
                    </a:lnTo>
                    <a:lnTo>
                      <a:pt x="32" y="0"/>
                    </a:lnTo>
                    <a:lnTo>
                      <a:pt x="32" y="0"/>
                    </a:lnTo>
                    <a:lnTo>
                      <a:pt x="0" y="12"/>
                    </a:lnTo>
                    <a:lnTo>
                      <a:pt x="0" y="12"/>
                    </a:lnTo>
                    <a:close/>
                  </a:path>
                </a:pathLst>
              </a:custGeom>
              <a:grpFill/>
              <a:ln w="9525">
                <a:noFill/>
                <a:round/>
              </a:ln>
            </p:spPr>
            <p:txBody>
              <a:bodyPr vert="horz" wrap="square" lIns="91440" tIns="45720" rIns="91440" bIns="45720" numCol="1" anchor="t" anchorCtr="0" compatLnSpc="1"/>
              <a:lstStyle/>
              <a:p>
                <a:endParaRPr lang="en-US"/>
              </a:p>
            </p:txBody>
          </p:sp>
          <p:sp>
            <p:nvSpPr>
              <p:cNvPr id="37" name="Freeform 300"/>
              <p:cNvSpPr/>
              <p:nvPr/>
            </p:nvSpPr>
            <p:spPr bwMode="auto">
              <a:xfrm>
                <a:off x="2470150" y="712788"/>
                <a:ext cx="53975" cy="31750"/>
              </a:xfrm>
              <a:custGeom>
                <a:avLst/>
                <a:gdLst/>
                <a:ahLst/>
                <a:cxnLst>
                  <a:cxn ang="0">
                    <a:pos x="0" y="15"/>
                  </a:cxn>
                  <a:cxn ang="0">
                    <a:pos x="3" y="20"/>
                  </a:cxn>
                  <a:cxn ang="0">
                    <a:pos x="3" y="20"/>
                  </a:cxn>
                  <a:cxn ang="0">
                    <a:pos x="34" y="6"/>
                  </a:cxn>
                  <a:cxn ang="0">
                    <a:pos x="30" y="0"/>
                  </a:cxn>
                  <a:cxn ang="0">
                    <a:pos x="30" y="0"/>
                  </a:cxn>
                  <a:cxn ang="0">
                    <a:pos x="0" y="15"/>
                  </a:cxn>
                  <a:cxn ang="0">
                    <a:pos x="0" y="15"/>
                  </a:cxn>
                </a:cxnLst>
                <a:rect l="0" t="0" r="r" b="b"/>
                <a:pathLst>
                  <a:path w="34" h="20">
                    <a:moveTo>
                      <a:pt x="0" y="15"/>
                    </a:moveTo>
                    <a:lnTo>
                      <a:pt x="3" y="20"/>
                    </a:lnTo>
                    <a:lnTo>
                      <a:pt x="3" y="20"/>
                    </a:lnTo>
                    <a:lnTo>
                      <a:pt x="34" y="6"/>
                    </a:lnTo>
                    <a:lnTo>
                      <a:pt x="30" y="0"/>
                    </a:lnTo>
                    <a:lnTo>
                      <a:pt x="30" y="0"/>
                    </a:lnTo>
                    <a:lnTo>
                      <a:pt x="0" y="15"/>
                    </a:lnTo>
                    <a:lnTo>
                      <a:pt x="0" y="15"/>
                    </a:lnTo>
                    <a:close/>
                  </a:path>
                </a:pathLst>
              </a:custGeom>
              <a:grpFill/>
              <a:ln w="9525">
                <a:noFill/>
                <a:round/>
              </a:ln>
            </p:spPr>
            <p:txBody>
              <a:bodyPr vert="horz" wrap="square" lIns="91440" tIns="45720" rIns="91440" bIns="45720" numCol="1" anchor="t" anchorCtr="0" compatLnSpc="1"/>
              <a:lstStyle/>
              <a:p>
                <a:endParaRPr lang="en-US"/>
              </a:p>
            </p:txBody>
          </p:sp>
          <p:sp>
            <p:nvSpPr>
              <p:cNvPr id="38" name="Freeform 301"/>
              <p:cNvSpPr/>
              <p:nvPr/>
            </p:nvSpPr>
            <p:spPr bwMode="auto">
              <a:xfrm>
                <a:off x="2371725" y="762001"/>
                <a:ext cx="53975" cy="38100"/>
              </a:xfrm>
              <a:custGeom>
                <a:avLst/>
                <a:gdLst/>
                <a:ahLst/>
                <a:cxnLst>
                  <a:cxn ang="0">
                    <a:pos x="0" y="18"/>
                  </a:cxn>
                  <a:cxn ang="0">
                    <a:pos x="5" y="24"/>
                  </a:cxn>
                  <a:cxn ang="0">
                    <a:pos x="5" y="24"/>
                  </a:cxn>
                  <a:cxn ang="0">
                    <a:pos x="34" y="6"/>
                  </a:cxn>
                  <a:cxn ang="0">
                    <a:pos x="31" y="0"/>
                  </a:cxn>
                  <a:cxn ang="0">
                    <a:pos x="31" y="0"/>
                  </a:cxn>
                  <a:cxn ang="0">
                    <a:pos x="0" y="18"/>
                  </a:cxn>
                  <a:cxn ang="0">
                    <a:pos x="0" y="18"/>
                  </a:cxn>
                </a:cxnLst>
                <a:rect l="0" t="0" r="r" b="b"/>
                <a:pathLst>
                  <a:path w="34" h="24">
                    <a:moveTo>
                      <a:pt x="0" y="18"/>
                    </a:moveTo>
                    <a:lnTo>
                      <a:pt x="5" y="24"/>
                    </a:lnTo>
                    <a:lnTo>
                      <a:pt x="5" y="24"/>
                    </a:lnTo>
                    <a:lnTo>
                      <a:pt x="34" y="6"/>
                    </a:lnTo>
                    <a:lnTo>
                      <a:pt x="31" y="0"/>
                    </a:lnTo>
                    <a:lnTo>
                      <a:pt x="31" y="0"/>
                    </a:lnTo>
                    <a:lnTo>
                      <a:pt x="0" y="18"/>
                    </a:lnTo>
                    <a:lnTo>
                      <a:pt x="0" y="18"/>
                    </a:lnTo>
                    <a:close/>
                  </a:path>
                </a:pathLst>
              </a:custGeom>
              <a:grpFill/>
              <a:ln w="9525">
                <a:noFill/>
                <a:round/>
              </a:ln>
            </p:spPr>
            <p:txBody>
              <a:bodyPr vert="horz" wrap="square" lIns="91440" tIns="45720" rIns="91440" bIns="45720" numCol="1" anchor="t" anchorCtr="0" compatLnSpc="1"/>
              <a:lstStyle/>
              <a:p>
                <a:endParaRPr lang="en-US"/>
              </a:p>
            </p:txBody>
          </p:sp>
          <p:sp>
            <p:nvSpPr>
              <p:cNvPr id="39" name="Freeform 302"/>
              <p:cNvSpPr/>
              <p:nvPr/>
            </p:nvSpPr>
            <p:spPr bwMode="auto">
              <a:xfrm>
                <a:off x="2193925" y="885826"/>
                <a:ext cx="49213" cy="46038"/>
              </a:xfrm>
              <a:custGeom>
                <a:avLst/>
                <a:gdLst/>
                <a:ahLst/>
                <a:cxnLst>
                  <a:cxn ang="0">
                    <a:pos x="0" y="23"/>
                  </a:cxn>
                  <a:cxn ang="0">
                    <a:pos x="5" y="29"/>
                  </a:cxn>
                  <a:cxn ang="0">
                    <a:pos x="5" y="29"/>
                  </a:cxn>
                  <a:cxn ang="0">
                    <a:pos x="31" y="6"/>
                  </a:cxn>
                  <a:cxn ang="0">
                    <a:pos x="27" y="0"/>
                  </a:cxn>
                  <a:cxn ang="0">
                    <a:pos x="27" y="0"/>
                  </a:cxn>
                  <a:cxn ang="0">
                    <a:pos x="0" y="23"/>
                  </a:cxn>
                  <a:cxn ang="0">
                    <a:pos x="0" y="23"/>
                  </a:cxn>
                </a:cxnLst>
                <a:rect l="0" t="0" r="r" b="b"/>
                <a:pathLst>
                  <a:path w="31" h="29">
                    <a:moveTo>
                      <a:pt x="0" y="23"/>
                    </a:moveTo>
                    <a:lnTo>
                      <a:pt x="5" y="29"/>
                    </a:lnTo>
                    <a:lnTo>
                      <a:pt x="5" y="29"/>
                    </a:lnTo>
                    <a:lnTo>
                      <a:pt x="31" y="6"/>
                    </a:lnTo>
                    <a:lnTo>
                      <a:pt x="27" y="0"/>
                    </a:lnTo>
                    <a:lnTo>
                      <a:pt x="27" y="0"/>
                    </a:lnTo>
                    <a:lnTo>
                      <a:pt x="0" y="23"/>
                    </a:lnTo>
                    <a:lnTo>
                      <a:pt x="0" y="23"/>
                    </a:lnTo>
                    <a:close/>
                  </a:path>
                </a:pathLst>
              </a:custGeom>
              <a:grpFill/>
              <a:ln w="9525">
                <a:noFill/>
                <a:round/>
              </a:ln>
            </p:spPr>
            <p:txBody>
              <a:bodyPr vert="horz" wrap="square" lIns="91440" tIns="45720" rIns="91440" bIns="45720" numCol="1" anchor="t" anchorCtr="0" compatLnSpc="1"/>
              <a:lstStyle/>
              <a:p>
                <a:endParaRPr lang="en-US"/>
              </a:p>
            </p:txBody>
          </p:sp>
          <p:sp>
            <p:nvSpPr>
              <p:cNvPr id="40" name="Freeform 303"/>
              <p:cNvSpPr/>
              <p:nvPr/>
            </p:nvSpPr>
            <p:spPr bwMode="auto">
              <a:xfrm>
                <a:off x="2279650" y="820738"/>
                <a:ext cx="50800" cy="39688"/>
              </a:xfrm>
              <a:custGeom>
                <a:avLst/>
                <a:gdLst/>
                <a:ahLst/>
                <a:cxnLst>
                  <a:cxn ang="0">
                    <a:pos x="0" y="19"/>
                  </a:cxn>
                  <a:cxn ang="0">
                    <a:pos x="4" y="25"/>
                  </a:cxn>
                  <a:cxn ang="0">
                    <a:pos x="4" y="25"/>
                  </a:cxn>
                  <a:cxn ang="0">
                    <a:pos x="32" y="5"/>
                  </a:cxn>
                  <a:cxn ang="0">
                    <a:pos x="29" y="0"/>
                  </a:cxn>
                  <a:cxn ang="0">
                    <a:pos x="29" y="0"/>
                  </a:cxn>
                  <a:cxn ang="0">
                    <a:pos x="0" y="19"/>
                  </a:cxn>
                  <a:cxn ang="0">
                    <a:pos x="0" y="19"/>
                  </a:cxn>
                </a:cxnLst>
                <a:rect l="0" t="0" r="r" b="b"/>
                <a:pathLst>
                  <a:path w="32" h="25">
                    <a:moveTo>
                      <a:pt x="0" y="19"/>
                    </a:moveTo>
                    <a:lnTo>
                      <a:pt x="4" y="25"/>
                    </a:lnTo>
                    <a:lnTo>
                      <a:pt x="4" y="25"/>
                    </a:lnTo>
                    <a:lnTo>
                      <a:pt x="32" y="5"/>
                    </a:lnTo>
                    <a:lnTo>
                      <a:pt x="29" y="0"/>
                    </a:lnTo>
                    <a:lnTo>
                      <a:pt x="29" y="0"/>
                    </a:lnTo>
                    <a:lnTo>
                      <a:pt x="0" y="19"/>
                    </a:lnTo>
                    <a:lnTo>
                      <a:pt x="0" y="19"/>
                    </a:lnTo>
                    <a:close/>
                  </a:path>
                </a:pathLst>
              </a:custGeom>
              <a:grpFill/>
              <a:ln w="9525">
                <a:noFill/>
                <a:round/>
              </a:ln>
            </p:spPr>
            <p:txBody>
              <a:bodyPr vert="horz" wrap="square" lIns="91440" tIns="45720" rIns="91440" bIns="45720" numCol="1" anchor="t" anchorCtr="0" compatLnSpc="1"/>
              <a:lstStyle/>
              <a:p>
                <a:endParaRPr lang="en-US"/>
              </a:p>
            </p:txBody>
          </p:sp>
          <p:sp>
            <p:nvSpPr>
              <p:cNvPr id="41" name="Freeform 304"/>
              <p:cNvSpPr/>
              <p:nvPr/>
            </p:nvSpPr>
            <p:spPr bwMode="auto">
              <a:xfrm>
                <a:off x="2998788" y="579438"/>
                <a:ext cx="55563" cy="15875"/>
              </a:xfrm>
              <a:custGeom>
                <a:avLst/>
                <a:gdLst/>
                <a:ahLst/>
                <a:cxnLst>
                  <a:cxn ang="0">
                    <a:pos x="1" y="10"/>
                  </a:cxn>
                  <a:cxn ang="0">
                    <a:pos x="1" y="10"/>
                  </a:cxn>
                  <a:cxn ang="0">
                    <a:pos x="35" y="7"/>
                  </a:cxn>
                  <a:cxn ang="0">
                    <a:pos x="35" y="0"/>
                  </a:cxn>
                  <a:cxn ang="0">
                    <a:pos x="35" y="0"/>
                  </a:cxn>
                  <a:cxn ang="0">
                    <a:pos x="0" y="3"/>
                  </a:cxn>
                  <a:cxn ang="0">
                    <a:pos x="1" y="10"/>
                  </a:cxn>
                </a:cxnLst>
                <a:rect l="0" t="0" r="r" b="b"/>
                <a:pathLst>
                  <a:path w="35" h="10">
                    <a:moveTo>
                      <a:pt x="1" y="10"/>
                    </a:moveTo>
                    <a:lnTo>
                      <a:pt x="1" y="10"/>
                    </a:lnTo>
                    <a:lnTo>
                      <a:pt x="35" y="7"/>
                    </a:lnTo>
                    <a:lnTo>
                      <a:pt x="35" y="0"/>
                    </a:lnTo>
                    <a:lnTo>
                      <a:pt x="35" y="0"/>
                    </a:lnTo>
                    <a:lnTo>
                      <a:pt x="0" y="3"/>
                    </a:lnTo>
                    <a:lnTo>
                      <a:pt x="1" y="10"/>
                    </a:lnTo>
                    <a:close/>
                  </a:path>
                </a:pathLst>
              </a:custGeom>
              <a:grpFill/>
              <a:ln w="9525">
                <a:noFill/>
                <a:round/>
              </a:ln>
            </p:spPr>
            <p:txBody>
              <a:bodyPr vert="horz" wrap="square" lIns="91440" tIns="45720" rIns="91440" bIns="45720" numCol="1" anchor="t" anchorCtr="0" compatLnSpc="1"/>
              <a:lstStyle/>
              <a:p>
                <a:endParaRPr lang="en-US"/>
              </a:p>
            </p:txBody>
          </p:sp>
          <p:sp>
            <p:nvSpPr>
              <p:cNvPr id="42" name="Freeform 305"/>
              <p:cNvSpPr/>
              <p:nvPr/>
            </p:nvSpPr>
            <p:spPr bwMode="auto">
              <a:xfrm>
                <a:off x="3221038" y="576263"/>
                <a:ext cx="55563" cy="14288"/>
              </a:xfrm>
              <a:custGeom>
                <a:avLst/>
                <a:gdLst/>
                <a:ahLst/>
                <a:cxnLst>
                  <a:cxn ang="0">
                    <a:pos x="0" y="8"/>
                  </a:cxn>
                  <a:cxn ang="0">
                    <a:pos x="0" y="8"/>
                  </a:cxn>
                  <a:cxn ang="0">
                    <a:pos x="35" y="9"/>
                  </a:cxn>
                  <a:cxn ang="0">
                    <a:pos x="35" y="2"/>
                  </a:cxn>
                  <a:cxn ang="0">
                    <a:pos x="35" y="2"/>
                  </a:cxn>
                  <a:cxn ang="0">
                    <a:pos x="0" y="0"/>
                  </a:cxn>
                  <a:cxn ang="0">
                    <a:pos x="0" y="8"/>
                  </a:cxn>
                </a:cxnLst>
                <a:rect l="0" t="0" r="r" b="b"/>
                <a:pathLst>
                  <a:path w="35" h="9">
                    <a:moveTo>
                      <a:pt x="0" y="8"/>
                    </a:moveTo>
                    <a:lnTo>
                      <a:pt x="0" y="8"/>
                    </a:lnTo>
                    <a:lnTo>
                      <a:pt x="35" y="9"/>
                    </a:lnTo>
                    <a:lnTo>
                      <a:pt x="35" y="2"/>
                    </a:lnTo>
                    <a:lnTo>
                      <a:pt x="35" y="2"/>
                    </a:lnTo>
                    <a:lnTo>
                      <a:pt x="0" y="0"/>
                    </a:lnTo>
                    <a:lnTo>
                      <a:pt x="0" y="8"/>
                    </a:lnTo>
                    <a:close/>
                  </a:path>
                </a:pathLst>
              </a:custGeom>
              <a:grpFill/>
              <a:ln w="9525">
                <a:noFill/>
                <a:round/>
              </a:ln>
            </p:spPr>
            <p:txBody>
              <a:bodyPr vert="horz" wrap="square" lIns="91440" tIns="45720" rIns="91440" bIns="45720" numCol="1" anchor="t" anchorCtr="0" compatLnSpc="1"/>
              <a:lstStyle/>
              <a:p>
                <a:endParaRPr lang="en-US"/>
              </a:p>
            </p:txBody>
          </p:sp>
          <p:sp>
            <p:nvSpPr>
              <p:cNvPr id="43" name="Freeform 306"/>
              <p:cNvSpPr/>
              <p:nvPr/>
            </p:nvSpPr>
            <p:spPr bwMode="auto">
              <a:xfrm>
                <a:off x="3108325" y="576263"/>
                <a:ext cx="57150" cy="12700"/>
              </a:xfrm>
              <a:custGeom>
                <a:avLst/>
                <a:gdLst/>
                <a:ahLst/>
                <a:cxnLst>
                  <a:cxn ang="0">
                    <a:pos x="2" y="8"/>
                  </a:cxn>
                  <a:cxn ang="0">
                    <a:pos x="2" y="8"/>
                  </a:cxn>
                  <a:cxn ang="0">
                    <a:pos x="36" y="7"/>
                  </a:cxn>
                  <a:cxn ang="0">
                    <a:pos x="36" y="0"/>
                  </a:cxn>
                  <a:cxn ang="0">
                    <a:pos x="36" y="0"/>
                  </a:cxn>
                  <a:cxn ang="0">
                    <a:pos x="0" y="0"/>
                  </a:cxn>
                  <a:cxn ang="0">
                    <a:pos x="2" y="8"/>
                  </a:cxn>
                </a:cxnLst>
                <a:rect l="0" t="0" r="r" b="b"/>
                <a:pathLst>
                  <a:path w="36" h="8">
                    <a:moveTo>
                      <a:pt x="2" y="8"/>
                    </a:moveTo>
                    <a:lnTo>
                      <a:pt x="2" y="8"/>
                    </a:lnTo>
                    <a:lnTo>
                      <a:pt x="36" y="7"/>
                    </a:lnTo>
                    <a:lnTo>
                      <a:pt x="36" y="0"/>
                    </a:lnTo>
                    <a:lnTo>
                      <a:pt x="36" y="0"/>
                    </a:lnTo>
                    <a:lnTo>
                      <a:pt x="0" y="0"/>
                    </a:lnTo>
                    <a:lnTo>
                      <a:pt x="2" y="8"/>
                    </a:lnTo>
                    <a:close/>
                  </a:path>
                </a:pathLst>
              </a:custGeom>
              <a:grpFill/>
              <a:ln w="9525">
                <a:noFill/>
                <a:round/>
              </a:ln>
            </p:spPr>
            <p:txBody>
              <a:bodyPr vert="horz" wrap="square" lIns="91440" tIns="45720" rIns="91440" bIns="45720" numCol="1" anchor="t" anchorCtr="0" compatLnSpc="1"/>
              <a:lstStyle/>
              <a:p>
                <a:endParaRPr lang="en-US"/>
              </a:p>
            </p:txBody>
          </p:sp>
          <p:sp>
            <p:nvSpPr>
              <p:cNvPr id="44" name="Freeform 307"/>
              <p:cNvSpPr/>
              <p:nvPr/>
            </p:nvSpPr>
            <p:spPr bwMode="auto">
              <a:xfrm>
                <a:off x="3330575" y="584201"/>
                <a:ext cx="55563" cy="20638"/>
              </a:xfrm>
              <a:custGeom>
                <a:avLst/>
                <a:gdLst/>
                <a:ahLst/>
                <a:cxnLst>
                  <a:cxn ang="0">
                    <a:pos x="35" y="5"/>
                  </a:cxn>
                  <a:cxn ang="0">
                    <a:pos x="35" y="5"/>
                  </a:cxn>
                  <a:cxn ang="0">
                    <a:pos x="26" y="4"/>
                  </a:cxn>
                  <a:cxn ang="0">
                    <a:pos x="1" y="0"/>
                  </a:cxn>
                  <a:cxn ang="0">
                    <a:pos x="0" y="7"/>
                  </a:cxn>
                  <a:cxn ang="0">
                    <a:pos x="0" y="7"/>
                  </a:cxn>
                  <a:cxn ang="0">
                    <a:pos x="25" y="10"/>
                  </a:cxn>
                  <a:cxn ang="0">
                    <a:pos x="34" y="13"/>
                  </a:cxn>
                  <a:cxn ang="0">
                    <a:pos x="35" y="5"/>
                  </a:cxn>
                </a:cxnLst>
                <a:rect l="0" t="0" r="r" b="b"/>
                <a:pathLst>
                  <a:path w="35" h="13">
                    <a:moveTo>
                      <a:pt x="35" y="5"/>
                    </a:moveTo>
                    <a:lnTo>
                      <a:pt x="35" y="5"/>
                    </a:lnTo>
                    <a:lnTo>
                      <a:pt x="26" y="4"/>
                    </a:lnTo>
                    <a:lnTo>
                      <a:pt x="1" y="0"/>
                    </a:lnTo>
                    <a:lnTo>
                      <a:pt x="0" y="7"/>
                    </a:lnTo>
                    <a:lnTo>
                      <a:pt x="0" y="7"/>
                    </a:lnTo>
                    <a:lnTo>
                      <a:pt x="25" y="10"/>
                    </a:lnTo>
                    <a:lnTo>
                      <a:pt x="34" y="13"/>
                    </a:lnTo>
                    <a:lnTo>
                      <a:pt x="35" y="5"/>
                    </a:lnTo>
                    <a:close/>
                  </a:path>
                </a:pathLst>
              </a:custGeom>
              <a:grpFill/>
              <a:ln w="9525">
                <a:noFill/>
                <a:round/>
              </a:ln>
            </p:spPr>
            <p:txBody>
              <a:bodyPr vert="horz" wrap="square" lIns="91440" tIns="45720" rIns="91440" bIns="45720" numCol="1" anchor="t" anchorCtr="0" compatLnSpc="1"/>
              <a:lstStyle/>
              <a:p>
                <a:endParaRPr lang="en-US"/>
              </a:p>
            </p:txBody>
          </p:sp>
          <p:sp>
            <p:nvSpPr>
              <p:cNvPr id="45" name="Freeform 308"/>
              <p:cNvSpPr/>
              <p:nvPr/>
            </p:nvSpPr>
            <p:spPr bwMode="auto">
              <a:xfrm>
                <a:off x="2889250" y="590551"/>
                <a:ext cx="55563" cy="19050"/>
              </a:xfrm>
              <a:custGeom>
                <a:avLst/>
                <a:gdLst/>
                <a:ahLst/>
                <a:cxnLst>
                  <a:cxn ang="0">
                    <a:pos x="1" y="12"/>
                  </a:cxn>
                  <a:cxn ang="0">
                    <a:pos x="1" y="12"/>
                  </a:cxn>
                  <a:cxn ang="0">
                    <a:pos x="35" y="7"/>
                  </a:cxn>
                  <a:cxn ang="0">
                    <a:pos x="34" y="0"/>
                  </a:cxn>
                  <a:cxn ang="0">
                    <a:pos x="34" y="0"/>
                  </a:cxn>
                  <a:cxn ang="0">
                    <a:pos x="0" y="5"/>
                  </a:cxn>
                  <a:cxn ang="0">
                    <a:pos x="1" y="12"/>
                  </a:cxn>
                </a:cxnLst>
                <a:rect l="0" t="0" r="r" b="b"/>
                <a:pathLst>
                  <a:path w="35" h="12">
                    <a:moveTo>
                      <a:pt x="1" y="12"/>
                    </a:moveTo>
                    <a:lnTo>
                      <a:pt x="1" y="12"/>
                    </a:lnTo>
                    <a:lnTo>
                      <a:pt x="35" y="7"/>
                    </a:lnTo>
                    <a:lnTo>
                      <a:pt x="34" y="0"/>
                    </a:lnTo>
                    <a:lnTo>
                      <a:pt x="34" y="0"/>
                    </a:lnTo>
                    <a:lnTo>
                      <a:pt x="0" y="5"/>
                    </a:lnTo>
                    <a:lnTo>
                      <a:pt x="1" y="12"/>
                    </a:lnTo>
                    <a:close/>
                  </a:path>
                </a:pathLst>
              </a:custGeom>
              <a:grpFill/>
              <a:ln w="9525">
                <a:noFill/>
                <a:round/>
              </a:ln>
            </p:spPr>
            <p:txBody>
              <a:bodyPr vert="horz" wrap="square" lIns="91440" tIns="45720" rIns="91440" bIns="45720" numCol="1" anchor="t" anchorCtr="0" compatLnSpc="1"/>
              <a:lstStyle/>
              <a:p>
                <a:endParaRPr lang="en-US"/>
              </a:p>
            </p:txBody>
          </p:sp>
          <p:sp>
            <p:nvSpPr>
              <p:cNvPr id="46" name="Freeform 309"/>
              <p:cNvSpPr/>
              <p:nvPr/>
            </p:nvSpPr>
            <p:spPr bwMode="auto">
              <a:xfrm>
                <a:off x="2781300" y="609601"/>
                <a:ext cx="55563" cy="22225"/>
              </a:xfrm>
              <a:custGeom>
                <a:avLst/>
                <a:gdLst/>
                <a:ahLst/>
                <a:cxnLst>
                  <a:cxn ang="0">
                    <a:pos x="0" y="7"/>
                  </a:cxn>
                  <a:cxn ang="0">
                    <a:pos x="1" y="14"/>
                  </a:cxn>
                  <a:cxn ang="0">
                    <a:pos x="1" y="14"/>
                  </a:cxn>
                  <a:cxn ang="0">
                    <a:pos x="35" y="6"/>
                  </a:cxn>
                  <a:cxn ang="0">
                    <a:pos x="34" y="0"/>
                  </a:cxn>
                  <a:cxn ang="0">
                    <a:pos x="34" y="0"/>
                  </a:cxn>
                  <a:cxn ang="0">
                    <a:pos x="0" y="7"/>
                  </a:cxn>
                  <a:cxn ang="0">
                    <a:pos x="0" y="7"/>
                  </a:cxn>
                </a:cxnLst>
                <a:rect l="0" t="0" r="r" b="b"/>
                <a:pathLst>
                  <a:path w="35" h="14">
                    <a:moveTo>
                      <a:pt x="0" y="7"/>
                    </a:moveTo>
                    <a:lnTo>
                      <a:pt x="1" y="14"/>
                    </a:lnTo>
                    <a:lnTo>
                      <a:pt x="1" y="14"/>
                    </a:lnTo>
                    <a:lnTo>
                      <a:pt x="35" y="6"/>
                    </a:lnTo>
                    <a:lnTo>
                      <a:pt x="34" y="0"/>
                    </a:lnTo>
                    <a:lnTo>
                      <a:pt x="34" y="0"/>
                    </a:lnTo>
                    <a:lnTo>
                      <a:pt x="0" y="7"/>
                    </a:lnTo>
                    <a:lnTo>
                      <a:pt x="0" y="7"/>
                    </a:lnTo>
                    <a:close/>
                  </a:path>
                </a:pathLst>
              </a:custGeom>
              <a:grpFill/>
              <a:ln w="9525">
                <a:noFill/>
                <a:round/>
              </a:ln>
            </p:spPr>
            <p:txBody>
              <a:bodyPr vert="horz" wrap="square" lIns="91440" tIns="45720" rIns="91440" bIns="45720" numCol="1" anchor="t" anchorCtr="0" compatLnSpc="1"/>
              <a:lstStyle/>
              <a:p>
                <a:endParaRPr lang="en-US"/>
              </a:p>
            </p:txBody>
          </p:sp>
          <p:sp>
            <p:nvSpPr>
              <p:cNvPr id="47" name="Freeform 310"/>
              <p:cNvSpPr/>
              <p:nvPr/>
            </p:nvSpPr>
            <p:spPr bwMode="auto">
              <a:xfrm>
                <a:off x="2673350" y="635001"/>
                <a:ext cx="57150" cy="26988"/>
              </a:xfrm>
              <a:custGeom>
                <a:avLst/>
                <a:gdLst/>
                <a:ahLst/>
                <a:cxnLst>
                  <a:cxn ang="0">
                    <a:pos x="0" y="10"/>
                  </a:cxn>
                  <a:cxn ang="0">
                    <a:pos x="2" y="17"/>
                  </a:cxn>
                  <a:cxn ang="0">
                    <a:pos x="2" y="17"/>
                  </a:cxn>
                  <a:cxn ang="0">
                    <a:pos x="36" y="7"/>
                  </a:cxn>
                  <a:cxn ang="0">
                    <a:pos x="34" y="0"/>
                  </a:cxn>
                  <a:cxn ang="0">
                    <a:pos x="34" y="0"/>
                  </a:cxn>
                  <a:cxn ang="0">
                    <a:pos x="0" y="10"/>
                  </a:cxn>
                  <a:cxn ang="0">
                    <a:pos x="0" y="10"/>
                  </a:cxn>
                </a:cxnLst>
                <a:rect l="0" t="0" r="r" b="b"/>
                <a:pathLst>
                  <a:path w="36" h="17">
                    <a:moveTo>
                      <a:pt x="0" y="10"/>
                    </a:moveTo>
                    <a:lnTo>
                      <a:pt x="2" y="17"/>
                    </a:lnTo>
                    <a:lnTo>
                      <a:pt x="2" y="17"/>
                    </a:lnTo>
                    <a:lnTo>
                      <a:pt x="36" y="7"/>
                    </a:lnTo>
                    <a:lnTo>
                      <a:pt x="34" y="0"/>
                    </a:lnTo>
                    <a:lnTo>
                      <a:pt x="34" y="0"/>
                    </a:lnTo>
                    <a:lnTo>
                      <a:pt x="0" y="10"/>
                    </a:lnTo>
                    <a:lnTo>
                      <a:pt x="0" y="1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1" name="Group 93"/>
            <p:cNvGrpSpPr/>
            <p:nvPr/>
          </p:nvGrpSpPr>
          <p:grpSpPr>
            <a:xfrm>
              <a:off x="4429124" y="3214692"/>
              <a:ext cx="1627082" cy="781728"/>
              <a:chOff x="4429124" y="3214692"/>
              <a:chExt cx="1627082" cy="781728"/>
            </a:xfrm>
            <a:grpFill/>
          </p:grpSpPr>
          <p:sp>
            <p:nvSpPr>
              <p:cNvPr id="159" name="Freeform 314"/>
              <p:cNvSpPr/>
              <p:nvPr/>
            </p:nvSpPr>
            <p:spPr bwMode="auto">
              <a:xfrm>
                <a:off x="442912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grpFill/>
              <a:ln w="9525">
                <a:noFill/>
                <a:round/>
              </a:ln>
            </p:spPr>
            <p:txBody>
              <a:bodyPr vert="horz" wrap="square" lIns="91440" tIns="45720" rIns="91440" bIns="45720" numCol="1" anchor="t" anchorCtr="0" compatLnSpc="1"/>
              <a:lstStyle/>
              <a:p>
                <a:endParaRPr lang="en-US"/>
              </a:p>
            </p:txBody>
          </p:sp>
          <p:sp>
            <p:nvSpPr>
              <p:cNvPr id="165" name="Rectangle 164"/>
              <p:cNvSpPr/>
              <p:nvPr/>
            </p:nvSpPr>
            <p:spPr>
              <a:xfrm>
                <a:off x="4786314" y="3571882"/>
                <a:ext cx="829073" cy="307777"/>
              </a:xfrm>
              <a:prstGeom prst="rect">
                <a:avLst/>
              </a:prstGeom>
              <a:noFill/>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DESIGN</a:t>
                </a:r>
                <a:endParaRPr lang="en-US" sz="1400" dirty="0">
                  <a:solidFill>
                    <a:schemeClr val="bg1"/>
                  </a:solidFill>
                  <a:latin typeface="Open Sans" pitchFamily="34" charset="0"/>
                  <a:ea typeface="Open Sans" pitchFamily="34" charset="0"/>
                  <a:cs typeface="Open Sans" pitchFamily="34" charset="0"/>
                </a:endParaRPr>
              </a:p>
            </p:txBody>
          </p:sp>
        </p:grpSp>
      </p:grpSp>
      <p:grpSp>
        <p:nvGrpSpPr>
          <p:cNvPr id="52" name="Group 94"/>
          <p:cNvGrpSpPr/>
          <p:nvPr/>
        </p:nvGrpSpPr>
        <p:grpSpPr>
          <a:xfrm>
            <a:off x="1571604" y="3214692"/>
            <a:ext cx="1627082" cy="781728"/>
            <a:chOff x="1571604" y="3214692"/>
            <a:chExt cx="1627082" cy="781728"/>
          </a:xfrm>
        </p:grpSpPr>
        <p:sp>
          <p:nvSpPr>
            <p:cNvPr id="160" name="Freeform 314"/>
            <p:cNvSpPr/>
            <p:nvPr/>
          </p:nvSpPr>
          <p:spPr bwMode="auto">
            <a:xfrm>
              <a:off x="1571604" y="3214692"/>
              <a:ext cx="1627082" cy="781728"/>
            </a:xfrm>
            <a:custGeom>
              <a:avLst/>
              <a:gdLst/>
              <a:ahLst/>
              <a:cxnLst>
                <a:cxn ang="0">
                  <a:pos x="179" y="60"/>
                </a:cxn>
                <a:cxn ang="0">
                  <a:pos x="175" y="50"/>
                </a:cxn>
                <a:cxn ang="0">
                  <a:pos x="170" y="42"/>
                </a:cxn>
                <a:cxn ang="0">
                  <a:pos x="160" y="37"/>
                </a:cxn>
                <a:cxn ang="0">
                  <a:pos x="148" y="33"/>
                </a:cxn>
                <a:cxn ang="0">
                  <a:pos x="147" y="28"/>
                </a:cxn>
                <a:cxn ang="0">
                  <a:pos x="141" y="19"/>
                </a:cxn>
                <a:cxn ang="0">
                  <a:pos x="133" y="12"/>
                </a:cxn>
                <a:cxn ang="0">
                  <a:pos x="121" y="9"/>
                </a:cxn>
                <a:cxn ang="0">
                  <a:pos x="115" y="8"/>
                </a:cxn>
                <a:cxn ang="0">
                  <a:pos x="103" y="10"/>
                </a:cxn>
                <a:cxn ang="0">
                  <a:pos x="93" y="15"/>
                </a:cxn>
                <a:cxn ang="0">
                  <a:pos x="88" y="9"/>
                </a:cxn>
                <a:cxn ang="0">
                  <a:pos x="72" y="1"/>
                </a:cxn>
                <a:cxn ang="0">
                  <a:pos x="64" y="0"/>
                </a:cxn>
                <a:cxn ang="0">
                  <a:pos x="50" y="3"/>
                </a:cxn>
                <a:cxn ang="0">
                  <a:pos x="39" y="8"/>
                </a:cxn>
                <a:cxn ang="0">
                  <a:pos x="32" y="17"/>
                </a:cxn>
                <a:cxn ang="0">
                  <a:pos x="30" y="27"/>
                </a:cxn>
                <a:cxn ang="0">
                  <a:pos x="31" y="33"/>
                </a:cxn>
                <a:cxn ang="0">
                  <a:pos x="24" y="34"/>
                </a:cxn>
                <a:cxn ang="0">
                  <a:pos x="13" y="39"/>
                </a:cxn>
                <a:cxn ang="0">
                  <a:pos x="5" y="45"/>
                </a:cxn>
                <a:cxn ang="0">
                  <a:pos x="0" y="54"/>
                </a:cxn>
                <a:cxn ang="0">
                  <a:pos x="0" y="60"/>
                </a:cxn>
                <a:cxn ang="0">
                  <a:pos x="2" y="69"/>
                </a:cxn>
                <a:cxn ang="0">
                  <a:pos x="9" y="77"/>
                </a:cxn>
                <a:cxn ang="0">
                  <a:pos x="17" y="83"/>
                </a:cxn>
                <a:cxn ang="0">
                  <a:pos x="30" y="86"/>
                </a:cxn>
                <a:cxn ang="0">
                  <a:pos x="32" y="86"/>
                </a:cxn>
                <a:cxn ang="0">
                  <a:pos x="34" y="86"/>
                </a:cxn>
                <a:cxn ang="0">
                  <a:pos x="35" y="86"/>
                </a:cxn>
                <a:cxn ang="0">
                  <a:pos x="147" y="86"/>
                </a:cxn>
                <a:cxn ang="0">
                  <a:pos x="154" y="85"/>
                </a:cxn>
                <a:cxn ang="0">
                  <a:pos x="165" y="80"/>
                </a:cxn>
                <a:cxn ang="0">
                  <a:pos x="173" y="74"/>
                </a:cxn>
                <a:cxn ang="0">
                  <a:pos x="178" y="64"/>
                </a:cxn>
                <a:cxn ang="0">
                  <a:pos x="179" y="60"/>
                </a:cxn>
              </a:cxnLst>
              <a:rect l="0" t="0" r="r" b="b"/>
              <a:pathLst>
                <a:path w="179" h="86">
                  <a:moveTo>
                    <a:pt x="179" y="60"/>
                  </a:moveTo>
                  <a:lnTo>
                    <a:pt x="179" y="60"/>
                  </a:lnTo>
                  <a:lnTo>
                    <a:pt x="178" y="54"/>
                  </a:lnTo>
                  <a:lnTo>
                    <a:pt x="175" y="50"/>
                  </a:lnTo>
                  <a:lnTo>
                    <a:pt x="173" y="45"/>
                  </a:lnTo>
                  <a:lnTo>
                    <a:pt x="170" y="42"/>
                  </a:lnTo>
                  <a:lnTo>
                    <a:pt x="166" y="39"/>
                  </a:lnTo>
                  <a:lnTo>
                    <a:pt x="160" y="37"/>
                  </a:lnTo>
                  <a:lnTo>
                    <a:pt x="155" y="34"/>
                  </a:lnTo>
                  <a:lnTo>
                    <a:pt x="148" y="33"/>
                  </a:lnTo>
                  <a:lnTo>
                    <a:pt x="148" y="33"/>
                  </a:lnTo>
                  <a:lnTo>
                    <a:pt x="147" y="28"/>
                  </a:lnTo>
                  <a:lnTo>
                    <a:pt x="145" y="23"/>
                  </a:lnTo>
                  <a:lnTo>
                    <a:pt x="141" y="19"/>
                  </a:lnTo>
                  <a:lnTo>
                    <a:pt x="138" y="16"/>
                  </a:lnTo>
                  <a:lnTo>
                    <a:pt x="133" y="12"/>
                  </a:lnTo>
                  <a:lnTo>
                    <a:pt x="127" y="10"/>
                  </a:lnTo>
                  <a:lnTo>
                    <a:pt x="121" y="9"/>
                  </a:lnTo>
                  <a:lnTo>
                    <a:pt x="115" y="8"/>
                  </a:lnTo>
                  <a:lnTo>
                    <a:pt x="115" y="8"/>
                  </a:lnTo>
                  <a:lnTo>
                    <a:pt x="109" y="9"/>
                  </a:lnTo>
                  <a:lnTo>
                    <a:pt x="103" y="10"/>
                  </a:lnTo>
                  <a:lnTo>
                    <a:pt x="98" y="12"/>
                  </a:lnTo>
                  <a:lnTo>
                    <a:pt x="93" y="15"/>
                  </a:lnTo>
                  <a:lnTo>
                    <a:pt x="93" y="15"/>
                  </a:lnTo>
                  <a:lnTo>
                    <a:pt x="88" y="9"/>
                  </a:lnTo>
                  <a:lnTo>
                    <a:pt x="81" y="5"/>
                  </a:lnTo>
                  <a:lnTo>
                    <a:pt x="72" y="1"/>
                  </a:lnTo>
                  <a:lnTo>
                    <a:pt x="64" y="0"/>
                  </a:lnTo>
                  <a:lnTo>
                    <a:pt x="64" y="0"/>
                  </a:lnTo>
                  <a:lnTo>
                    <a:pt x="56" y="1"/>
                  </a:lnTo>
                  <a:lnTo>
                    <a:pt x="50" y="3"/>
                  </a:lnTo>
                  <a:lnTo>
                    <a:pt x="44" y="5"/>
                  </a:lnTo>
                  <a:lnTo>
                    <a:pt x="39" y="8"/>
                  </a:lnTo>
                  <a:lnTo>
                    <a:pt x="35" y="12"/>
                  </a:lnTo>
                  <a:lnTo>
                    <a:pt x="32" y="17"/>
                  </a:lnTo>
                  <a:lnTo>
                    <a:pt x="31" y="21"/>
                  </a:lnTo>
                  <a:lnTo>
                    <a:pt x="30" y="27"/>
                  </a:lnTo>
                  <a:lnTo>
                    <a:pt x="30" y="27"/>
                  </a:lnTo>
                  <a:lnTo>
                    <a:pt x="31" y="33"/>
                  </a:lnTo>
                  <a:lnTo>
                    <a:pt x="31" y="33"/>
                  </a:lnTo>
                  <a:lnTo>
                    <a:pt x="24" y="34"/>
                  </a:lnTo>
                  <a:lnTo>
                    <a:pt x="19" y="35"/>
                  </a:lnTo>
                  <a:lnTo>
                    <a:pt x="13" y="39"/>
                  </a:lnTo>
                  <a:lnTo>
                    <a:pt x="9" y="42"/>
                  </a:lnTo>
                  <a:lnTo>
                    <a:pt x="5" y="45"/>
                  </a:lnTo>
                  <a:lnTo>
                    <a:pt x="2" y="50"/>
                  </a:lnTo>
                  <a:lnTo>
                    <a:pt x="0" y="54"/>
                  </a:lnTo>
                  <a:lnTo>
                    <a:pt x="0" y="60"/>
                  </a:lnTo>
                  <a:lnTo>
                    <a:pt x="0" y="60"/>
                  </a:lnTo>
                  <a:lnTo>
                    <a:pt x="0" y="64"/>
                  </a:lnTo>
                  <a:lnTo>
                    <a:pt x="2" y="69"/>
                  </a:lnTo>
                  <a:lnTo>
                    <a:pt x="4" y="73"/>
                  </a:lnTo>
                  <a:lnTo>
                    <a:pt x="9" y="77"/>
                  </a:lnTo>
                  <a:lnTo>
                    <a:pt x="13" y="80"/>
                  </a:lnTo>
                  <a:lnTo>
                    <a:pt x="17" y="83"/>
                  </a:lnTo>
                  <a:lnTo>
                    <a:pt x="23" y="85"/>
                  </a:lnTo>
                  <a:lnTo>
                    <a:pt x="30" y="86"/>
                  </a:lnTo>
                  <a:lnTo>
                    <a:pt x="30" y="86"/>
                  </a:lnTo>
                  <a:lnTo>
                    <a:pt x="32" y="86"/>
                  </a:lnTo>
                  <a:lnTo>
                    <a:pt x="32" y="86"/>
                  </a:lnTo>
                  <a:lnTo>
                    <a:pt x="34" y="86"/>
                  </a:lnTo>
                  <a:lnTo>
                    <a:pt x="34" y="86"/>
                  </a:lnTo>
                  <a:lnTo>
                    <a:pt x="35" y="86"/>
                  </a:lnTo>
                  <a:lnTo>
                    <a:pt x="147" y="86"/>
                  </a:lnTo>
                  <a:lnTo>
                    <a:pt x="147" y="86"/>
                  </a:lnTo>
                  <a:lnTo>
                    <a:pt x="147" y="86"/>
                  </a:lnTo>
                  <a:lnTo>
                    <a:pt x="154" y="85"/>
                  </a:lnTo>
                  <a:lnTo>
                    <a:pt x="159" y="83"/>
                  </a:lnTo>
                  <a:lnTo>
                    <a:pt x="165" y="80"/>
                  </a:lnTo>
                  <a:lnTo>
                    <a:pt x="169" y="77"/>
                  </a:lnTo>
                  <a:lnTo>
                    <a:pt x="173" y="74"/>
                  </a:lnTo>
                  <a:lnTo>
                    <a:pt x="175" y="69"/>
                  </a:lnTo>
                  <a:lnTo>
                    <a:pt x="178" y="64"/>
                  </a:lnTo>
                  <a:lnTo>
                    <a:pt x="179" y="60"/>
                  </a:lnTo>
                  <a:lnTo>
                    <a:pt x="179" y="60"/>
                  </a:lnTo>
                  <a:close/>
                </a:path>
              </a:pathLst>
            </a:custGeom>
            <a:solidFill>
              <a:schemeClr val="accent2">
                <a:lumMod val="20000"/>
                <a:lumOff val="80000"/>
              </a:schemeClr>
            </a:solidFill>
            <a:ln w="9525">
              <a:noFill/>
              <a:round/>
            </a:ln>
          </p:spPr>
          <p:txBody>
            <a:bodyPr vert="horz" wrap="square" lIns="91440" tIns="45720" rIns="91440" bIns="45720" numCol="1" anchor="t" anchorCtr="0" compatLnSpc="1"/>
            <a:lstStyle/>
            <a:p>
              <a:endParaRPr lang="en-US"/>
            </a:p>
          </p:txBody>
        </p:sp>
        <p:sp>
          <p:nvSpPr>
            <p:cNvPr id="166" name="Rectangle 165"/>
            <p:cNvSpPr/>
            <p:nvPr/>
          </p:nvSpPr>
          <p:spPr>
            <a:xfrm>
              <a:off x="2071670" y="3571882"/>
              <a:ext cx="58060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TEST</a:t>
              </a:r>
              <a:endParaRPr lang="en-US" sz="1400" dirty="0">
                <a:solidFill>
                  <a:schemeClr val="bg1"/>
                </a:solidFill>
                <a:latin typeface="Open Sans" pitchFamily="34" charset="0"/>
                <a:ea typeface="Open Sans" pitchFamily="34" charset="0"/>
                <a:cs typeface="Open Sans" pitchFamily="34" charset="0"/>
              </a:endParaRPr>
            </a:p>
          </p:txBody>
        </p:sp>
      </p:grpSp>
      <p:sp>
        <p:nvSpPr>
          <p:cNvPr id="96" name="Rectangle 9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lide(fromTop)">
                                      <p:cBhvr>
                                        <p:cTn id="7" dur="500"/>
                                        <p:tgtEl>
                                          <p:spTgt spid="19"/>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slide(fromTop)">
                                      <p:cBhvr>
                                        <p:cTn id="10" dur="500"/>
                                        <p:tgtEl>
                                          <p:spTgt spid="76"/>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slide(fromLeft)">
                                      <p:cBhvr>
                                        <p:cTn id="14" dur="500"/>
                                        <p:tgtEl>
                                          <p:spTgt spid="97"/>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98"/>
                                        </p:tgtEl>
                                        <p:attrNameLst>
                                          <p:attrName>style.visibility</p:attrName>
                                        </p:attrNameLst>
                                      </p:cBhvr>
                                      <p:to>
                                        <p:strVal val="visible"/>
                                      </p:to>
                                    </p:set>
                                    <p:animEffect transition="in" filter="slide(fromLeft)">
                                      <p:cBhvr>
                                        <p:cTn id="18" dur="500"/>
                                        <p:tgtEl>
                                          <p:spTgt spid="98"/>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slide(fromLeft)">
                                      <p:cBhvr>
                                        <p:cTn id="22" dur="500"/>
                                        <p:tgtEl>
                                          <p:spTgt spid="99"/>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00"/>
                                        </p:tgtEl>
                                        <p:attrNameLst>
                                          <p:attrName>style.visibility</p:attrName>
                                        </p:attrNameLst>
                                      </p:cBhvr>
                                      <p:to>
                                        <p:strVal val="visible"/>
                                      </p:to>
                                    </p:set>
                                    <p:animEffect transition="in" filter="slide(fromRight)">
                                      <p:cBhvr>
                                        <p:cTn id="26" dur="500"/>
                                        <p:tgtEl>
                                          <p:spTgt spid="100"/>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101"/>
                                        </p:tgtEl>
                                        <p:attrNameLst>
                                          <p:attrName>style.visibility</p:attrName>
                                        </p:attrNameLst>
                                      </p:cBhvr>
                                      <p:to>
                                        <p:strVal val="visible"/>
                                      </p:to>
                                    </p:set>
                                    <p:animEffect transition="in" filter="slide(fromRight)">
                                      <p:cBhvr>
                                        <p:cTn id="30" dur="500"/>
                                        <p:tgtEl>
                                          <p:spTgt spid="101"/>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52"/>
                                        </p:tgtEl>
                                        <p:attrNameLst>
                                          <p:attrName>style.visibility</p:attrName>
                                        </p:attrNameLst>
                                      </p:cBhvr>
                                      <p:to>
                                        <p:strVal val="visible"/>
                                      </p:to>
                                    </p:set>
                                    <p:animEffect transition="in" filter="slide(fromRight)">
                                      <p:cBhvr>
                                        <p:cTn id="3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1"/>
          <p:cNvGrpSpPr/>
          <p:nvPr/>
        </p:nvGrpSpPr>
        <p:grpSpPr>
          <a:xfrm>
            <a:off x="3357554" y="3214692"/>
            <a:ext cx="2214578" cy="1239859"/>
            <a:chOff x="3357554" y="3214692"/>
            <a:chExt cx="2214578" cy="1239859"/>
          </a:xfrm>
        </p:grpSpPr>
        <p:sp>
          <p:nvSpPr>
            <p:cNvPr id="2" name="Rectangle 1"/>
            <p:cNvSpPr/>
            <p:nvPr/>
          </p:nvSpPr>
          <p:spPr>
            <a:xfrm>
              <a:off x="3357554"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 name="Rectangle 2"/>
            <p:cNvSpPr/>
            <p:nvPr/>
          </p:nvSpPr>
          <p:spPr>
            <a:xfrm>
              <a:off x="3571868"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0"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5" name="Group 50"/>
          <p:cNvGrpSpPr/>
          <p:nvPr/>
        </p:nvGrpSpPr>
        <p:grpSpPr>
          <a:xfrm>
            <a:off x="6286512" y="3214692"/>
            <a:ext cx="2214578" cy="1239859"/>
            <a:chOff x="6286512" y="3214692"/>
            <a:chExt cx="2214578" cy="1239859"/>
          </a:xfrm>
        </p:grpSpPr>
        <p:sp>
          <p:nvSpPr>
            <p:cNvPr id="11" name="Rectangle 10"/>
            <p:cNvSpPr/>
            <p:nvPr/>
          </p:nvSpPr>
          <p:spPr>
            <a:xfrm>
              <a:off x="6286512"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2" name="Rectangle 11"/>
            <p:cNvSpPr/>
            <p:nvPr/>
          </p:nvSpPr>
          <p:spPr>
            <a:xfrm>
              <a:off x="6500826"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18" name="Group 52"/>
          <p:cNvGrpSpPr/>
          <p:nvPr/>
        </p:nvGrpSpPr>
        <p:grpSpPr>
          <a:xfrm>
            <a:off x="357190" y="3214692"/>
            <a:ext cx="2214578" cy="1239859"/>
            <a:chOff x="357190" y="3214692"/>
            <a:chExt cx="2214578" cy="1239859"/>
          </a:xfrm>
        </p:grpSpPr>
        <p:sp>
          <p:nvSpPr>
            <p:cNvPr id="13" name="Rectangle 12"/>
            <p:cNvSpPr/>
            <p:nvPr/>
          </p:nvSpPr>
          <p:spPr>
            <a:xfrm>
              <a:off x="357190" y="3500444"/>
              <a:ext cx="2214578" cy="954107"/>
            </a:xfrm>
            <a:prstGeom prst="rect">
              <a:avLst/>
            </a:prstGeom>
          </p:spPr>
          <p:txBody>
            <a:bodyPr wrap="square">
              <a:spAutoFit/>
            </a:bodyPr>
            <a:lstStyle/>
            <a:p>
              <a:pPr algn="ctr"/>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571504" y="3214692"/>
              <a:ext cx="1785938" cy="307777"/>
            </a:xfrm>
            <a:prstGeom prst="rect">
              <a:avLst/>
            </a:prstGeom>
          </p:spPr>
          <p:txBody>
            <a:bodyPr wrap="none">
              <a:spAutoFit/>
            </a:bodyPr>
            <a:lstStyle/>
            <a:p>
              <a:pPr algn="ctr"/>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49"/>
          <p:cNvGrpSpPr/>
          <p:nvPr/>
        </p:nvGrpSpPr>
        <p:grpSpPr>
          <a:xfrm>
            <a:off x="1383667" y="2000246"/>
            <a:ext cx="6216326" cy="539756"/>
            <a:chOff x="1383667" y="2000246"/>
            <a:chExt cx="6216326" cy="539756"/>
          </a:xfrm>
        </p:grpSpPr>
        <p:grpSp>
          <p:nvGrpSpPr>
            <p:cNvPr id="24" name="Group 14"/>
            <p:cNvGrpSpPr/>
            <p:nvPr/>
          </p:nvGrpSpPr>
          <p:grpSpPr>
            <a:xfrm>
              <a:off x="4830092" y="2000246"/>
              <a:ext cx="472285" cy="539756"/>
              <a:chOff x="4786314" y="3540133"/>
              <a:chExt cx="411163" cy="469901"/>
            </a:xfrm>
            <a:solidFill>
              <a:schemeClr val="bg1">
                <a:lumMod val="85000"/>
              </a:schemeClr>
            </a:solidFill>
          </p:grpSpPr>
          <p:sp>
            <p:nvSpPr>
              <p:cNvPr id="16"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27" name="Group 17"/>
            <p:cNvGrpSpPr/>
            <p:nvPr/>
          </p:nvGrpSpPr>
          <p:grpSpPr>
            <a:xfrm>
              <a:off x="5404496" y="2000246"/>
              <a:ext cx="472285" cy="539756"/>
              <a:chOff x="4786314" y="3540133"/>
              <a:chExt cx="411163" cy="469901"/>
            </a:xfrm>
            <a:solidFill>
              <a:schemeClr val="bg1">
                <a:lumMod val="85000"/>
              </a:schemeClr>
            </a:solidFill>
          </p:grpSpPr>
          <p:sp>
            <p:nvSpPr>
              <p:cNvPr id="19"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0" name="Group 20"/>
            <p:cNvGrpSpPr/>
            <p:nvPr/>
          </p:nvGrpSpPr>
          <p:grpSpPr>
            <a:xfrm>
              <a:off x="5978900" y="2000246"/>
              <a:ext cx="472285" cy="539756"/>
              <a:chOff x="4786314" y="3540133"/>
              <a:chExt cx="411163" cy="469901"/>
            </a:xfrm>
            <a:solidFill>
              <a:schemeClr val="bg1">
                <a:lumMod val="85000"/>
              </a:schemeClr>
            </a:solidFill>
          </p:grpSpPr>
          <p:sp>
            <p:nvSpPr>
              <p:cNvPr id="22"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3"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3" name="Group 23"/>
            <p:cNvGrpSpPr/>
            <p:nvPr/>
          </p:nvGrpSpPr>
          <p:grpSpPr>
            <a:xfrm>
              <a:off x="6553304" y="2000246"/>
              <a:ext cx="472285" cy="539756"/>
              <a:chOff x="4786314" y="3540133"/>
              <a:chExt cx="411163" cy="469901"/>
            </a:xfrm>
            <a:solidFill>
              <a:schemeClr val="bg1">
                <a:lumMod val="85000"/>
              </a:schemeClr>
            </a:solidFill>
          </p:grpSpPr>
          <p:sp>
            <p:nvSpPr>
              <p:cNvPr id="25"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6"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6" name="Group 26"/>
            <p:cNvGrpSpPr/>
            <p:nvPr/>
          </p:nvGrpSpPr>
          <p:grpSpPr>
            <a:xfrm>
              <a:off x="7127708" y="2000246"/>
              <a:ext cx="472285" cy="539756"/>
              <a:chOff x="4786314" y="3540133"/>
              <a:chExt cx="411163" cy="469901"/>
            </a:xfrm>
            <a:solidFill>
              <a:schemeClr val="bg1">
                <a:lumMod val="85000"/>
              </a:schemeClr>
            </a:solidFill>
          </p:grpSpPr>
          <p:sp>
            <p:nvSpPr>
              <p:cNvPr id="28"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29"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39" name="Group 29"/>
            <p:cNvGrpSpPr/>
            <p:nvPr/>
          </p:nvGrpSpPr>
          <p:grpSpPr>
            <a:xfrm>
              <a:off x="1958071" y="2000246"/>
              <a:ext cx="472285" cy="539756"/>
              <a:chOff x="4786314" y="3540133"/>
              <a:chExt cx="411163" cy="469901"/>
            </a:xfrm>
            <a:solidFill>
              <a:schemeClr val="bg1">
                <a:lumMod val="85000"/>
              </a:schemeClr>
            </a:solidFill>
          </p:grpSpPr>
          <p:sp>
            <p:nvSpPr>
              <p:cNvPr id="31"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2"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2" name="Group 32"/>
            <p:cNvGrpSpPr/>
            <p:nvPr/>
          </p:nvGrpSpPr>
          <p:grpSpPr>
            <a:xfrm>
              <a:off x="2532475" y="2000246"/>
              <a:ext cx="472285" cy="539756"/>
              <a:chOff x="4786314" y="3540133"/>
              <a:chExt cx="411163" cy="469901"/>
            </a:xfrm>
            <a:solidFill>
              <a:schemeClr val="bg1">
                <a:lumMod val="85000"/>
              </a:schemeClr>
            </a:solidFill>
          </p:grpSpPr>
          <p:sp>
            <p:nvSpPr>
              <p:cNvPr id="34"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5"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45" name="Group 35"/>
            <p:cNvGrpSpPr/>
            <p:nvPr/>
          </p:nvGrpSpPr>
          <p:grpSpPr>
            <a:xfrm>
              <a:off x="3106879" y="2000246"/>
              <a:ext cx="472285" cy="539756"/>
              <a:chOff x="4786314" y="3540133"/>
              <a:chExt cx="411163" cy="469901"/>
            </a:xfrm>
            <a:solidFill>
              <a:schemeClr val="bg1">
                <a:lumMod val="85000"/>
              </a:schemeClr>
            </a:solidFill>
          </p:grpSpPr>
          <p:sp>
            <p:nvSpPr>
              <p:cNvPr id="37"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38"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38"/>
            <p:cNvGrpSpPr/>
            <p:nvPr/>
          </p:nvGrpSpPr>
          <p:grpSpPr>
            <a:xfrm>
              <a:off x="3681283" y="2000246"/>
              <a:ext cx="472285" cy="539756"/>
              <a:chOff x="4786314" y="3540133"/>
              <a:chExt cx="411163" cy="469901"/>
            </a:xfrm>
            <a:solidFill>
              <a:schemeClr val="bg1">
                <a:lumMod val="85000"/>
              </a:schemeClr>
            </a:solidFill>
          </p:grpSpPr>
          <p:sp>
            <p:nvSpPr>
              <p:cNvPr id="40"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41"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51" name="Group 41"/>
            <p:cNvGrpSpPr/>
            <p:nvPr/>
          </p:nvGrpSpPr>
          <p:grpSpPr>
            <a:xfrm>
              <a:off x="4255687" y="2000246"/>
              <a:ext cx="472285" cy="539756"/>
              <a:chOff x="4786314" y="3540133"/>
              <a:chExt cx="411163" cy="469901"/>
            </a:xfrm>
          </p:grpSpPr>
          <p:sp>
            <p:nvSpPr>
              <p:cNvPr id="43"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sp>
            <p:nvSpPr>
              <p:cNvPr id="44"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solidFill>
                <a:schemeClr val="accent2"/>
              </a:solidFill>
              <a:ln w="9525">
                <a:noFill/>
                <a:round/>
              </a:ln>
            </p:spPr>
            <p:txBody>
              <a:bodyPr vert="horz" wrap="square" lIns="91440" tIns="45720" rIns="91440" bIns="45720" numCol="1" anchor="t" anchorCtr="0" compatLnSpc="1"/>
              <a:lstStyle/>
              <a:p>
                <a:endParaRPr lang="en-US"/>
              </a:p>
            </p:txBody>
          </p:sp>
        </p:grpSp>
        <p:grpSp>
          <p:nvGrpSpPr>
            <p:cNvPr id="52" name="Group 44"/>
            <p:cNvGrpSpPr/>
            <p:nvPr/>
          </p:nvGrpSpPr>
          <p:grpSpPr>
            <a:xfrm>
              <a:off x="1383667" y="2000246"/>
              <a:ext cx="472285" cy="539756"/>
              <a:chOff x="4786314" y="3540133"/>
              <a:chExt cx="411163" cy="469901"/>
            </a:xfrm>
            <a:solidFill>
              <a:schemeClr val="bg1">
                <a:lumMod val="85000"/>
              </a:schemeClr>
            </a:solidFill>
          </p:grpSpPr>
          <p:sp>
            <p:nvSpPr>
              <p:cNvPr id="46" name="Freeform 884"/>
              <p:cNvSpPr/>
              <p:nvPr/>
            </p:nvSpPr>
            <p:spPr bwMode="auto">
              <a:xfrm>
                <a:off x="4786314" y="3786196"/>
                <a:ext cx="411163" cy="223838"/>
              </a:xfrm>
              <a:custGeom>
                <a:avLst/>
                <a:gdLst/>
                <a:ahLst/>
                <a:cxnLst>
                  <a:cxn ang="0">
                    <a:pos x="518" y="282"/>
                  </a:cxn>
                  <a:cxn ang="0">
                    <a:pos x="0" y="282"/>
                  </a:cxn>
                  <a:cxn ang="0">
                    <a:pos x="0" y="282"/>
                  </a:cxn>
                  <a:cxn ang="0">
                    <a:pos x="2" y="254"/>
                  </a:cxn>
                  <a:cxn ang="0">
                    <a:pos x="5" y="226"/>
                  </a:cxn>
                  <a:cxn ang="0">
                    <a:pos x="12" y="199"/>
                  </a:cxn>
                  <a:cxn ang="0">
                    <a:pos x="21" y="173"/>
                  </a:cxn>
                  <a:cxn ang="0">
                    <a:pos x="32" y="148"/>
                  </a:cxn>
                  <a:cxn ang="0">
                    <a:pos x="44" y="125"/>
                  </a:cxn>
                  <a:cxn ang="0">
                    <a:pos x="60" y="103"/>
                  </a:cxn>
                  <a:cxn ang="0">
                    <a:pos x="76" y="83"/>
                  </a:cxn>
                  <a:cxn ang="0">
                    <a:pos x="95" y="66"/>
                  </a:cxn>
                  <a:cxn ang="0">
                    <a:pos x="115" y="48"/>
                  </a:cxn>
                  <a:cxn ang="0">
                    <a:pos x="136" y="34"/>
                  </a:cxn>
                  <a:cxn ang="0">
                    <a:pos x="159" y="21"/>
                  </a:cxn>
                  <a:cxn ang="0">
                    <a:pos x="183" y="13"/>
                  </a:cxn>
                  <a:cxn ang="0">
                    <a:pos x="208" y="6"/>
                  </a:cxn>
                  <a:cxn ang="0">
                    <a:pos x="233" y="2"/>
                  </a:cxn>
                  <a:cxn ang="0">
                    <a:pos x="259" y="0"/>
                  </a:cxn>
                  <a:cxn ang="0">
                    <a:pos x="259" y="0"/>
                  </a:cxn>
                  <a:cxn ang="0">
                    <a:pos x="286" y="2"/>
                  </a:cxn>
                  <a:cxn ang="0">
                    <a:pos x="312" y="6"/>
                  </a:cxn>
                  <a:cxn ang="0">
                    <a:pos x="337" y="13"/>
                  </a:cxn>
                  <a:cxn ang="0">
                    <a:pos x="361" y="21"/>
                  </a:cxn>
                  <a:cxn ang="0">
                    <a:pos x="383" y="34"/>
                  </a:cxn>
                  <a:cxn ang="0">
                    <a:pos x="405" y="48"/>
                  </a:cxn>
                  <a:cxn ang="0">
                    <a:pos x="425" y="66"/>
                  </a:cxn>
                  <a:cxn ang="0">
                    <a:pos x="442" y="83"/>
                  </a:cxn>
                  <a:cxn ang="0">
                    <a:pos x="460" y="103"/>
                  </a:cxn>
                  <a:cxn ang="0">
                    <a:pos x="474" y="125"/>
                  </a:cxn>
                  <a:cxn ang="0">
                    <a:pos x="488" y="148"/>
                  </a:cxn>
                  <a:cxn ang="0">
                    <a:pos x="499" y="173"/>
                  </a:cxn>
                  <a:cxn ang="0">
                    <a:pos x="508" y="199"/>
                  </a:cxn>
                  <a:cxn ang="0">
                    <a:pos x="513" y="226"/>
                  </a:cxn>
                  <a:cxn ang="0">
                    <a:pos x="518" y="254"/>
                  </a:cxn>
                  <a:cxn ang="0">
                    <a:pos x="518" y="282"/>
                  </a:cxn>
                  <a:cxn ang="0">
                    <a:pos x="518" y="282"/>
                  </a:cxn>
                </a:cxnLst>
                <a:rect l="0" t="0" r="r" b="b"/>
                <a:pathLst>
                  <a:path w="518" h="282">
                    <a:moveTo>
                      <a:pt x="518" y="282"/>
                    </a:moveTo>
                    <a:lnTo>
                      <a:pt x="0" y="282"/>
                    </a:lnTo>
                    <a:lnTo>
                      <a:pt x="0" y="282"/>
                    </a:lnTo>
                    <a:lnTo>
                      <a:pt x="2" y="254"/>
                    </a:lnTo>
                    <a:lnTo>
                      <a:pt x="5" y="226"/>
                    </a:lnTo>
                    <a:lnTo>
                      <a:pt x="12" y="199"/>
                    </a:lnTo>
                    <a:lnTo>
                      <a:pt x="21" y="173"/>
                    </a:lnTo>
                    <a:lnTo>
                      <a:pt x="32" y="148"/>
                    </a:lnTo>
                    <a:lnTo>
                      <a:pt x="44" y="125"/>
                    </a:lnTo>
                    <a:lnTo>
                      <a:pt x="60" y="103"/>
                    </a:lnTo>
                    <a:lnTo>
                      <a:pt x="76" y="83"/>
                    </a:lnTo>
                    <a:lnTo>
                      <a:pt x="95" y="66"/>
                    </a:lnTo>
                    <a:lnTo>
                      <a:pt x="115" y="48"/>
                    </a:lnTo>
                    <a:lnTo>
                      <a:pt x="136" y="34"/>
                    </a:lnTo>
                    <a:lnTo>
                      <a:pt x="159" y="21"/>
                    </a:lnTo>
                    <a:lnTo>
                      <a:pt x="183" y="13"/>
                    </a:lnTo>
                    <a:lnTo>
                      <a:pt x="208" y="6"/>
                    </a:lnTo>
                    <a:lnTo>
                      <a:pt x="233" y="2"/>
                    </a:lnTo>
                    <a:lnTo>
                      <a:pt x="259" y="0"/>
                    </a:lnTo>
                    <a:lnTo>
                      <a:pt x="259" y="0"/>
                    </a:lnTo>
                    <a:lnTo>
                      <a:pt x="286" y="2"/>
                    </a:lnTo>
                    <a:lnTo>
                      <a:pt x="312" y="6"/>
                    </a:lnTo>
                    <a:lnTo>
                      <a:pt x="337" y="13"/>
                    </a:lnTo>
                    <a:lnTo>
                      <a:pt x="361" y="21"/>
                    </a:lnTo>
                    <a:lnTo>
                      <a:pt x="383" y="34"/>
                    </a:lnTo>
                    <a:lnTo>
                      <a:pt x="405" y="48"/>
                    </a:lnTo>
                    <a:lnTo>
                      <a:pt x="425" y="66"/>
                    </a:lnTo>
                    <a:lnTo>
                      <a:pt x="442" y="83"/>
                    </a:lnTo>
                    <a:lnTo>
                      <a:pt x="460" y="103"/>
                    </a:lnTo>
                    <a:lnTo>
                      <a:pt x="474" y="125"/>
                    </a:lnTo>
                    <a:lnTo>
                      <a:pt x="488" y="148"/>
                    </a:lnTo>
                    <a:lnTo>
                      <a:pt x="499" y="173"/>
                    </a:lnTo>
                    <a:lnTo>
                      <a:pt x="508" y="199"/>
                    </a:lnTo>
                    <a:lnTo>
                      <a:pt x="513" y="226"/>
                    </a:lnTo>
                    <a:lnTo>
                      <a:pt x="518" y="254"/>
                    </a:lnTo>
                    <a:lnTo>
                      <a:pt x="518" y="282"/>
                    </a:lnTo>
                    <a:lnTo>
                      <a:pt x="518" y="282"/>
                    </a:lnTo>
                    <a:close/>
                  </a:path>
                </a:pathLst>
              </a:custGeom>
              <a:grpFill/>
              <a:ln w="9525">
                <a:noFill/>
                <a:round/>
              </a:ln>
            </p:spPr>
            <p:txBody>
              <a:bodyPr vert="horz" wrap="square" lIns="91440" tIns="45720" rIns="91440" bIns="45720" numCol="1" anchor="t" anchorCtr="0" compatLnSpc="1"/>
              <a:lstStyle/>
              <a:p>
                <a:endParaRPr lang="en-US"/>
              </a:p>
            </p:txBody>
          </p:sp>
          <p:sp>
            <p:nvSpPr>
              <p:cNvPr id="47" name="Freeform 885"/>
              <p:cNvSpPr/>
              <p:nvPr/>
            </p:nvSpPr>
            <p:spPr bwMode="auto">
              <a:xfrm>
                <a:off x="4881564" y="3540133"/>
                <a:ext cx="219075" cy="219075"/>
              </a:xfrm>
              <a:custGeom>
                <a:avLst/>
                <a:gdLst/>
                <a:ahLst/>
                <a:cxnLst>
                  <a:cxn ang="0">
                    <a:pos x="275" y="137"/>
                  </a:cxn>
                  <a:cxn ang="0">
                    <a:pos x="273" y="164"/>
                  </a:cxn>
                  <a:cxn ang="0">
                    <a:pos x="264" y="190"/>
                  </a:cxn>
                  <a:cxn ang="0">
                    <a:pos x="252" y="213"/>
                  </a:cxn>
                  <a:cxn ang="0">
                    <a:pos x="236" y="234"/>
                  </a:cxn>
                  <a:cxn ang="0">
                    <a:pos x="215" y="250"/>
                  </a:cxn>
                  <a:cxn ang="0">
                    <a:pos x="192" y="262"/>
                  </a:cxn>
                  <a:cxn ang="0">
                    <a:pos x="165" y="271"/>
                  </a:cxn>
                  <a:cxn ang="0">
                    <a:pos x="137" y="275"/>
                  </a:cxn>
                  <a:cxn ang="0">
                    <a:pos x="123" y="273"/>
                  </a:cxn>
                  <a:cxn ang="0">
                    <a:pos x="97" y="268"/>
                  </a:cxn>
                  <a:cxn ang="0">
                    <a:pos x="72" y="257"/>
                  </a:cxn>
                  <a:cxn ang="0">
                    <a:pos x="51" y="243"/>
                  </a:cxn>
                  <a:cxn ang="0">
                    <a:pos x="31" y="224"/>
                  </a:cxn>
                  <a:cxn ang="0">
                    <a:pos x="17" y="203"/>
                  </a:cxn>
                  <a:cxn ang="0">
                    <a:pos x="7" y="178"/>
                  </a:cxn>
                  <a:cxn ang="0">
                    <a:pos x="1" y="151"/>
                  </a:cxn>
                  <a:cxn ang="0">
                    <a:pos x="0" y="137"/>
                  </a:cxn>
                  <a:cxn ang="0">
                    <a:pos x="3" y="109"/>
                  </a:cxn>
                  <a:cxn ang="0">
                    <a:pos x="10" y="83"/>
                  </a:cxn>
                  <a:cxn ang="0">
                    <a:pos x="24" y="60"/>
                  </a:cxn>
                  <a:cxn ang="0">
                    <a:pos x="40" y="39"/>
                  </a:cxn>
                  <a:cxn ang="0">
                    <a:pos x="61" y="23"/>
                  </a:cxn>
                  <a:cxn ang="0">
                    <a:pos x="84" y="10"/>
                  </a:cxn>
                  <a:cxn ang="0">
                    <a:pos x="111" y="2"/>
                  </a:cxn>
                  <a:cxn ang="0">
                    <a:pos x="137" y="0"/>
                  </a:cxn>
                  <a:cxn ang="0">
                    <a:pos x="151" y="0"/>
                  </a:cxn>
                  <a:cxn ang="0">
                    <a:pos x="179" y="5"/>
                  </a:cxn>
                  <a:cxn ang="0">
                    <a:pos x="204" y="16"/>
                  </a:cxn>
                  <a:cxn ang="0">
                    <a:pos x="225" y="30"/>
                  </a:cxn>
                  <a:cxn ang="0">
                    <a:pos x="245" y="49"/>
                  </a:cxn>
                  <a:cxn ang="0">
                    <a:pos x="259" y="70"/>
                  </a:cxn>
                  <a:cxn ang="0">
                    <a:pos x="269" y="95"/>
                  </a:cxn>
                  <a:cxn ang="0">
                    <a:pos x="275" y="123"/>
                  </a:cxn>
                  <a:cxn ang="0">
                    <a:pos x="275" y="137"/>
                  </a:cxn>
                </a:cxnLst>
                <a:rect l="0" t="0" r="r" b="b"/>
                <a:pathLst>
                  <a:path w="275" h="275">
                    <a:moveTo>
                      <a:pt x="275" y="137"/>
                    </a:moveTo>
                    <a:lnTo>
                      <a:pt x="275" y="137"/>
                    </a:lnTo>
                    <a:lnTo>
                      <a:pt x="275" y="151"/>
                    </a:lnTo>
                    <a:lnTo>
                      <a:pt x="273" y="164"/>
                    </a:lnTo>
                    <a:lnTo>
                      <a:pt x="269" y="178"/>
                    </a:lnTo>
                    <a:lnTo>
                      <a:pt x="264" y="190"/>
                    </a:lnTo>
                    <a:lnTo>
                      <a:pt x="259" y="203"/>
                    </a:lnTo>
                    <a:lnTo>
                      <a:pt x="252" y="213"/>
                    </a:lnTo>
                    <a:lnTo>
                      <a:pt x="245" y="224"/>
                    </a:lnTo>
                    <a:lnTo>
                      <a:pt x="236" y="234"/>
                    </a:lnTo>
                    <a:lnTo>
                      <a:pt x="225" y="243"/>
                    </a:lnTo>
                    <a:lnTo>
                      <a:pt x="215" y="250"/>
                    </a:lnTo>
                    <a:lnTo>
                      <a:pt x="204" y="257"/>
                    </a:lnTo>
                    <a:lnTo>
                      <a:pt x="192" y="262"/>
                    </a:lnTo>
                    <a:lnTo>
                      <a:pt x="179" y="268"/>
                    </a:lnTo>
                    <a:lnTo>
                      <a:pt x="165" y="271"/>
                    </a:lnTo>
                    <a:lnTo>
                      <a:pt x="151" y="273"/>
                    </a:lnTo>
                    <a:lnTo>
                      <a:pt x="137" y="275"/>
                    </a:lnTo>
                    <a:lnTo>
                      <a:pt x="137" y="275"/>
                    </a:lnTo>
                    <a:lnTo>
                      <a:pt x="123" y="273"/>
                    </a:lnTo>
                    <a:lnTo>
                      <a:pt x="111" y="271"/>
                    </a:lnTo>
                    <a:lnTo>
                      <a:pt x="97" y="268"/>
                    </a:lnTo>
                    <a:lnTo>
                      <a:pt x="84" y="262"/>
                    </a:lnTo>
                    <a:lnTo>
                      <a:pt x="72" y="257"/>
                    </a:lnTo>
                    <a:lnTo>
                      <a:pt x="61" y="250"/>
                    </a:lnTo>
                    <a:lnTo>
                      <a:pt x="51" y="243"/>
                    </a:lnTo>
                    <a:lnTo>
                      <a:pt x="40" y="234"/>
                    </a:lnTo>
                    <a:lnTo>
                      <a:pt x="31" y="224"/>
                    </a:lnTo>
                    <a:lnTo>
                      <a:pt x="24" y="213"/>
                    </a:lnTo>
                    <a:lnTo>
                      <a:pt x="17" y="203"/>
                    </a:lnTo>
                    <a:lnTo>
                      <a:pt x="10" y="190"/>
                    </a:lnTo>
                    <a:lnTo>
                      <a:pt x="7" y="178"/>
                    </a:lnTo>
                    <a:lnTo>
                      <a:pt x="3" y="164"/>
                    </a:lnTo>
                    <a:lnTo>
                      <a:pt x="1" y="151"/>
                    </a:lnTo>
                    <a:lnTo>
                      <a:pt x="0" y="137"/>
                    </a:lnTo>
                    <a:lnTo>
                      <a:pt x="0" y="137"/>
                    </a:lnTo>
                    <a:lnTo>
                      <a:pt x="1" y="123"/>
                    </a:lnTo>
                    <a:lnTo>
                      <a:pt x="3" y="109"/>
                    </a:lnTo>
                    <a:lnTo>
                      <a:pt x="7" y="95"/>
                    </a:lnTo>
                    <a:lnTo>
                      <a:pt x="10" y="83"/>
                    </a:lnTo>
                    <a:lnTo>
                      <a:pt x="17" y="70"/>
                    </a:lnTo>
                    <a:lnTo>
                      <a:pt x="24" y="60"/>
                    </a:lnTo>
                    <a:lnTo>
                      <a:pt x="31" y="49"/>
                    </a:lnTo>
                    <a:lnTo>
                      <a:pt x="40" y="39"/>
                    </a:lnTo>
                    <a:lnTo>
                      <a:pt x="51" y="30"/>
                    </a:lnTo>
                    <a:lnTo>
                      <a:pt x="61" y="23"/>
                    </a:lnTo>
                    <a:lnTo>
                      <a:pt x="72" y="16"/>
                    </a:lnTo>
                    <a:lnTo>
                      <a:pt x="84" y="10"/>
                    </a:lnTo>
                    <a:lnTo>
                      <a:pt x="97" y="5"/>
                    </a:lnTo>
                    <a:lnTo>
                      <a:pt x="111" y="2"/>
                    </a:lnTo>
                    <a:lnTo>
                      <a:pt x="123" y="0"/>
                    </a:lnTo>
                    <a:lnTo>
                      <a:pt x="137" y="0"/>
                    </a:lnTo>
                    <a:lnTo>
                      <a:pt x="137" y="0"/>
                    </a:lnTo>
                    <a:lnTo>
                      <a:pt x="151" y="0"/>
                    </a:lnTo>
                    <a:lnTo>
                      <a:pt x="165" y="2"/>
                    </a:lnTo>
                    <a:lnTo>
                      <a:pt x="179" y="5"/>
                    </a:lnTo>
                    <a:lnTo>
                      <a:pt x="192" y="10"/>
                    </a:lnTo>
                    <a:lnTo>
                      <a:pt x="204" y="16"/>
                    </a:lnTo>
                    <a:lnTo>
                      <a:pt x="215" y="23"/>
                    </a:lnTo>
                    <a:lnTo>
                      <a:pt x="225" y="30"/>
                    </a:lnTo>
                    <a:lnTo>
                      <a:pt x="236" y="39"/>
                    </a:lnTo>
                    <a:lnTo>
                      <a:pt x="245" y="49"/>
                    </a:lnTo>
                    <a:lnTo>
                      <a:pt x="252" y="60"/>
                    </a:lnTo>
                    <a:lnTo>
                      <a:pt x="259" y="70"/>
                    </a:lnTo>
                    <a:lnTo>
                      <a:pt x="264" y="83"/>
                    </a:lnTo>
                    <a:lnTo>
                      <a:pt x="269" y="95"/>
                    </a:lnTo>
                    <a:lnTo>
                      <a:pt x="273" y="109"/>
                    </a:lnTo>
                    <a:lnTo>
                      <a:pt x="275" y="123"/>
                    </a:lnTo>
                    <a:lnTo>
                      <a:pt x="275" y="137"/>
                    </a:lnTo>
                    <a:lnTo>
                      <a:pt x="275" y="137"/>
                    </a:lnTo>
                    <a:close/>
                  </a:path>
                </a:pathLst>
              </a:custGeom>
              <a:grpFill/>
              <a:ln w="9525">
                <a:noFill/>
                <a:round/>
              </a:ln>
            </p:spPr>
            <p:txBody>
              <a:bodyPr vert="horz" wrap="square" lIns="91440" tIns="45720" rIns="91440" bIns="45720" numCol="1" anchor="t" anchorCtr="0" compatLnSpc="1"/>
              <a:lstStyle/>
              <a:p>
                <a:endParaRPr lang="en-US"/>
              </a:p>
            </p:txBody>
          </p:sp>
        </p:grpSp>
      </p:grpSp>
      <p:grpSp>
        <p:nvGrpSpPr>
          <p:cNvPr id="55" name="Group 54"/>
          <p:cNvGrpSpPr/>
          <p:nvPr/>
        </p:nvGrpSpPr>
        <p:grpSpPr>
          <a:xfrm>
            <a:off x="1500166" y="2715420"/>
            <a:ext cx="6000792" cy="357190"/>
            <a:chOff x="1500166" y="2715420"/>
            <a:chExt cx="6000792" cy="357190"/>
          </a:xfrm>
        </p:grpSpPr>
        <p:cxnSp>
          <p:nvCxnSpPr>
            <p:cNvPr id="4" name="Straight Connector 3"/>
            <p:cNvCxnSpPr/>
            <p:nvPr/>
          </p:nvCxnSpPr>
          <p:spPr>
            <a:xfrm rot="5400000">
              <a:off x="4321967" y="2893221"/>
              <a:ext cx="357190"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10800000">
              <a:off x="1500166"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4500562" y="2883692"/>
              <a:ext cx="3000396" cy="1588"/>
            </a:xfrm>
            <a:prstGeom prst="line">
              <a:avLst/>
            </a:prstGeom>
            <a:ln>
              <a:solidFill>
                <a:schemeClr val="bg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54" name="Rectangle 5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Top)">
                                      <p:cBhvr>
                                        <p:cTn id="7" dur="500"/>
                                        <p:tgtEl>
                                          <p:spTgt spid="1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slide(fromBottom)">
                                      <p:cBhvr>
                                        <p:cTn id="14" dur="500"/>
                                        <p:tgtEl>
                                          <p:spTgt spid="21"/>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slide(fromBottom)">
                                      <p:cBhvr>
                                        <p:cTn id="18" dur="500"/>
                                        <p:tgtEl>
                                          <p:spTgt spid="5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Top)">
                                      <p:cBhvr>
                                        <p:cTn id="22" dur="500"/>
                                        <p:tgtEl>
                                          <p:spTgt spid="1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slide(fromTop)">
                                      <p:cBhvr>
                                        <p:cTn id="26" dur="500"/>
                                        <p:tgtEl>
                                          <p:spTgt spid="6"/>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slide(fromTop)">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MEDIA SOCIAL</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7" name="Rectangle 6"/>
          <p:cNvSpPr/>
          <p:nvPr/>
        </p:nvSpPr>
        <p:spPr>
          <a:xfrm>
            <a:off x="285720" y="4429138"/>
            <a:ext cx="8643998" cy="357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285720" y="1285866"/>
            <a:ext cx="2572898" cy="2922464"/>
            <a:chOff x="285720" y="1285866"/>
            <a:chExt cx="2572898" cy="2922464"/>
          </a:xfrm>
        </p:grpSpPr>
        <p:grpSp>
          <p:nvGrpSpPr>
            <p:cNvPr id="9" name="Group 17"/>
            <p:cNvGrpSpPr/>
            <p:nvPr/>
          </p:nvGrpSpPr>
          <p:grpSpPr>
            <a:xfrm>
              <a:off x="285720" y="2928940"/>
              <a:ext cx="2572898" cy="1279390"/>
              <a:chOff x="285720" y="2928940"/>
              <a:chExt cx="2572898" cy="1279390"/>
            </a:xfrm>
          </p:grpSpPr>
          <p:sp>
            <p:nvSpPr>
              <p:cNvPr id="13" name="Rectangle 12"/>
              <p:cNvSpPr/>
              <p:nvPr/>
            </p:nvSpPr>
            <p:spPr>
              <a:xfrm>
                <a:off x="317020" y="3500444"/>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4" name="Rectangle 13"/>
              <p:cNvSpPr/>
              <p:nvPr/>
            </p:nvSpPr>
            <p:spPr>
              <a:xfrm>
                <a:off x="285720" y="2928940"/>
                <a:ext cx="2572898" cy="523220"/>
              </a:xfrm>
              <a:prstGeom prst="rect">
                <a:avLst/>
              </a:prstGeom>
            </p:spPr>
            <p:txBody>
              <a:bodyPr wrap="squar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454</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0" name="Group 25"/>
            <p:cNvGrpSpPr/>
            <p:nvPr/>
          </p:nvGrpSpPr>
          <p:grpSpPr>
            <a:xfrm>
              <a:off x="285720" y="1285866"/>
              <a:ext cx="1460060" cy="1460060"/>
              <a:chOff x="285720" y="1285866"/>
              <a:chExt cx="1460060" cy="1460060"/>
            </a:xfrm>
          </p:grpSpPr>
          <p:sp>
            <p:nvSpPr>
              <p:cNvPr id="11" name="Oval 10"/>
              <p:cNvSpPr/>
              <p:nvPr/>
            </p:nvSpPr>
            <p:spPr>
              <a:xfrm>
                <a:off x="28572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6"/>
              <p:cNvSpPr/>
              <p:nvPr/>
            </p:nvSpPr>
            <p:spPr bwMode="auto">
              <a:xfrm>
                <a:off x="857224" y="1714494"/>
                <a:ext cx="331604" cy="650288"/>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15" name="Group 14"/>
          <p:cNvGrpSpPr/>
          <p:nvPr/>
        </p:nvGrpSpPr>
        <p:grpSpPr>
          <a:xfrm>
            <a:off x="3357554" y="1285866"/>
            <a:ext cx="2571768" cy="2922464"/>
            <a:chOff x="3357554" y="1285866"/>
            <a:chExt cx="2571768" cy="2922464"/>
          </a:xfrm>
        </p:grpSpPr>
        <p:grpSp>
          <p:nvGrpSpPr>
            <p:cNvPr id="16" name="Group 18"/>
            <p:cNvGrpSpPr/>
            <p:nvPr/>
          </p:nvGrpSpPr>
          <p:grpSpPr>
            <a:xfrm>
              <a:off x="3357554" y="2928940"/>
              <a:ext cx="2571768" cy="1279390"/>
              <a:chOff x="3357554" y="2928940"/>
              <a:chExt cx="2571768" cy="1279390"/>
            </a:xfrm>
          </p:grpSpPr>
          <p:sp>
            <p:nvSpPr>
              <p:cNvPr id="20" name="Rectangle 19"/>
              <p:cNvSpPr/>
              <p:nvPr/>
            </p:nvSpPr>
            <p:spPr>
              <a:xfrm>
                <a:off x="3357554" y="3500444"/>
                <a:ext cx="25717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1" name="Rectangle 20"/>
              <p:cNvSpPr/>
              <p:nvPr/>
            </p:nvSpPr>
            <p:spPr>
              <a:xfrm>
                <a:off x="3357554" y="2928940"/>
                <a:ext cx="2557248" cy="523220"/>
              </a:xfrm>
              <a:prstGeom prst="rect">
                <a:avLst/>
              </a:prstGeom>
            </p:spPr>
            <p:txBody>
              <a:bodyPr wrap="squar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356</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17" name="Group 26"/>
            <p:cNvGrpSpPr/>
            <p:nvPr/>
          </p:nvGrpSpPr>
          <p:grpSpPr>
            <a:xfrm>
              <a:off x="3357554" y="1285866"/>
              <a:ext cx="1460060" cy="1460060"/>
              <a:chOff x="3357554" y="1285866"/>
              <a:chExt cx="1460060" cy="1460060"/>
            </a:xfrm>
          </p:grpSpPr>
          <p:sp>
            <p:nvSpPr>
              <p:cNvPr id="18" name="Oval 17"/>
              <p:cNvSpPr/>
              <p:nvPr/>
            </p:nvSpPr>
            <p:spPr>
              <a:xfrm>
                <a:off x="3357554"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7"/>
              <p:cNvSpPr/>
              <p:nvPr/>
            </p:nvSpPr>
            <p:spPr bwMode="auto">
              <a:xfrm>
                <a:off x="3786182" y="1785932"/>
                <a:ext cx="637364" cy="525398"/>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grpSp>
      <p:grpSp>
        <p:nvGrpSpPr>
          <p:cNvPr id="22" name="Group 21"/>
          <p:cNvGrpSpPr/>
          <p:nvPr/>
        </p:nvGrpSpPr>
        <p:grpSpPr>
          <a:xfrm>
            <a:off x="6357950" y="1285866"/>
            <a:ext cx="2500330" cy="2922464"/>
            <a:chOff x="6357950" y="1285866"/>
            <a:chExt cx="2500330" cy="2922464"/>
          </a:xfrm>
        </p:grpSpPr>
        <p:grpSp>
          <p:nvGrpSpPr>
            <p:cNvPr id="23" name="Group 19"/>
            <p:cNvGrpSpPr/>
            <p:nvPr/>
          </p:nvGrpSpPr>
          <p:grpSpPr>
            <a:xfrm>
              <a:off x="6357950" y="2928940"/>
              <a:ext cx="2500330" cy="1279390"/>
              <a:chOff x="6357950" y="2928940"/>
              <a:chExt cx="2500330" cy="1279390"/>
            </a:xfrm>
          </p:grpSpPr>
          <p:sp>
            <p:nvSpPr>
              <p:cNvPr id="29" name="Rectangle 8"/>
              <p:cNvSpPr/>
              <p:nvPr/>
            </p:nvSpPr>
            <p:spPr>
              <a:xfrm>
                <a:off x="6357950" y="3500444"/>
                <a:ext cx="2500330"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0" name="Rectangle 9"/>
              <p:cNvSpPr/>
              <p:nvPr/>
            </p:nvSpPr>
            <p:spPr>
              <a:xfrm>
                <a:off x="6357950" y="2928940"/>
                <a:ext cx="2412071" cy="523220"/>
              </a:xfrm>
              <a:prstGeom prst="rect">
                <a:avLst/>
              </a:prstGeom>
            </p:spPr>
            <p:txBody>
              <a:bodyPr wrap="none">
                <a:spAutoFit/>
              </a:bodyPr>
              <a:lstStyle/>
              <a:p>
                <a:r>
                  <a:rPr lang="en-US" sz="2800" dirty="0" smtClean="0">
                    <a:solidFill>
                      <a:schemeClr val="bg1">
                        <a:lumMod val="65000"/>
                      </a:schemeClr>
                    </a:solidFill>
                    <a:latin typeface="Open Sans" pitchFamily="34" charset="0"/>
                    <a:ea typeface="Open Sans" pitchFamily="34" charset="0"/>
                    <a:cs typeface="Open Sans" pitchFamily="34" charset="0"/>
                  </a:rPr>
                  <a:t>876</a:t>
                </a:r>
                <a:r>
                  <a:rPr lang="en-US" sz="2800" dirty="0" smtClean="0">
                    <a:solidFill>
                      <a:schemeClr val="bg1">
                        <a:lumMod val="65000"/>
                      </a:schemeClr>
                    </a:solidFill>
                    <a:latin typeface="Open Sans Light" pitchFamily="34" charset="0"/>
                    <a:ea typeface="Open Sans Light" pitchFamily="34" charset="0"/>
                    <a:cs typeface="Open Sans Light" pitchFamily="34" charset="0"/>
                  </a:rPr>
                  <a:t> Followers</a:t>
                </a:r>
                <a:endParaRPr lang="en-US" sz="28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24" name="Group 27"/>
            <p:cNvGrpSpPr/>
            <p:nvPr/>
          </p:nvGrpSpPr>
          <p:grpSpPr>
            <a:xfrm>
              <a:off x="6357950" y="1285866"/>
              <a:ext cx="1460060" cy="1460060"/>
              <a:chOff x="6357950" y="1285866"/>
              <a:chExt cx="1460060" cy="1460060"/>
            </a:xfrm>
          </p:grpSpPr>
          <p:sp>
            <p:nvSpPr>
              <p:cNvPr id="25" name="Oval 24"/>
              <p:cNvSpPr/>
              <p:nvPr/>
            </p:nvSpPr>
            <p:spPr>
              <a:xfrm>
                <a:off x="6357950" y="1285866"/>
                <a:ext cx="1460060" cy="1460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4"/>
              <p:cNvGrpSpPr/>
              <p:nvPr/>
            </p:nvGrpSpPr>
            <p:grpSpPr>
              <a:xfrm>
                <a:off x="6786570" y="1714494"/>
                <a:ext cx="633061" cy="645980"/>
                <a:chOff x="1817687" y="919157"/>
                <a:chExt cx="233363" cy="238125"/>
              </a:xfrm>
              <a:solidFill>
                <a:schemeClr val="bg1"/>
              </a:solidFill>
            </p:grpSpPr>
            <p:sp>
              <p:nvSpPr>
                <p:cNvPr id="27" name="Freeform 8"/>
                <p:cNvSpPr>
                  <a:spLocks noEditPoints="1"/>
                </p:cNvSpPr>
                <p:nvPr/>
              </p:nvSpPr>
              <p:spPr bwMode="auto">
                <a:xfrm>
                  <a:off x="1817687" y="919157"/>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9"/>
                <p:cNvSpPr/>
                <p:nvPr/>
              </p:nvSpPr>
              <p:spPr bwMode="auto">
                <a:xfrm>
                  <a:off x="1973262" y="987419"/>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grpFill/>
                <a:ln w="9525">
                  <a:noFill/>
                  <a:round/>
                </a:ln>
              </p:spPr>
              <p:txBody>
                <a:bodyPr vert="horz" wrap="square" lIns="91440" tIns="45720" rIns="91440" bIns="45720" numCol="1" anchor="t" anchorCtr="0" compatLnSpc="1"/>
                <a:lstStyle/>
                <a:p>
                  <a:endParaRPr lang="en-US"/>
                </a:p>
              </p:txBody>
            </p:sp>
          </p:grpSp>
        </p:grpSp>
      </p:grpSp>
      <p:sp>
        <p:nvSpPr>
          <p:cNvPr id="31" name="Rectangle 3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69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Top)">
                                      <p:cBhvr>
                                        <p:cTn id="14" dur="500"/>
                                        <p:tgtEl>
                                          <p:spTgt spid="8"/>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slide(fromTop)">
                                      <p:cBhvr>
                                        <p:cTn id="18" dur="500"/>
                                        <p:tgtEl>
                                          <p:spTgt spid="15"/>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lide(fromTop)">
                                      <p:cBhvr>
                                        <p:cTn id="22" dur="500"/>
                                        <p:tgtEl>
                                          <p:spTgt spid="22"/>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lide(fromLeft)">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9" name="Rectangle 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4" name="Group 9"/>
          <p:cNvGrpSpPr/>
          <p:nvPr/>
        </p:nvGrpSpPr>
        <p:grpSpPr>
          <a:xfrm>
            <a:off x="857224" y="142876"/>
            <a:ext cx="7429552" cy="492443"/>
            <a:chOff x="857224" y="142876"/>
            <a:chExt cx="7429552" cy="492443"/>
          </a:xfrm>
        </p:grpSpPr>
        <p:sp>
          <p:nvSpPr>
            <p:cNvPr id="11" name="Rectangle 1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2" name="Straight Connector 1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p:cNvGrpSpPr/>
          <p:nvPr/>
        </p:nvGrpSpPr>
        <p:grpSpPr>
          <a:xfrm>
            <a:off x="3286116" y="1272877"/>
            <a:ext cx="2447068" cy="2447068"/>
            <a:chOff x="3286116" y="1272877"/>
            <a:chExt cx="2447068" cy="2447068"/>
          </a:xfrm>
        </p:grpSpPr>
        <p:grpSp>
          <p:nvGrpSpPr>
            <p:cNvPr id="10" name="Group 21"/>
            <p:cNvGrpSpPr/>
            <p:nvPr/>
          </p:nvGrpSpPr>
          <p:grpSpPr>
            <a:xfrm>
              <a:off x="3286116" y="1272877"/>
              <a:ext cx="2447068" cy="2447068"/>
              <a:chOff x="3286116" y="1272877"/>
              <a:chExt cx="2447068" cy="2447068"/>
            </a:xfrm>
          </p:grpSpPr>
          <p:sp>
            <p:nvSpPr>
              <p:cNvPr id="2" name="Oval 1"/>
              <p:cNvSpPr/>
              <p:nvPr/>
            </p:nvSpPr>
            <p:spPr>
              <a:xfrm>
                <a:off x="3722539" y="1719686"/>
                <a:ext cx="1553450" cy="155345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571868" y="1574213"/>
                <a:ext cx="1844396" cy="1844396"/>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428992" y="1439131"/>
                <a:ext cx="2114560" cy="2114560"/>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286116" y="1272877"/>
                <a:ext cx="2447068" cy="2447068"/>
              </a:xfrm>
              <a:prstGeom prst="ellipse">
                <a:avLst/>
              </a:prstGeom>
              <a:noFill/>
              <a:ln w="38100">
                <a:solidFill>
                  <a:schemeClr val="accent1">
                    <a:lumMod val="20000"/>
                    <a:lumOff val="8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Rectangle 16"/>
            <p:cNvSpPr/>
            <p:nvPr/>
          </p:nvSpPr>
          <p:spPr>
            <a:xfrm>
              <a:off x="4071934" y="2143122"/>
              <a:ext cx="862737" cy="769441"/>
            </a:xfrm>
            <a:prstGeom prst="rect">
              <a:avLst/>
            </a:prstGeom>
          </p:spPr>
          <p:txBody>
            <a:bodyPr wrap="none">
              <a:spAutoFit/>
            </a:bodyPr>
            <a:lstStyle/>
            <a:p>
              <a:r>
                <a:rPr lang="en-US" sz="4400" dirty="0" smtClean="0">
                  <a:solidFill>
                    <a:schemeClr val="bg1">
                      <a:lumMod val="75000"/>
                    </a:schemeClr>
                  </a:solidFill>
                  <a:latin typeface="Open Sans" pitchFamily="34" charset="0"/>
                  <a:ea typeface="Open Sans" pitchFamily="34" charset="0"/>
                  <a:cs typeface="Open Sans" pitchFamily="34" charset="0"/>
                </a:rPr>
                <a:t>VS</a:t>
              </a:r>
              <a:endParaRPr lang="en-US" sz="4400" dirty="0">
                <a:solidFill>
                  <a:schemeClr val="bg1">
                    <a:lumMod val="75000"/>
                  </a:schemeClr>
                </a:solidFill>
                <a:latin typeface="Open Sans" pitchFamily="34" charset="0"/>
                <a:ea typeface="Open Sans" pitchFamily="34" charset="0"/>
                <a:cs typeface="Open Sans" pitchFamily="34" charset="0"/>
              </a:endParaRPr>
            </a:p>
          </p:txBody>
        </p:sp>
      </p:grpSp>
      <p:grpSp>
        <p:nvGrpSpPr>
          <p:cNvPr id="20" name="Group 19"/>
          <p:cNvGrpSpPr/>
          <p:nvPr/>
        </p:nvGrpSpPr>
        <p:grpSpPr>
          <a:xfrm>
            <a:off x="1857356" y="1854767"/>
            <a:ext cx="1711916" cy="1283288"/>
            <a:chOff x="1857356" y="1854767"/>
            <a:chExt cx="1711916" cy="1283288"/>
          </a:xfrm>
        </p:grpSpPr>
        <p:sp>
          <p:nvSpPr>
            <p:cNvPr id="7" name="Oval 6"/>
            <p:cNvSpPr/>
            <p:nvPr/>
          </p:nvSpPr>
          <p:spPr>
            <a:xfrm>
              <a:off x="2285984" y="1854767"/>
              <a:ext cx="1283288" cy="12832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857356" y="2344467"/>
              <a:ext cx="303888" cy="303888"/>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21"/>
            <p:cNvSpPr/>
            <p:nvPr/>
          </p:nvSpPr>
          <p:spPr bwMode="auto">
            <a:xfrm>
              <a:off x="2675442" y="2217691"/>
              <a:ext cx="473004" cy="597606"/>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21" name="Group 20"/>
          <p:cNvGrpSpPr/>
          <p:nvPr/>
        </p:nvGrpSpPr>
        <p:grpSpPr>
          <a:xfrm>
            <a:off x="5429256" y="1854767"/>
            <a:ext cx="1732648" cy="1283288"/>
            <a:chOff x="5429256" y="1854767"/>
            <a:chExt cx="1732648" cy="1283288"/>
          </a:xfrm>
        </p:grpSpPr>
        <p:sp>
          <p:nvSpPr>
            <p:cNvPr id="6" name="Oval 5"/>
            <p:cNvSpPr/>
            <p:nvPr/>
          </p:nvSpPr>
          <p:spPr>
            <a:xfrm>
              <a:off x="5429256" y="1854767"/>
              <a:ext cx="1283288" cy="12832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6858016" y="2344467"/>
              <a:ext cx="303888" cy="303888"/>
            </a:xfrm>
            <a:prstGeom prst="ellipse">
              <a:avLst/>
            </a:prstGeom>
            <a:solidFill>
              <a:schemeClr val="accent2">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bwMode="auto">
            <a:xfrm>
              <a:off x="5789360" y="2243203"/>
              <a:ext cx="598532" cy="488504"/>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sp>
        <p:nvSpPr>
          <p:cNvPr id="23" name="Rectangle 2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lide(fromTop)">
                                      <p:cBhvr>
                                        <p:cTn id="7" dur="500"/>
                                        <p:tgtEl>
                                          <p:spTgt spid="1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Top)">
                                      <p:cBhvr>
                                        <p:cTn id="10" dur="500"/>
                                        <p:tgtEl>
                                          <p:spTgt spid="9"/>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Bottom)">
                                      <p:cBhvr>
                                        <p:cTn id="14" dur="500"/>
                                        <p:tgtEl>
                                          <p:spTgt spid="20"/>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Bottom)">
                                      <p:cBhvr>
                                        <p:cTn id="18" dur="500"/>
                                        <p:tgtEl>
                                          <p:spTgt spid="24"/>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slide(fromBottom)">
                                      <p:cBhvr>
                                        <p:cTn id="22" dur="500"/>
                                        <p:tgtEl>
                                          <p:spTgt spid="21"/>
                                        </p:tgtEl>
                                      </p:cBhvr>
                                    </p:animEffect>
                                  </p:childTnLst>
                                </p:cTn>
                              </p:par>
                            </p:childTnLst>
                          </p:cTn>
                        </p:par>
                        <p:par>
                          <p:cTn id="23" fill="hold">
                            <p:stCondLst>
                              <p:cond delay="2000"/>
                            </p:stCondLst>
                            <p:childTnLst>
                              <p:par>
                                <p:cTn id="24" presetID="12" presetClass="entr" presetSubtype="8" fill="hold" grpId="1"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Lef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1"/>
      <p:bldP spid="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7"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NUMBER LIST SLIDE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6433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21520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8" name="Group 27"/>
          <p:cNvGrpSpPr/>
          <p:nvPr/>
        </p:nvGrpSpPr>
        <p:grpSpPr>
          <a:xfrm>
            <a:off x="1063195" y="1618223"/>
            <a:ext cx="1938313" cy="2291862"/>
            <a:chOff x="1063195" y="1618223"/>
            <a:chExt cx="1938313" cy="2291862"/>
          </a:xfrm>
        </p:grpSpPr>
        <p:grpSp>
          <p:nvGrpSpPr>
            <p:cNvPr id="3" name="Group 24"/>
            <p:cNvGrpSpPr/>
            <p:nvPr/>
          </p:nvGrpSpPr>
          <p:grpSpPr>
            <a:xfrm>
              <a:off x="1063195" y="1618223"/>
              <a:ext cx="1938313" cy="1986898"/>
              <a:chOff x="1063195" y="1618223"/>
              <a:chExt cx="1938313" cy="1986898"/>
            </a:xfrm>
          </p:grpSpPr>
          <p:sp>
            <p:nvSpPr>
              <p:cNvPr id="9" name="Rectangle 8"/>
              <p:cNvSpPr/>
              <p:nvPr/>
            </p:nvSpPr>
            <p:spPr>
              <a:xfrm>
                <a:off x="1063195" y="1618223"/>
                <a:ext cx="1938313" cy="1986898"/>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1214414" y="1714494"/>
                <a:ext cx="633507"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PLAN</a:t>
                </a:r>
                <a:endParaRPr lang="en-US" sz="1400" dirty="0">
                  <a:solidFill>
                    <a:schemeClr val="bg1"/>
                  </a:solidFill>
                  <a:latin typeface="Open Sans" pitchFamily="34" charset="0"/>
                  <a:ea typeface="Open Sans" pitchFamily="34" charset="0"/>
                  <a:cs typeface="Open Sans" pitchFamily="34" charset="0"/>
                </a:endParaRPr>
              </a:p>
            </p:txBody>
          </p:sp>
          <p:sp>
            <p:nvSpPr>
              <p:cNvPr id="21" name="Rectangle 20"/>
              <p:cNvSpPr/>
              <p:nvPr/>
            </p:nvSpPr>
            <p:spPr>
              <a:xfrm>
                <a:off x="1214414" y="2071684"/>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cxnSp>
          <p:nvCxnSpPr>
            <p:cNvPr id="15" name="Straight Arrow Connector 14"/>
            <p:cNvCxnSpPr/>
            <p:nvPr/>
          </p:nvCxnSpPr>
          <p:spPr>
            <a:xfrm>
              <a:off x="1512699" y="3908630"/>
              <a:ext cx="829920" cy="1455"/>
            </a:xfrm>
            <a:prstGeom prst="straightConnector1">
              <a:avLst/>
            </a:prstGeom>
            <a:ln w="1905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2789499" y="1879984"/>
            <a:ext cx="1938313" cy="2314099"/>
            <a:chOff x="2789499" y="1879984"/>
            <a:chExt cx="1938313" cy="2314099"/>
          </a:xfrm>
        </p:grpSpPr>
        <p:cxnSp>
          <p:nvCxnSpPr>
            <p:cNvPr id="13" name="Straight Arrow Connector 12"/>
            <p:cNvCxnSpPr/>
            <p:nvPr/>
          </p:nvCxnSpPr>
          <p:spPr>
            <a:xfrm>
              <a:off x="3364058" y="1879984"/>
              <a:ext cx="829920" cy="1455"/>
            </a:xfrm>
            <a:prstGeom prst="straightConnector1">
              <a:avLst/>
            </a:prstGeom>
            <a:ln w="19050">
              <a:solidFill>
                <a:schemeClr val="accent2"/>
              </a:solidFill>
              <a:tailEnd type="arrow"/>
            </a:ln>
          </p:spPr>
          <p:style>
            <a:lnRef idx="1">
              <a:schemeClr val="accent1"/>
            </a:lnRef>
            <a:fillRef idx="0">
              <a:schemeClr val="accent1"/>
            </a:fillRef>
            <a:effectRef idx="0">
              <a:schemeClr val="accent1"/>
            </a:effectRef>
            <a:fontRef idx="minor">
              <a:schemeClr val="tx1"/>
            </a:fontRef>
          </p:style>
        </p:cxnSp>
        <p:grpSp>
          <p:nvGrpSpPr>
            <p:cNvPr id="8" name="Group 25"/>
            <p:cNvGrpSpPr/>
            <p:nvPr/>
          </p:nvGrpSpPr>
          <p:grpSpPr>
            <a:xfrm>
              <a:off x="2789499" y="2207185"/>
              <a:ext cx="1938313" cy="1986898"/>
              <a:chOff x="2789499" y="2207185"/>
              <a:chExt cx="1938313" cy="1986898"/>
            </a:xfrm>
          </p:grpSpPr>
          <p:sp>
            <p:nvSpPr>
              <p:cNvPr id="10" name="Rectangle 9"/>
              <p:cNvSpPr/>
              <p:nvPr/>
            </p:nvSpPr>
            <p:spPr>
              <a:xfrm>
                <a:off x="2789499" y="2207185"/>
                <a:ext cx="1938313" cy="19868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928926" y="2285998"/>
                <a:ext cx="1098378"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RESEARCH</a:t>
                </a:r>
                <a:endParaRPr lang="en-US" sz="1400" dirty="0">
                  <a:solidFill>
                    <a:schemeClr val="bg1"/>
                  </a:solidFill>
                  <a:latin typeface="Open Sans" pitchFamily="34" charset="0"/>
                  <a:ea typeface="Open Sans" pitchFamily="34" charset="0"/>
                  <a:cs typeface="Open Sans" pitchFamily="34" charset="0"/>
                </a:endParaRPr>
              </a:p>
            </p:txBody>
          </p:sp>
          <p:sp>
            <p:nvSpPr>
              <p:cNvPr id="22" name="Rectangle 21"/>
              <p:cNvSpPr/>
              <p:nvPr/>
            </p:nvSpPr>
            <p:spPr>
              <a:xfrm>
                <a:off x="2928926" y="2643188"/>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1" name="Group 30"/>
          <p:cNvGrpSpPr/>
          <p:nvPr/>
        </p:nvGrpSpPr>
        <p:grpSpPr>
          <a:xfrm>
            <a:off x="4513178" y="1618223"/>
            <a:ext cx="1938313" cy="2291862"/>
            <a:chOff x="4513178" y="1618223"/>
            <a:chExt cx="1938313" cy="2291862"/>
          </a:xfrm>
        </p:grpSpPr>
        <p:cxnSp>
          <p:nvCxnSpPr>
            <p:cNvPr id="14" name="Straight Arrow Connector 13"/>
            <p:cNvCxnSpPr/>
            <p:nvPr/>
          </p:nvCxnSpPr>
          <p:spPr>
            <a:xfrm>
              <a:off x="5023898" y="3908630"/>
              <a:ext cx="829920" cy="1455"/>
            </a:xfrm>
            <a:prstGeom prst="straightConnector1">
              <a:avLst/>
            </a:prstGeom>
            <a:ln w="19050">
              <a:solidFill>
                <a:schemeClr val="accent2">
                  <a:lumMod val="60000"/>
                  <a:lumOff val="4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5" name="Group 26"/>
            <p:cNvGrpSpPr/>
            <p:nvPr/>
          </p:nvGrpSpPr>
          <p:grpSpPr>
            <a:xfrm>
              <a:off x="4513178" y="1618223"/>
              <a:ext cx="1938313" cy="1986898"/>
              <a:chOff x="4513178" y="1618223"/>
              <a:chExt cx="1938313" cy="1986898"/>
            </a:xfrm>
          </p:grpSpPr>
          <p:sp>
            <p:nvSpPr>
              <p:cNvPr id="11" name="Rectangle 10"/>
              <p:cNvSpPr/>
              <p:nvPr/>
            </p:nvSpPr>
            <p:spPr>
              <a:xfrm>
                <a:off x="4513178" y="1618223"/>
                <a:ext cx="1938313" cy="1986898"/>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4643438" y="1714494"/>
                <a:ext cx="853119"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DESIGN</a:t>
                </a:r>
                <a:endParaRPr lang="en-US" sz="1400" dirty="0">
                  <a:solidFill>
                    <a:schemeClr val="bg1"/>
                  </a:solidFill>
                  <a:latin typeface="Open Sans" pitchFamily="34" charset="0"/>
                  <a:ea typeface="Open Sans" pitchFamily="34" charset="0"/>
                  <a:cs typeface="Open Sans" pitchFamily="34" charset="0"/>
                </a:endParaRPr>
              </a:p>
            </p:txBody>
          </p:sp>
          <p:sp>
            <p:nvSpPr>
              <p:cNvPr id="23" name="Rectangle 22"/>
              <p:cNvSpPr/>
              <p:nvPr/>
            </p:nvSpPr>
            <p:spPr>
              <a:xfrm>
                <a:off x="4643438" y="2071684"/>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grpSp>
        <p:nvGrpSpPr>
          <p:cNvPr id="32" name="Group 31"/>
          <p:cNvGrpSpPr/>
          <p:nvPr/>
        </p:nvGrpSpPr>
        <p:grpSpPr>
          <a:xfrm>
            <a:off x="6236858" y="1879984"/>
            <a:ext cx="1938313" cy="2314099"/>
            <a:chOff x="6236858" y="1879984"/>
            <a:chExt cx="1938313" cy="2314099"/>
          </a:xfrm>
        </p:grpSpPr>
        <p:cxnSp>
          <p:nvCxnSpPr>
            <p:cNvPr id="16" name="Straight Arrow Connector 15"/>
            <p:cNvCxnSpPr/>
            <p:nvPr/>
          </p:nvCxnSpPr>
          <p:spPr>
            <a:xfrm>
              <a:off x="6929454" y="1879984"/>
              <a:ext cx="829920" cy="1455"/>
            </a:xfrm>
            <a:prstGeom prst="straightConnector1">
              <a:avLst/>
            </a:prstGeom>
            <a:ln w="19050">
              <a:solidFill>
                <a:schemeClr val="accent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6" name="Group 27"/>
            <p:cNvGrpSpPr/>
            <p:nvPr/>
          </p:nvGrpSpPr>
          <p:grpSpPr>
            <a:xfrm>
              <a:off x="6236858" y="2207185"/>
              <a:ext cx="1938313" cy="1986898"/>
              <a:chOff x="6236858" y="2207185"/>
              <a:chExt cx="1938313" cy="1986898"/>
            </a:xfrm>
          </p:grpSpPr>
          <p:sp>
            <p:nvSpPr>
              <p:cNvPr id="12" name="Rectangle 11"/>
              <p:cNvSpPr/>
              <p:nvPr/>
            </p:nvSpPr>
            <p:spPr>
              <a:xfrm>
                <a:off x="6236858" y="2207185"/>
                <a:ext cx="1938313" cy="1986898"/>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6429388" y="2285998"/>
                <a:ext cx="601447" cy="307777"/>
              </a:xfrm>
              <a:prstGeom prst="rect">
                <a:avLst/>
              </a:prstGeom>
            </p:spPr>
            <p:txBody>
              <a:bodyPr wrap="none">
                <a:spAutoFit/>
              </a:bodyPr>
              <a:lstStyle/>
              <a:p>
                <a:r>
                  <a:rPr lang="en-US" sz="1400" dirty="0" smtClean="0">
                    <a:solidFill>
                      <a:schemeClr val="bg1"/>
                    </a:solidFill>
                    <a:latin typeface="Open Sans" pitchFamily="34" charset="0"/>
                    <a:ea typeface="Open Sans" pitchFamily="34" charset="0"/>
                    <a:cs typeface="Open Sans" pitchFamily="34" charset="0"/>
                  </a:rPr>
                  <a:t>IDEA</a:t>
                </a:r>
                <a:endParaRPr lang="en-US" sz="1400" dirty="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6429388" y="2571750"/>
                <a:ext cx="1428760" cy="1446550"/>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Praesent sodales odio sit amet odio tristique quis tempus odio Lorem ipsum dolor sit amet, consectetur adipiscing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grpSp>
      </p:gr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Top)">
                                      <p:cBhvr>
                                        <p:cTn id="7" dur="500"/>
                                        <p:tgtEl>
                                          <p:spTgt spid="7"/>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slide(fromLeft)">
                                      <p:cBhvr>
                                        <p:cTn id="14" dur="500"/>
                                        <p:tgtEl>
                                          <p:spTgt spid="28"/>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slide(fromLeft)">
                                      <p:cBhvr>
                                        <p:cTn id="18" dur="500"/>
                                        <p:tgtEl>
                                          <p:spTgt spid="30"/>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slide(fromLeft)">
                                      <p:cBhvr>
                                        <p:cTn id="22" dur="500"/>
                                        <p:tgtEl>
                                          <p:spTgt spid="31"/>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slide(fromLeft)">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8"/>
          <p:cNvGrpSpPr/>
          <p:nvPr/>
        </p:nvGrpSpPr>
        <p:grpSpPr>
          <a:xfrm>
            <a:off x="857224" y="142876"/>
            <a:ext cx="7429552" cy="492443"/>
            <a:chOff x="857224" y="142876"/>
            <a:chExt cx="7429552" cy="492443"/>
          </a:xfrm>
        </p:grpSpPr>
        <p:sp>
          <p:nvSpPr>
            <p:cNvPr id="21" name="Rectangle 2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SERVICES</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3" name="Straight Connector 2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61"/>
          <p:cNvGrpSpPr/>
          <p:nvPr/>
        </p:nvGrpSpPr>
        <p:grpSpPr>
          <a:xfrm>
            <a:off x="2143108" y="2143122"/>
            <a:ext cx="1571636" cy="2188319"/>
            <a:chOff x="2143108" y="2143122"/>
            <a:chExt cx="1571636" cy="2188319"/>
          </a:xfrm>
        </p:grpSpPr>
        <p:sp>
          <p:nvSpPr>
            <p:cNvPr id="32" name="Rectangle 31"/>
            <p:cNvSpPr/>
            <p:nvPr/>
          </p:nvSpPr>
          <p:spPr>
            <a:xfrm>
              <a:off x="2143108" y="3143254"/>
              <a:ext cx="1571636" cy="2857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143108" y="350044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 name="Group 40"/>
            <p:cNvGrpSpPr/>
            <p:nvPr/>
          </p:nvGrpSpPr>
          <p:grpSpPr>
            <a:xfrm>
              <a:off x="2643174" y="2571750"/>
              <a:ext cx="476251" cy="314325"/>
              <a:chOff x="2141517" y="2373325"/>
              <a:chExt cx="476251" cy="314325"/>
            </a:xfrm>
            <a:solidFill>
              <a:schemeClr val="bg1">
                <a:lumMod val="65000"/>
              </a:schemeClr>
            </a:solidFill>
          </p:grpSpPr>
          <p:sp>
            <p:nvSpPr>
              <p:cNvPr id="42" name="Rectangle 22"/>
              <p:cNvSpPr>
                <a:spLocks noChangeArrowheads="1"/>
              </p:cNvSpPr>
              <p:nvPr/>
            </p:nvSpPr>
            <p:spPr bwMode="auto">
              <a:xfrm>
                <a:off x="2200255" y="2678125"/>
                <a:ext cx="387350" cy="95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23"/>
              <p:cNvSpPr>
                <a:spLocks noChangeArrowheads="1"/>
              </p:cNvSpPr>
              <p:nvPr/>
            </p:nvSpPr>
            <p:spPr bwMode="auto">
              <a:xfrm>
                <a:off x="2517755" y="2468575"/>
                <a:ext cx="69850" cy="209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24"/>
              <p:cNvSpPr>
                <a:spLocks noChangeArrowheads="1"/>
              </p:cNvSpPr>
              <p:nvPr/>
            </p:nvSpPr>
            <p:spPr bwMode="auto">
              <a:xfrm>
                <a:off x="2438380" y="25479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25"/>
              <p:cNvSpPr>
                <a:spLocks noChangeArrowheads="1"/>
              </p:cNvSpPr>
              <p:nvPr/>
            </p:nvSpPr>
            <p:spPr bwMode="auto">
              <a:xfrm>
                <a:off x="2359005" y="2592400"/>
                <a:ext cx="69850" cy="857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26"/>
              <p:cNvSpPr>
                <a:spLocks noChangeArrowheads="1"/>
              </p:cNvSpPr>
              <p:nvPr/>
            </p:nvSpPr>
            <p:spPr bwMode="auto">
              <a:xfrm>
                <a:off x="2279630" y="2551125"/>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27"/>
              <p:cNvSpPr>
                <a:spLocks noChangeArrowheads="1"/>
              </p:cNvSpPr>
              <p:nvPr/>
            </p:nvSpPr>
            <p:spPr bwMode="auto">
              <a:xfrm>
                <a:off x="2200255" y="2587637"/>
                <a:ext cx="68263" cy="904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vert="horz" wrap="square" lIns="91440" tIns="45720" rIns="91440" bIns="45720" numCol="1" anchor="t" anchorCtr="0" compatLnSpc="1"/>
              <a:lstStyle/>
              <a:p>
                <a:endParaRPr lang="en-US"/>
              </a:p>
            </p:txBody>
          </p:sp>
          <p:sp>
            <p:nvSpPr>
              <p:cNvPr id="49"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vert="horz" wrap="square" lIns="91440" tIns="45720" rIns="91440" bIns="45720" numCol="1" anchor="t" anchorCtr="0" compatLnSpc="1"/>
              <a:lstStyle/>
              <a:p>
                <a:endParaRPr lang="en-US"/>
              </a:p>
            </p:txBody>
          </p:sp>
          <p:sp>
            <p:nvSpPr>
              <p:cNvPr id="50"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vert="horz" wrap="square" lIns="91440" tIns="45720" rIns="91440" bIns="45720" numCol="1" anchor="t" anchorCtr="0" compatLnSpc="1"/>
              <a:lstStyle/>
              <a:p>
                <a:endParaRPr lang="en-US"/>
              </a:p>
            </p:txBody>
          </p:sp>
        </p:grpSp>
        <p:sp>
          <p:nvSpPr>
            <p:cNvPr id="56" name="Rectangle 55"/>
            <p:cNvSpPr/>
            <p:nvPr/>
          </p:nvSpPr>
          <p:spPr>
            <a:xfrm>
              <a:off x="2571736" y="2143122"/>
              <a:ext cx="742511"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Statistic</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 name="Group 60"/>
          <p:cNvGrpSpPr/>
          <p:nvPr/>
        </p:nvGrpSpPr>
        <p:grpSpPr>
          <a:xfrm>
            <a:off x="500034" y="2428874"/>
            <a:ext cx="1571636" cy="2259757"/>
            <a:chOff x="500034" y="2428874"/>
            <a:chExt cx="1571636" cy="2259757"/>
          </a:xfrm>
        </p:grpSpPr>
        <p:sp>
          <p:nvSpPr>
            <p:cNvPr id="27" name="Rectangle 26"/>
            <p:cNvSpPr/>
            <p:nvPr/>
          </p:nvSpPr>
          <p:spPr>
            <a:xfrm>
              <a:off x="500034" y="3500444"/>
              <a:ext cx="1571636" cy="28575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00034" y="385763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6" name="Group 50"/>
            <p:cNvGrpSpPr/>
            <p:nvPr/>
          </p:nvGrpSpPr>
          <p:grpSpPr>
            <a:xfrm>
              <a:off x="1071538" y="2857502"/>
              <a:ext cx="381000" cy="365126"/>
              <a:chOff x="1003288" y="2254241"/>
              <a:chExt cx="381000" cy="365126"/>
            </a:xfrm>
            <a:solidFill>
              <a:schemeClr val="bg1">
                <a:lumMod val="65000"/>
              </a:schemeClr>
            </a:solidFill>
          </p:grpSpPr>
          <p:sp>
            <p:nvSpPr>
              <p:cNvPr id="29" name="Freeform 16"/>
              <p:cNvSpPr/>
              <p:nvPr/>
            </p:nvSpPr>
            <p:spPr bwMode="auto">
              <a:xfrm>
                <a:off x="1058850" y="2411404"/>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vert="horz" wrap="square" lIns="91440" tIns="45720" rIns="91440" bIns="45720" numCol="1" anchor="t" anchorCtr="0" compatLnSpc="1"/>
              <a:lstStyle/>
              <a:p>
                <a:endParaRPr lang="en-US"/>
              </a:p>
            </p:txBody>
          </p:sp>
          <p:sp>
            <p:nvSpPr>
              <p:cNvPr id="39" name="Freeform 17"/>
              <p:cNvSpPr/>
              <p:nvPr/>
            </p:nvSpPr>
            <p:spPr bwMode="auto">
              <a:xfrm>
                <a:off x="1003288" y="2254241"/>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vert="horz" wrap="square" lIns="91440" tIns="45720" rIns="91440" bIns="45720" numCol="1" anchor="t" anchorCtr="0" compatLnSpc="1"/>
              <a:lstStyle/>
              <a:p>
                <a:endParaRPr lang="en-US"/>
              </a:p>
            </p:txBody>
          </p:sp>
          <p:sp>
            <p:nvSpPr>
              <p:cNvPr id="40" name="Freeform 18"/>
              <p:cNvSpPr/>
              <p:nvPr/>
            </p:nvSpPr>
            <p:spPr bwMode="auto">
              <a:xfrm>
                <a:off x="1190613" y="2411404"/>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vert="horz" wrap="square" lIns="91440" tIns="45720" rIns="91440" bIns="45720" numCol="1" anchor="t" anchorCtr="0" compatLnSpc="1"/>
              <a:lstStyle/>
              <a:p>
                <a:endParaRPr lang="en-US"/>
              </a:p>
            </p:txBody>
          </p:sp>
        </p:grpSp>
        <p:sp>
          <p:nvSpPr>
            <p:cNvPr id="57" name="Rectangle 56"/>
            <p:cNvSpPr/>
            <p:nvPr/>
          </p:nvSpPr>
          <p:spPr>
            <a:xfrm>
              <a:off x="500034" y="2428874"/>
              <a:ext cx="148643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Upload/Download</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7" name="Group 62"/>
          <p:cNvGrpSpPr/>
          <p:nvPr/>
        </p:nvGrpSpPr>
        <p:grpSpPr>
          <a:xfrm>
            <a:off x="3786182" y="1714494"/>
            <a:ext cx="1571636" cy="2259757"/>
            <a:chOff x="3786182" y="1714494"/>
            <a:chExt cx="1571636" cy="2259757"/>
          </a:xfrm>
        </p:grpSpPr>
        <p:sp>
          <p:nvSpPr>
            <p:cNvPr id="35" name="Rectangle 34"/>
            <p:cNvSpPr/>
            <p:nvPr/>
          </p:nvSpPr>
          <p:spPr>
            <a:xfrm>
              <a:off x="3786182" y="2786064"/>
              <a:ext cx="1571636" cy="28575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3786182" y="314325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8" name="Group 19"/>
            <p:cNvGrpSpPr/>
            <p:nvPr/>
          </p:nvGrpSpPr>
          <p:grpSpPr>
            <a:xfrm>
              <a:off x="4286248" y="2143122"/>
              <a:ext cx="468313" cy="392113"/>
              <a:chOff x="2951142" y="2589225"/>
              <a:chExt cx="468313" cy="392113"/>
            </a:xfrm>
            <a:solidFill>
              <a:schemeClr val="bg1">
                <a:lumMod val="65000"/>
              </a:schemeClr>
            </a:solidFill>
          </p:grpSpPr>
          <p:sp>
            <p:nvSpPr>
              <p:cNvPr id="22"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vert="horz" wrap="square" lIns="91440" tIns="45720" rIns="91440" bIns="45720" numCol="1" anchor="t" anchorCtr="0" compatLnSpc="1"/>
              <a:lstStyle/>
              <a:p>
                <a:endParaRPr lang="en-US"/>
              </a:p>
            </p:txBody>
          </p:sp>
          <p:sp>
            <p:nvSpPr>
              <p:cNvPr id="25"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vert="horz" wrap="square" lIns="91440" tIns="45720" rIns="91440" bIns="45720" numCol="1" anchor="t" anchorCtr="0" compatLnSpc="1"/>
              <a:lstStyle/>
              <a:p>
                <a:endParaRPr lang="en-US"/>
              </a:p>
            </p:txBody>
          </p:sp>
          <p:sp>
            <p:nvSpPr>
              <p:cNvPr id="28"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vert="horz" wrap="square" lIns="91440" tIns="45720" rIns="91440" bIns="45720" numCol="1" anchor="t" anchorCtr="0" compatLnSpc="1"/>
              <a:lstStyle/>
              <a:p>
                <a:endParaRPr lang="en-US"/>
              </a:p>
            </p:txBody>
          </p:sp>
        </p:grpSp>
        <p:sp>
          <p:nvSpPr>
            <p:cNvPr id="58" name="Rectangle 57"/>
            <p:cNvSpPr/>
            <p:nvPr/>
          </p:nvSpPr>
          <p:spPr>
            <a:xfrm>
              <a:off x="3929058" y="1714494"/>
              <a:ext cx="1218603"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Option Setting</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9" name="Group 63"/>
          <p:cNvGrpSpPr/>
          <p:nvPr/>
        </p:nvGrpSpPr>
        <p:grpSpPr>
          <a:xfrm>
            <a:off x="5429256" y="1428742"/>
            <a:ext cx="1571636" cy="2188319"/>
            <a:chOff x="5429256" y="1428742"/>
            <a:chExt cx="1571636" cy="2188319"/>
          </a:xfrm>
        </p:grpSpPr>
        <p:sp>
          <p:nvSpPr>
            <p:cNvPr id="36" name="Rectangle 35"/>
            <p:cNvSpPr/>
            <p:nvPr/>
          </p:nvSpPr>
          <p:spPr>
            <a:xfrm>
              <a:off x="5429256" y="2428874"/>
              <a:ext cx="1571636" cy="28575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5429256" y="278606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0" name="Group 52"/>
            <p:cNvGrpSpPr/>
            <p:nvPr/>
          </p:nvGrpSpPr>
          <p:grpSpPr>
            <a:xfrm>
              <a:off x="6072198" y="1857370"/>
              <a:ext cx="438164" cy="345204"/>
              <a:chOff x="1058564" y="1781841"/>
              <a:chExt cx="649993" cy="512092"/>
            </a:xfrm>
            <a:solidFill>
              <a:schemeClr val="bg1">
                <a:lumMod val="65000"/>
              </a:schemeClr>
            </a:solidFill>
          </p:grpSpPr>
          <p:sp>
            <p:nvSpPr>
              <p:cNvPr id="54"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5"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59" name="Rectangle 58"/>
            <p:cNvSpPr/>
            <p:nvPr/>
          </p:nvSpPr>
          <p:spPr>
            <a:xfrm>
              <a:off x="5857884" y="1428742"/>
              <a:ext cx="877163" cy="276999"/>
            </a:xfrm>
            <a:prstGeom prst="rect">
              <a:avLst/>
            </a:prstGeom>
          </p:spPr>
          <p:txBody>
            <a:bodyPr wrap="none">
              <a:spAutoFit/>
            </a:bodyPr>
            <a:lstStyle/>
            <a:p>
              <a:r>
                <a:rPr lang="en-US" sz="1200" dirty="0" err="1" smtClean="0">
                  <a:solidFill>
                    <a:schemeClr val="bg1">
                      <a:lumMod val="65000"/>
                    </a:schemeClr>
                  </a:solidFill>
                  <a:latin typeface="Open Sans" pitchFamily="34" charset="0"/>
                  <a:ea typeface="Open Sans" pitchFamily="34" charset="0"/>
                  <a:cs typeface="Open Sans" pitchFamily="34" charset="0"/>
                </a:rPr>
                <a:t>Messager</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11" name="Group 64"/>
          <p:cNvGrpSpPr/>
          <p:nvPr/>
        </p:nvGrpSpPr>
        <p:grpSpPr>
          <a:xfrm>
            <a:off x="7072330" y="1071552"/>
            <a:ext cx="1571636" cy="2188319"/>
            <a:chOff x="7072330" y="1071552"/>
            <a:chExt cx="1571636" cy="2188319"/>
          </a:xfrm>
        </p:grpSpPr>
        <p:sp>
          <p:nvSpPr>
            <p:cNvPr id="38" name="Rectangle 37"/>
            <p:cNvSpPr/>
            <p:nvPr/>
          </p:nvSpPr>
          <p:spPr>
            <a:xfrm>
              <a:off x="7072330" y="2071684"/>
              <a:ext cx="1571636" cy="28575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7072330" y="2428874"/>
              <a:ext cx="1571636"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52" name="Freeform 15"/>
            <p:cNvSpPr>
              <a:spLocks noEditPoints="1"/>
            </p:cNvSpPr>
            <p:nvPr/>
          </p:nvSpPr>
          <p:spPr bwMode="auto">
            <a:xfrm>
              <a:off x="7786710" y="1500180"/>
              <a:ext cx="339546" cy="33915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60" name="Rectangle 59"/>
            <p:cNvSpPr/>
            <p:nvPr/>
          </p:nvSpPr>
          <p:spPr>
            <a:xfrm>
              <a:off x="7500958" y="1071552"/>
              <a:ext cx="928909" cy="276999"/>
            </a:xfrm>
            <a:prstGeom prst="rect">
              <a:avLst/>
            </a:prstGeom>
          </p:spPr>
          <p:txBody>
            <a:bodyPr wrap="none">
              <a:spAutoFit/>
            </a:bodyPr>
            <a:lstStyle/>
            <a:p>
              <a:r>
                <a:rPr lang="en-US" sz="1200" dirty="0" smtClean="0">
                  <a:solidFill>
                    <a:schemeClr val="bg1">
                      <a:lumMod val="65000"/>
                    </a:schemeClr>
                  </a:solidFill>
                  <a:latin typeface="Open Sans" pitchFamily="34" charset="0"/>
                  <a:ea typeface="Open Sans" pitchFamily="34" charset="0"/>
                  <a:cs typeface="Open Sans" pitchFamily="34" charset="0"/>
                </a:rPr>
                <a:t>Teamwork</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sp>
        <p:nvSpPr>
          <p:cNvPr id="66" name="Rectangle 6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lide(fromTop)">
                                      <p:cBhvr>
                                        <p:cTn id="10" dur="500"/>
                                        <p:tgtEl>
                                          <p:spTgt spid="1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slide(fromBottom)">
                                      <p:cBhvr>
                                        <p:cTn id="14" dur="500"/>
                                        <p:tgtEl>
                                          <p:spTgt spid="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Bottom)">
                                      <p:cBhvr>
                                        <p:cTn id="18" dur="500"/>
                                        <p:tgtEl>
                                          <p:spTgt spid="3"/>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Bottom)">
                                      <p:cBhvr>
                                        <p:cTn id="22" dur="500"/>
                                        <p:tgtEl>
                                          <p:spTgt spid="7"/>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Bottom)">
                                      <p:cBhvr>
                                        <p:cTn id="26" dur="500"/>
                                        <p:tgtEl>
                                          <p:spTgt spid="9"/>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slide(fromBottom)">
                                      <p:cBhvr>
                                        <p:cTn id="3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a:off x="5572132" y="1714494"/>
            <a:ext cx="2286016" cy="1708018"/>
            <a:chOff x="5572132" y="1571618"/>
            <a:chExt cx="2286016" cy="1708018"/>
          </a:xfrm>
        </p:grpSpPr>
        <p:sp>
          <p:nvSpPr>
            <p:cNvPr id="5" name="Rectangle 4"/>
            <p:cNvSpPr/>
            <p:nvPr/>
          </p:nvSpPr>
          <p:spPr>
            <a:xfrm>
              <a:off x="5572132" y="1571618"/>
              <a:ext cx="2214578" cy="830997"/>
            </a:xfrm>
            <a:prstGeom prst="rect">
              <a:avLst/>
            </a:prstGeom>
          </p:spPr>
          <p:txBody>
            <a:bodyPr wrap="square">
              <a:spAutoFit/>
            </a:bodyPr>
            <a:lstStyle/>
            <a:p>
              <a:r>
                <a:rPr lang="en-US" sz="2400" dirty="0" smtClean="0">
                  <a:solidFill>
                    <a:schemeClr val="bg1"/>
                  </a:solidFill>
                  <a:latin typeface="Open Sans" pitchFamily="34" charset="0"/>
                  <a:ea typeface="Open Sans" pitchFamily="34" charset="0"/>
                  <a:cs typeface="Open Sans" pitchFamily="34" charset="0"/>
                </a:rPr>
                <a:t>Member</a:t>
              </a:r>
              <a:endParaRPr lang="en-US" sz="2400" dirty="0" smtClean="0">
                <a:solidFill>
                  <a:schemeClr val="bg1"/>
                </a:solidFill>
                <a:latin typeface="Open Sans" pitchFamily="34" charset="0"/>
                <a:ea typeface="Open Sans" pitchFamily="34" charset="0"/>
                <a:cs typeface="Open Sans" pitchFamily="34" charset="0"/>
              </a:endParaRPr>
            </a:p>
            <a:p>
              <a:r>
                <a:rPr lang="en-US" sz="2400" dirty="0" smtClean="0">
                  <a:solidFill>
                    <a:schemeClr val="bg1"/>
                  </a:solidFill>
                  <a:latin typeface="Open Sans" pitchFamily="34" charset="0"/>
                  <a:ea typeface="Open Sans" pitchFamily="34" charset="0"/>
                  <a:cs typeface="Open Sans" pitchFamily="34" charset="0"/>
                </a:rPr>
                <a:t>&amp; Testimonial</a:t>
              </a:r>
              <a:endParaRPr lang="en-US" sz="24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214578"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strVal val="#ppt_w*0.70"/>
                                          </p:val>
                                        </p:tav>
                                        <p:tav tm="100000">
                                          <p:val>
                                            <p:strVal val="#ppt_w"/>
                                          </p:val>
                                        </p:tav>
                                      </p:tavLst>
                                    </p:anim>
                                    <p:anim calcmode="lin" valueType="num">
                                      <p:cBhvr>
                                        <p:cTn id="12" dur="500" fill="hold"/>
                                        <p:tgtEl>
                                          <p:spTgt spid="3"/>
                                        </p:tgtEl>
                                        <p:attrNameLst>
                                          <p:attrName>ppt_h</p:attrName>
                                        </p:attrNameLst>
                                      </p:cBhvr>
                                      <p:tavLst>
                                        <p:tav tm="0">
                                          <p:val>
                                            <p:strVal val="#ppt_h"/>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strVal val="#ppt_w*0.70"/>
                                          </p:val>
                                        </p:tav>
                                        <p:tav tm="100000">
                                          <p:val>
                                            <p:strVal val="#ppt_w"/>
                                          </p:val>
                                        </p:tav>
                                      </p:tavLst>
                                    </p:anim>
                                    <p:anim calcmode="lin" valueType="num">
                                      <p:cBhvr>
                                        <p:cTn id="18" dur="500" fill="hold"/>
                                        <p:tgtEl>
                                          <p:spTgt spid="4"/>
                                        </p:tgtEl>
                                        <p:attrNameLst>
                                          <p:attrName>ppt_h</p:attrName>
                                        </p:attrNameLst>
                                      </p:cBhvr>
                                      <p:tavLst>
                                        <p:tav tm="0">
                                          <p:val>
                                            <p:strVal val="#ppt_h"/>
                                          </p:val>
                                        </p:tav>
                                        <p:tav tm="100000">
                                          <p:val>
                                            <p:strVal val="#ppt_h"/>
                                          </p:val>
                                        </p:tav>
                                      </p:tavLst>
                                    </p:anim>
                                    <p:animEffect transition="in" filter="fade">
                                      <p:cBhvr>
                                        <p:cTn id="19" dur="500"/>
                                        <p:tgtEl>
                                          <p:spTgt spid="4"/>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lide(fromBottom)">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643174" y="289871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027801" y="2898716"/>
            <a:ext cx="604414" cy="71430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632216" y="2898716"/>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51136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665246" y="2898716"/>
            <a:ext cx="879148" cy="98904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7698276" y="2898716"/>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02691" y="251408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544394" y="2898716"/>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65246" y="3887758"/>
            <a:ext cx="879148" cy="98904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665246" y="1579993"/>
            <a:ext cx="1153882" cy="131872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423542"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819128"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5060832" y="2184408"/>
            <a:ext cx="604414" cy="714308"/>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4181683" y="1909674"/>
            <a:ext cx="879148" cy="98904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3027801" y="1579993"/>
            <a:ext cx="1153882" cy="1318723"/>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5280619" y="4217439"/>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6434501" y="1195366"/>
            <a:ext cx="384627" cy="3846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0"/>
          <p:cNvGrpSpPr/>
          <p:nvPr/>
        </p:nvGrpSpPr>
        <p:grpSpPr>
          <a:xfrm>
            <a:off x="857224" y="142876"/>
            <a:ext cx="7429552" cy="492443"/>
            <a:chOff x="857224" y="142876"/>
            <a:chExt cx="7429552" cy="492443"/>
          </a:xfrm>
        </p:grpSpPr>
        <p:sp>
          <p:nvSpPr>
            <p:cNvPr id="32" name="Rectangle 31"/>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MEMBER</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33" name="Straight Connector 32"/>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6" name="Rectangle 35"/>
          <p:cNvSpPr/>
          <p:nvPr/>
        </p:nvSpPr>
        <p:spPr>
          <a:xfrm>
            <a:off x="285720" y="1428742"/>
            <a:ext cx="2357454" cy="646331"/>
          </a:xfrm>
          <a:prstGeom prst="rect">
            <a:avLst/>
          </a:prstGeom>
        </p:spPr>
        <p:txBody>
          <a:bodyPr wrap="square">
            <a:spAutoFit/>
          </a:bodyPr>
          <a:lstStyle/>
          <a:p>
            <a:r>
              <a:rPr lang="en-US" b="1" dirty="0" smtClean="0">
                <a:solidFill>
                  <a:schemeClr val="bg1">
                    <a:lumMod val="65000"/>
                  </a:schemeClr>
                </a:solidFill>
                <a:latin typeface="Open Sans" pitchFamily="34" charset="0"/>
                <a:ea typeface="Open Sans" pitchFamily="34" charset="0"/>
                <a:cs typeface="Open Sans" pitchFamily="34" charset="0"/>
              </a:rPr>
              <a:t>Featured Member #1</a:t>
            </a:r>
            <a:endParaRPr lang="en-US" b="1"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3" name="Group 38"/>
          <p:cNvGrpSpPr/>
          <p:nvPr/>
        </p:nvGrpSpPr>
        <p:grpSpPr>
          <a:xfrm>
            <a:off x="285720" y="2214560"/>
            <a:ext cx="2071702" cy="1988406"/>
            <a:chOff x="285720" y="2214560"/>
            <a:chExt cx="2071702" cy="1988406"/>
          </a:xfrm>
        </p:grpSpPr>
        <p:sp>
          <p:nvSpPr>
            <p:cNvPr id="37" name="Rectangle 36"/>
            <p:cNvSpPr/>
            <p:nvPr/>
          </p:nvSpPr>
          <p:spPr>
            <a:xfrm>
              <a:off x="285720" y="2571750"/>
              <a:ext cx="2071702" cy="163121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 Lorem ipsum dolor sit amet</a:t>
              </a:r>
              <a:endParaRPr lang="ms-MY" sz="1000" dirty="0" smtClean="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285720" y="2214560"/>
              <a:ext cx="1571636" cy="307777"/>
            </a:xfrm>
            <a:prstGeom prst="rect">
              <a:avLst/>
            </a:prstGeom>
          </p:spPr>
          <p:txBody>
            <a:bodyPr wrap="squar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Ideal Member</a:t>
              </a:r>
              <a:endParaRPr lang="en-US" sz="14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slide(fromTop)">
                                      <p:cBhvr>
                                        <p:cTn id="10" dur="500"/>
                                        <p:tgtEl>
                                          <p:spTgt spid="30"/>
                                        </p:tgtEl>
                                      </p:cBhvr>
                                    </p:animEffect>
                                  </p:childTnLst>
                                </p:cTn>
                              </p:par>
                            </p:childTnLst>
                          </p:cTn>
                        </p:par>
                        <p:par>
                          <p:cTn id="11" fill="hold">
                            <p:stCondLst>
                              <p:cond delay="500"/>
                            </p:stCondLst>
                            <p:childTnLst>
                              <p:par>
                                <p:cTn id="12" presetID="55" presetClass="entr" presetSubtype="0" fill="hold" grpId="0"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p:cTn id="14" dur="500" fill="hold"/>
                                        <p:tgtEl>
                                          <p:spTgt spid="18"/>
                                        </p:tgtEl>
                                        <p:attrNameLst>
                                          <p:attrName>ppt_w</p:attrName>
                                        </p:attrNameLst>
                                      </p:cBhvr>
                                      <p:tavLst>
                                        <p:tav tm="0">
                                          <p:val>
                                            <p:strVal val="#ppt_w*0.70"/>
                                          </p:val>
                                        </p:tav>
                                        <p:tav tm="100000">
                                          <p:val>
                                            <p:strVal val="#ppt_w"/>
                                          </p:val>
                                        </p:tav>
                                      </p:tavLst>
                                    </p:anim>
                                    <p:anim calcmode="lin" valueType="num">
                                      <p:cBhvr>
                                        <p:cTn id="15" dur="500" fill="hold"/>
                                        <p:tgtEl>
                                          <p:spTgt spid="18"/>
                                        </p:tgtEl>
                                        <p:attrNameLst>
                                          <p:attrName>ppt_h</p:attrName>
                                        </p:attrNameLst>
                                      </p:cBhvr>
                                      <p:tavLst>
                                        <p:tav tm="0">
                                          <p:val>
                                            <p:strVal val="#ppt_h"/>
                                          </p:val>
                                        </p:tav>
                                        <p:tav tm="100000">
                                          <p:val>
                                            <p:strVal val="#ppt_h"/>
                                          </p:val>
                                        </p:tav>
                                      </p:tavLst>
                                    </p:anim>
                                    <p:animEffect transition="in" filter="fade">
                                      <p:cBhvr>
                                        <p:cTn id="16" dur="500"/>
                                        <p:tgtEl>
                                          <p:spTgt spid="18"/>
                                        </p:tgtEl>
                                      </p:cBhvr>
                                    </p:animEffect>
                                  </p:childTnLst>
                                </p:cTn>
                              </p:par>
                            </p:childTnLst>
                          </p:cTn>
                        </p:par>
                        <p:par>
                          <p:cTn id="17" fill="hold">
                            <p:stCondLst>
                              <p:cond delay="1000"/>
                            </p:stCondLst>
                            <p:childTnLst>
                              <p:par>
                                <p:cTn id="18" presetID="55" presetClass="entr" presetSubtype="0" fill="hold" grpId="0" nodeType="after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p:cTn id="20" dur="500" fill="hold"/>
                                        <p:tgtEl>
                                          <p:spTgt spid="23"/>
                                        </p:tgtEl>
                                        <p:attrNameLst>
                                          <p:attrName>ppt_w</p:attrName>
                                        </p:attrNameLst>
                                      </p:cBhvr>
                                      <p:tavLst>
                                        <p:tav tm="0">
                                          <p:val>
                                            <p:strVal val="#ppt_w*0.70"/>
                                          </p:val>
                                        </p:tav>
                                        <p:tav tm="100000">
                                          <p:val>
                                            <p:strVal val="#ppt_w"/>
                                          </p:val>
                                        </p:tav>
                                      </p:tavLst>
                                    </p:anim>
                                    <p:anim calcmode="lin" valueType="num">
                                      <p:cBhvr>
                                        <p:cTn id="21" dur="500" fill="hold"/>
                                        <p:tgtEl>
                                          <p:spTgt spid="23"/>
                                        </p:tgtEl>
                                        <p:attrNameLst>
                                          <p:attrName>ppt_h</p:attrName>
                                        </p:attrNameLst>
                                      </p:cBhvr>
                                      <p:tavLst>
                                        <p:tav tm="0">
                                          <p:val>
                                            <p:strVal val="#ppt_h"/>
                                          </p:val>
                                        </p:tav>
                                        <p:tav tm="100000">
                                          <p:val>
                                            <p:strVal val="#ppt_h"/>
                                          </p:val>
                                        </p:tav>
                                      </p:tavLst>
                                    </p:anim>
                                    <p:animEffect transition="in" filter="fade">
                                      <p:cBhvr>
                                        <p:cTn id="22" dur="500"/>
                                        <p:tgtEl>
                                          <p:spTgt spid="23"/>
                                        </p:tgtEl>
                                      </p:cBhvr>
                                    </p:animEffect>
                                  </p:childTnLst>
                                </p:cTn>
                              </p:par>
                            </p:childTnLst>
                          </p:cTn>
                        </p:par>
                        <p:par>
                          <p:cTn id="23" fill="hold">
                            <p:stCondLst>
                              <p:cond delay="1500"/>
                            </p:stCondLst>
                            <p:childTnLst>
                              <p:par>
                                <p:cTn id="24" presetID="55"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500" fill="hold"/>
                                        <p:tgtEl>
                                          <p:spTgt spid="20"/>
                                        </p:tgtEl>
                                        <p:attrNameLst>
                                          <p:attrName>ppt_w</p:attrName>
                                        </p:attrNameLst>
                                      </p:cBhvr>
                                      <p:tavLst>
                                        <p:tav tm="0">
                                          <p:val>
                                            <p:strVal val="#ppt_w*0.70"/>
                                          </p:val>
                                        </p:tav>
                                        <p:tav tm="100000">
                                          <p:val>
                                            <p:strVal val="#ppt_w"/>
                                          </p:val>
                                        </p:tav>
                                      </p:tavLst>
                                    </p:anim>
                                    <p:anim calcmode="lin" valueType="num">
                                      <p:cBhvr>
                                        <p:cTn id="27" dur="500" fill="hold"/>
                                        <p:tgtEl>
                                          <p:spTgt spid="20"/>
                                        </p:tgtEl>
                                        <p:attrNameLst>
                                          <p:attrName>ppt_h</p:attrName>
                                        </p:attrNameLst>
                                      </p:cBhvr>
                                      <p:tavLst>
                                        <p:tav tm="0">
                                          <p:val>
                                            <p:strVal val="#ppt_h"/>
                                          </p:val>
                                        </p:tav>
                                        <p:tav tm="100000">
                                          <p:val>
                                            <p:strVal val="#ppt_h"/>
                                          </p:val>
                                        </p:tav>
                                      </p:tavLst>
                                    </p:anim>
                                    <p:animEffect transition="in" filter="fade">
                                      <p:cBhvr>
                                        <p:cTn id="28" dur="500"/>
                                        <p:tgtEl>
                                          <p:spTgt spid="20"/>
                                        </p:tgtEl>
                                      </p:cBhvr>
                                    </p:animEffect>
                                  </p:childTnLst>
                                </p:cTn>
                              </p:par>
                            </p:childTnLst>
                          </p:cTn>
                        </p:par>
                        <p:par>
                          <p:cTn id="29" fill="hold">
                            <p:stCondLst>
                              <p:cond delay="2000"/>
                            </p:stCondLst>
                            <p:childTnLst>
                              <p:par>
                                <p:cTn id="30" presetID="55"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strVal val="#ppt_w*0.70"/>
                                          </p:val>
                                        </p:tav>
                                        <p:tav tm="100000">
                                          <p:val>
                                            <p:strVal val="#ppt_w"/>
                                          </p:val>
                                        </p:tav>
                                      </p:tavLst>
                                    </p:anim>
                                    <p:anim calcmode="lin" valueType="num">
                                      <p:cBhvr>
                                        <p:cTn id="33" dur="500" fill="hold"/>
                                        <p:tgtEl>
                                          <p:spTgt spid="24"/>
                                        </p:tgtEl>
                                        <p:attrNameLst>
                                          <p:attrName>ppt_h</p:attrName>
                                        </p:attrNameLst>
                                      </p:cBhvr>
                                      <p:tavLst>
                                        <p:tav tm="0">
                                          <p:val>
                                            <p:strVal val="#ppt_h"/>
                                          </p:val>
                                        </p:tav>
                                        <p:tav tm="100000">
                                          <p:val>
                                            <p:strVal val="#ppt_h"/>
                                          </p:val>
                                        </p:tav>
                                      </p:tavLst>
                                    </p:anim>
                                    <p:animEffect transition="in" filter="fade">
                                      <p:cBhvr>
                                        <p:cTn id="34" dur="500"/>
                                        <p:tgtEl>
                                          <p:spTgt spid="24"/>
                                        </p:tgtEl>
                                      </p:cBhvr>
                                    </p:animEffect>
                                  </p:childTnLst>
                                </p:cTn>
                              </p:par>
                            </p:childTnLst>
                          </p:cTn>
                        </p:par>
                        <p:par>
                          <p:cTn id="35" fill="hold">
                            <p:stCondLst>
                              <p:cond delay="2500"/>
                            </p:stCondLst>
                            <p:childTnLst>
                              <p:par>
                                <p:cTn id="36" presetID="55"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strVal val="#ppt_w*0.70"/>
                                          </p:val>
                                        </p:tav>
                                        <p:tav tm="100000">
                                          <p:val>
                                            <p:strVal val="#ppt_w"/>
                                          </p:val>
                                        </p:tav>
                                      </p:tavLst>
                                    </p:anim>
                                    <p:anim calcmode="lin" valueType="num">
                                      <p:cBhvr>
                                        <p:cTn id="39" dur="500" fill="hold"/>
                                        <p:tgtEl>
                                          <p:spTgt spid="22"/>
                                        </p:tgtEl>
                                        <p:attrNameLst>
                                          <p:attrName>ppt_h</p:attrName>
                                        </p:attrNameLst>
                                      </p:cBhvr>
                                      <p:tavLst>
                                        <p:tav tm="0">
                                          <p:val>
                                            <p:strVal val="#ppt_h"/>
                                          </p:val>
                                        </p:tav>
                                        <p:tav tm="100000">
                                          <p:val>
                                            <p:strVal val="#ppt_h"/>
                                          </p:val>
                                        </p:tav>
                                      </p:tavLst>
                                    </p:anim>
                                    <p:animEffect transition="in" filter="fade">
                                      <p:cBhvr>
                                        <p:cTn id="40" dur="500"/>
                                        <p:tgtEl>
                                          <p:spTgt spid="22"/>
                                        </p:tgtEl>
                                      </p:cBhvr>
                                    </p:animEffect>
                                  </p:childTnLst>
                                </p:cTn>
                              </p:par>
                            </p:childTnLst>
                          </p:cTn>
                        </p:par>
                        <p:par>
                          <p:cTn id="41" fill="hold">
                            <p:stCondLst>
                              <p:cond delay="3000"/>
                            </p:stCondLst>
                            <p:childTnLst>
                              <p:par>
                                <p:cTn id="42" presetID="55" presetClass="entr" presetSubtype="0"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strVal val="#ppt_w*0.70"/>
                                          </p:val>
                                        </p:tav>
                                        <p:tav tm="100000">
                                          <p:val>
                                            <p:strVal val="#ppt_w"/>
                                          </p:val>
                                        </p:tav>
                                      </p:tavLst>
                                    </p:anim>
                                    <p:anim calcmode="lin" valueType="num">
                                      <p:cBhvr>
                                        <p:cTn id="45" dur="500" fill="hold"/>
                                        <p:tgtEl>
                                          <p:spTgt spid="17"/>
                                        </p:tgtEl>
                                        <p:attrNameLst>
                                          <p:attrName>ppt_h</p:attrName>
                                        </p:attrNameLst>
                                      </p:cBhvr>
                                      <p:tavLst>
                                        <p:tav tm="0">
                                          <p:val>
                                            <p:strVal val="#ppt_h"/>
                                          </p:val>
                                        </p:tav>
                                        <p:tav tm="100000">
                                          <p:val>
                                            <p:strVal val="#ppt_h"/>
                                          </p:val>
                                        </p:tav>
                                      </p:tavLst>
                                    </p:anim>
                                    <p:animEffect transition="in" filter="fade">
                                      <p:cBhvr>
                                        <p:cTn id="46" dur="500"/>
                                        <p:tgtEl>
                                          <p:spTgt spid="17"/>
                                        </p:tgtEl>
                                      </p:cBhvr>
                                    </p:animEffect>
                                  </p:childTnLst>
                                </p:cTn>
                              </p:par>
                            </p:childTnLst>
                          </p:cTn>
                        </p:par>
                        <p:par>
                          <p:cTn id="47" fill="hold">
                            <p:stCondLst>
                              <p:cond delay="3500"/>
                            </p:stCondLst>
                            <p:childTnLst>
                              <p:par>
                                <p:cTn id="48" presetID="55" presetClass="entr" presetSubtype="0"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p:cTn id="50" dur="500" fill="hold"/>
                                        <p:tgtEl>
                                          <p:spTgt spid="21"/>
                                        </p:tgtEl>
                                        <p:attrNameLst>
                                          <p:attrName>ppt_w</p:attrName>
                                        </p:attrNameLst>
                                      </p:cBhvr>
                                      <p:tavLst>
                                        <p:tav tm="0">
                                          <p:val>
                                            <p:strVal val="#ppt_w*0.70"/>
                                          </p:val>
                                        </p:tav>
                                        <p:tav tm="100000">
                                          <p:val>
                                            <p:strVal val="#ppt_w"/>
                                          </p:val>
                                        </p:tav>
                                      </p:tavLst>
                                    </p:anim>
                                    <p:anim calcmode="lin" valueType="num">
                                      <p:cBhvr>
                                        <p:cTn id="51" dur="500" fill="hold"/>
                                        <p:tgtEl>
                                          <p:spTgt spid="21"/>
                                        </p:tgtEl>
                                        <p:attrNameLst>
                                          <p:attrName>ppt_h</p:attrName>
                                        </p:attrNameLst>
                                      </p:cBhvr>
                                      <p:tavLst>
                                        <p:tav tm="0">
                                          <p:val>
                                            <p:strVal val="#ppt_h"/>
                                          </p:val>
                                        </p:tav>
                                        <p:tav tm="100000">
                                          <p:val>
                                            <p:strVal val="#ppt_h"/>
                                          </p:val>
                                        </p:tav>
                                      </p:tavLst>
                                    </p:anim>
                                    <p:animEffect transition="in" filter="fade">
                                      <p:cBhvr>
                                        <p:cTn id="52" dur="500"/>
                                        <p:tgtEl>
                                          <p:spTgt spid="21"/>
                                        </p:tgtEl>
                                      </p:cBhvr>
                                    </p:animEffect>
                                  </p:childTnLst>
                                </p:cTn>
                              </p:par>
                            </p:childTnLst>
                          </p:cTn>
                        </p:par>
                        <p:par>
                          <p:cTn id="53" fill="hold">
                            <p:stCondLst>
                              <p:cond delay="4000"/>
                            </p:stCondLst>
                            <p:childTnLst>
                              <p:par>
                                <p:cTn id="54" presetID="55" presetClass="entr" presetSubtype="0" fill="hold" grpId="0"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500" fill="hold"/>
                                        <p:tgtEl>
                                          <p:spTgt spid="25"/>
                                        </p:tgtEl>
                                        <p:attrNameLst>
                                          <p:attrName>ppt_w</p:attrName>
                                        </p:attrNameLst>
                                      </p:cBhvr>
                                      <p:tavLst>
                                        <p:tav tm="0">
                                          <p:val>
                                            <p:strVal val="#ppt_w*0.70"/>
                                          </p:val>
                                        </p:tav>
                                        <p:tav tm="100000">
                                          <p:val>
                                            <p:strVal val="#ppt_w"/>
                                          </p:val>
                                        </p:tav>
                                      </p:tavLst>
                                    </p:anim>
                                    <p:anim calcmode="lin" valueType="num">
                                      <p:cBhvr>
                                        <p:cTn id="57" dur="500" fill="hold"/>
                                        <p:tgtEl>
                                          <p:spTgt spid="25"/>
                                        </p:tgtEl>
                                        <p:attrNameLst>
                                          <p:attrName>ppt_h</p:attrName>
                                        </p:attrNameLst>
                                      </p:cBhvr>
                                      <p:tavLst>
                                        <p:tav tm="0">
                                          <p:val>
                                            <p:strVal val="#ppt_h"/>
                                          </p:val>
                                        </p:tav>
                                        <p:tav tm="100000">
                                          <p:val>
                                            <p:strVal val="#ppt_h"/>
                                          </p:val>
                                        </p:tav>
                                      </p:tavLst>
                                    </p:anim>
                                    <p:animEffect transition="in" filter="fade">
                                      <p:cBhvr>
                                        <p:cTn id="58" dur="500"/>
                                        <p:tgtEl>
                                          <p:spTgt spid="25"/>
                                        </p:tgtEl>
                                      </p:cBhvr>
                                    </p:animEffect>
                                  </p:childTnLst>
                                </p:cTn>
                              </p:par>
                            </p:childTnLst>
                          </p:cTn>
                        </p:par>
                        <p:par>
                          <p:cTn id="59" fill="hold">
                            <p:stCondLst>
                              <p:cond delay="4500"/>
                            </p:stCondLst>
                            <p:childTnLst>
                              <p:par>
                                <p:cTn id="60" presetID="55" presetClass="entr" presetSubtype="0"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strVal val="#ppt_w*0.70"/>
                                          </p:val>
                                        </p:tav>
                                        <p:tav tm="100000">
                                          <p:val>
                                            <p:strVal val="#ppt_w"/>
                                          </p:val>
                                        </p:tav>
                                      </p:tavLst>
                                    </p:anim>
                                    <p:anim calcmode="lin" valueType="num">
                                      <p:cBhvr>
                                        <p:cTn id="63" dur="500" fill="hold"/>
                                        <p:tgtEl>
                                          <p:spTgt spid="16"/>
                                        </p:tgtEl>
                                        <p:attrNameLst>
                                          <p:attrName>ppt_h</p:attrName>
                                        </p:attrNameLst>
                                      </p:cBhvr>
                                      <p:tavLst>
                                        <p:tav tm="0">
                                          <p:val>
                                            <p:strVal val="#ppt_h"/>
                                          </p:val>
                                        </p:tav>
                                        <p:tav tm="100000">
                                          <p:val>
                                            <p:strVal val="#ppt_h"/>
                                          </p:val>
                                        </p:tav>
                                      </p:tavLst>
                                    </p:anim>
                                    <p:animEffect transition="in" filter="fade">
                                      <p:cBhvr>
                                        <p:cTn id="64" dur="500"/>
                                        <p:tgtEl>
                                          <p:spTgt spid="16"/>
                                        </p:tgtEl>
                                      </p:cBhvr>
                                    </p:animEffect>
                                  </p:childTnLst>
                                </p:cTn>
                              </p:par>
                            </p:childTnLst>
                          </p:cTn>
                        </p:par>
                        <p:par>
                          <p:cTn id="65" fill="hold">
                            <p:stCondLst>
                              <p:cond delay="5000"/>
                            </p:stCondLst>
                            <p:childTnLst>
                              <p:par>
                                <p:cTn id="66" presetID="55" presetClass="entr" presetSubtype="0" fill="hold" grpId="0" nodeType="afterEffect">
                                  <p:stCondLst>
                                    <p:cond delay="0"/>
                                  </p:stCondLst>
                                  <p:childTnLst>
                                    <p:set>
                                      <p:cBhvr>
                                        <p:cTn id="67" dur="1" fill="hold">
                                          <p:stCondLst>
                                            <p:cond delay="0"/>
                                          </p:stCondLst>
                                        </p:cTn>
                                        <p:tgtEl>
                                          <p:spTgt spid="26"/>
                                        </p:tgtEl>
                                        <p:attrNameLst>
                                          <p:attrName>style.visibility</p:attrName>
                                        </p:attrNameLst>
                                      </p:cBhvr>
                                      <p:to>
                                        <p:strVal val="visible"/>
                                      </p:to>
                                    </p:set>
                                    <p:anim calcmode="lin" valueType="num">
                                      <p:cBhvr>
                                        <p:cTn id="68" dur="500" fill="hold"/>
                                        <p:tgtEl>
                                          <p:spTgt spid="26"/>
                                        </p:tgtEl>
                                        <p:attrNameLst>
                                          <p:attrName>ppt_w</p:attrName>
                                        </p:attrNameLst>
                                      </p:cBhvr>
                                      <p:tavLst>
                                        <p:tav tm="0">
                                          <p:val>
                                            <p:strVal val="#ppt_w*0.70"/>
                                          </p:val>
                                        </p:tav>
                                        <p:tav tm="100000">
                                          <p:val>
                                            <p:strVal val="#ppt_w"/>
                                          </p:val>
                                        </p:tav>
                                      </p:tavLst>
                                    </p:anim>
                                    <p:anim calcmode="lin" valueType="num">
                                      <p:cBhvr>
                                        <p:cTn id="69" dur="500" fill="hold"/>
                                        <p:tgtEl>
                                          <p:spTgt spid="26"/>
                                        </p:tgtEl>
                                        <p:attrNameLst>
                                          <p:attrName>ppt_h</p:attrName>
                                        </p:attrNameLst>
                                      </p:cBhvr>
                                      <p:tavLst>
                                        <p:tav tm="0">
                                          <p:val>
                                            <p:strVal val="#ppt_h"/>
                                          </p:val>
                                        </p:tav>
                                        <p:tav tm="100000">
                                          <p:val>
                                            <p:strVal val="#ppt_h"/>
                                          </p:val>
                                        </p:tav>
                                      </p:tavLst>
                                    </p:anim>
                                    <p:animEffect transition="in" filter="fade">
                                      <p:cBhvr>
                                        <p:cTn id="70" dur="500"/>
                                        <p:tgtEl>
                                          <p:spTgt spid="26"/>
                                        </p:tgtEl>
                                      </p:cBhvr>
                                    </p:animEffect>
                                  </p:childTnLst>
                                </p:cTn>
                              </p:par>
                            </p:childTnLst>
                          </p:cTn>
                        </p:par>
                        <p:par>
                          <p:cTn id="71" fill="hold">
                            <p:stCondLst>
                              <p:cond delay="5500"/>
                            </p:stCondLst>
                            <p:childTnLst>
                              <p:par>
                                <p:cTn id="72" presetID="55" presetClass="entr" presetSubtype="0" fill="hold" grpId="0" nodeType="afterEffect">
                                  <p:stCondLst>
                                    <p:cond delay="0"/>
                                  </p:stCondLst>
                                  <p:childTnLst>
                                    <p:set>
                                      <p:cBhvr>
                                        <p:cTn id="73" dur="1" fill="hold">
                                          <p:stCondLst>
                                            <p:cond delay="0"/>
                                          </p:stCondLst>
                                        </p:cTn>
                                        <p:tgtEl>
                                          <p:spTgt spid="15"/>
                                        </p:tgtEl>
                                        <p:attrNameLst>
                                          <p:attrName>style.visibility</p:attrName>
                                        </p:attrNameLst>
                                      </p:cBhvr>
                                      <p:to>
                                        <p:strVal val="visible"/>
                                      </p:to>
                                    </p:set>
                                    <p:anim calcmode="lin" valueType="num">
                                      <p:cBhvr>
                                        <p:cTn id="74" dur="500" fill="hold"/>
                                        <p:tgtEl>
                                          <p:spTgt spid="15"/>
                                        </p:tgtEl>
                                        <p:attrNameLst>
                                          <p:attrName>ppt_w</p:attrName>
                                        </p:attrNameLst>
                                      </p:cBhvr>
                                      <p:tavLst>
                                        <p:tav tm="0">
                                          <p:val>
                                            <p:strVal val="#ppt_w*0.70"/>
                                          </p:val>
                                        </p:tav>
                                        <p:tav tm="100000">
                                          <p:val>
                                            <p:strVal val="#ppt_w"/>
                                          </p:val>
                                        </p:tav>
                                      </p:tavLst>
                                    </p:anim>
                                    <p:anim calcmode="lin" valueType="num">
                                      <p:cBhvr>
                                        <p:cTn id="75" dur="500" fill="hold"/>
                                        <p:tgtEl>
                                          <p:spTgt spid="15"/>
                                        </p:tgtEl>
                                        <p:attrNameLst>
                                          <p:attrName>ppt_h</p:attrName>
                                        </p:attrNameLst>
                                      </p:cBhvr>
                                      <p:tavLst>
                                        <p:tav tm="0">
                                          <p:val>
                                            <p:strVal val="#ppt_h"/>
                                          </p:val>
                                        </p:tav>
                                        <p:tav tm="100000">
                                          <p:val>
                                            <p:strVal val="#ppt_h"/>
                                          </p:val>
                                        </p:tav>
                                      </p:tavLst>
                                    </p:anim>
                                    <p:animEffect transition="in" filter="fade">
                                      <p:cBhvr>
                                        <p:cTn id="76" dur="500"/>
                                        <p:tgtEl>
                                          <p:spTgt spid="15"/>
                                        </p:tgtEl>
                                      </p:cBhvr>
                                    </p:animEffect>
                                  </p:childTnLst>
                                </p:cTn>
                              </p:par>
                            </p:childTnLst>
                          </p:cTn>
                        </p:par>
                        <p:par>
                          <p:cTn id="77" fill="hold">
                            <p:stCondLst>
                              <p:cond delay="6000"/>
                            </p:stCondLst>
                            <p:childTnLst>
                              <p:par>
                                <p:cTn id="78" presetID="55" presetClass="entr" presetSubtype="0" fill="hold" grpId="0" nodeType="afterEffect">
                                  <p:stCondLst>
                                    <p:cond delay="0"/>
                                  </p:stCondLst>
                                  <p:childTnLst>
                                    <p:set>
                                      <p:cBhvr>
                                        <p:cTn id="79" dur="1" fill="hold">
                                          <p:stCondLst>
                                            <p:cond delay="0"/>
                                          </p:stCondLst>
                                        </p:cTn>
                                        <p:tgtEl>
                                          <p:spTgt spid="14"/>
                                        </p:tgtEl>
                                        <p:attrNameLst>
                                          <p:attrName>style.visibility</p:attrName>
                                        </p:attrNameLst>
                                      </p:cBhvr>
                                      <p:to>
                                        <p:strVal val="visible"/>
                                      </p:to>
                                    </p:set>
                                    <p:anim calcmode="lin" valueType="num">
                                      <p:cBhvr>
                                        <p:cTn id="80" dur="500" fill="hold"/>
                                        <p:tgtEl>
                                          <p:spTgt spid="14"/>
                                        </p:tgtEl>
                                        <p:attrNameLst>
                                          <p:attrName>ppt_w</p:attrName>
                                        </p:attrNameLst>
                                      </p:cBhvr>
                                      <p:tavLst>
                                        <p:tav tm="0">
                                          <p:val>
                                            <p:strVal val="#ppt_w*0.70"/>
                                          </p:val>
                                        </p:tav>
                                        <p:tav tm="100000">
                                          <p:val>
                                            <p:strVal val="#ppt_w"/>
                                          </p:val>
                                        </p:tav>
                                      </p:tavLst>
                                    </p:anim>
                                    <p:anim calcmode="lin" valueType="num">
                                      <p:cBhvr>
                                        <p:cTn id="81" dur="500" fill="hold"/>
                                        <p:tgtEl>
                                          <p:spTgt spid="14"/>
                                        </p:tgtEl>
                                        <p:attrNameLst>
                                          <p:attrName>ppt_h</p:attrName>
                                        </p:attrNameLst>
                                      </p:cBhvr>
                                      <p:tavLst>
                                        <p:tav tm="0">
                                          <p:val>
                                            <p:strVal val="#ppt_h"/>
                                          </p:val>
                                        </p:tav>
                                        <p:tav tm="100000">
                                          <p:val>
                                            <p:strVal val="#ppt_h"/>
                                          </p:val>
                                        </p:tav>
                                      </p:tavLst>
                                    </p:anim>
                                    <p:animEffect transition="in" filter="fade">
                                      <p:cBhvr>
                                        <p:cTn id="82" dur="500"/>
                                        <p:tgtEl>
                                          <p:spTgt spid="14"/>
                                        </p:tgtEl>
                                      </p:cBhvr>
                                    </p:animEffect>
                                  </p:childTnLst>
                                </p:cTn>
                              </p:par>
                            </p:childTnLst>
                          </p:cTn>
                        </p:par>
                        <p:par>
                          <p:cTn id="83" fill="hold">
                            <p:stCondLst>
                              <p:cond delay="6500"/>
                            </p:stCondLst>
                            <p:childTnLst>
                              <p:par>
                                <p:cTn id="84" presetID="55" presetClass="entr" presetSubtype="0"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strVal val="#ppt_w*0.70"/>
                                          </p:val>
                                        </p:tav>
                                        <p:tav tm="100000">
                                          <p:val>
                                            <p:strVal val="#ppt_w"/>
                                          </p:val>
                                        </p:tav>
                                      </p:tavLst>
                                    </p:anim>
                                    <p:anim calcmode="lin" valueType="num">
                                      <p:cBhvr>
                                        <p:cTn id="87" dur="500" fill="hold"/>
                                        <p:tgtEl>
                                          <p:spTgt spid="27"/>
                                        </p:tgtEl>
                                        <p:attrNameLst>
                                          <p:attrName>ppt_h</p:attrName>
                                        </p:attrNameLst>
                                      </p:cBhvr>
                                      <p:tavLst>
                                        <p:tav tm="0">
                                          <p:val>
                                            <p:strVal val="#ppt_h"/>
                                          </p:val>
                                        </p:tav>
                                        <p:tav tm="100000">
                                          <p:val>
                                            <p:strVal val="#ppt_h"/>
                                          </p:val>
                                        </p:tav>
                                      </p:tavLst>
                                    </p:anim>
                                    <p:animEffect transition="in" filter="fade">
                                      <p:cBhvr>
                                        <p:cTn id="88" dur="500"/>
                                        <p:tgtEl>
                                          <p:spTgt spid="27"/>
                                        </p:tgtEl>
                                      </p:cBhvr>
                                    </p:animEffect>
                                  </p:childTnLst>
                                </p:cTn>
                              </p:par>
                            </p:childTnLst>
                          </p:cTn>
                        </p:par>
                        <p:par>
                          <p:cTn id="89" fill="hold">
                            <p:stCondLst>
                              <p:cond delay="7000"/>
                            </p:stCondLst>
                            <p:childTnLst>
                              <p:par>
                                <p:cTn id="90" presetID="55"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 calcmode="lin" valueType="num">
                                      <p:cBhvr>
                                        <p:cTn id="92" dur="500" fill="hold"/>
                                        <p:tgtEl>
                                          <p:spTgt spid="13"/>
                                        </p:tgtEl>
                                        <p:attrNameLst>
                                          <p:attrName>ppt_w</p:attrName>
                                        </p:attrNameLst>
                                      </p:cBhvr>
                                      <p:tavLst>
                                        <p:tav tm="0">
                                          <p:val>
                                            <p:strVal val="#ppt_w*0.70"/>
                                          </p:val>
                                        </p:tav>
                                        <p:tav tm="100000">
                                          <p:val>
                                            <p:strVal val="#ppt_w"/>
                                          </p:val>
                                        </p:tav>
                                      </p:tavLst>
                                    </p:anim>
                                    <p:anim calcmode="lin" valueType="num">
                                      <p:cBhvr>
                                        <p:cTn id="93" dur="500" fill="hold"/>
                                        <p:tgtEl>
                                          <p:spTgt spid="13"/>
                                        </p:tgtEl>
                                        <p:attrNameLst>
                                          <p:attrName>ppt_h</p:attrName>
                                        </p:attrNameLst>
                                      </p:cBhvr>
                                      <p:tavLst>
                                        <p:tav tm="0">
                                          <p:val>
                                            <p:strVal val="#ppt_h"/>
                                          </p:val>
                                        </p:tav>
                                        <p:tav tm="100000">
                                          <p:val>
                                            <p:strVal val="#ppt_h"/>
                                          </p:val>
                                        </p:tav>
                                      </p:tavLst>
                                    </p:anim>
                                    <p:animEffect transition="in" filter="fade">
                                      <p:cBhvr>
                                        <p:cTn id="94" dur="500"/>
                                        <p:tgtEl>
                                          <p:spTgt spid="13"/>
                                        </p:tgtEl>
                                      </p:cBhvr>
                                    </p:animEffect>
                                  </p:childTnLst>
                                </p:cTn>
                              </p:par>
                            </p:childTnLst>
                          </p:cTn>
                        </p:par>
                        <p:par>
                          <p:cTn id="95" fill="hold">
                            <p:stCondLst>
                              <p:cond delay="7500"/>
                            </p:stCondLst>
                            <p:childTnLst>
                              <p:par>
                                <p:cTn id="96" presetID="55"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 calcmode="lin" valueType="num">
                                      <p:cBhvr>
                                        <p:cTn id="98" dur="500" fill="hold"/>
                                        <p:tgtEl>
                                          <p:spTgt spid="28"/>
                                        </p:tgtEl>
                                        <p:attrNameLst>
                                          <p:attrName>ppt_w</p:attrName>
                                        </p:attrNameLst>
                                      </p:cBhvr>
                                      <p:tavLst>
                                        <p:tav tm="0">
                                          <p:val>
                                            <p:strVal val="#ppt_w*0.70"/>
                                          </p:val>
                                        </p:tav>
                                        <p:tav tm="100000">
                                          <p:val>
                                            <p:strVal val="#ppt_w"/>
                                          </p:val>
                                        </p:tav>
                                      </p:tavLst>
                                    </p:anim>
                                    <p:anim calcmode="lin" valueType="num">
                                      <p:cBhvr>
                                        <p:cTn id="99" dur="500" fill="hold"/>
                                        <p:tgtEl>
                                          <p:spTgt spid="28"/>
                                        </p:tgtEl>
                                        <p:attrNameLst>
                                          <p:attrName>ppt_h</p:attrName>
                                        </p:attrNameLst>
                                      </p:cBhvr>
                                      <p:tavLst>
                                        <p:tav tm="0">
                                          <p:val>
                                            <p:strVal val="#ppt_h"/>
                                          </p:val>
                                        </p:tav>
                                        <p:tav tm="100000">
                                          <p:val>
                                            <p:strVal val="#ppt_h"/>
                                          </p:val>
                                        </p:tav>
                                      </p:tavLst>
                                    </p:anim>
                                    <p:animEffect transition="in" filter="fade">
                                      <p:cBhvr>
                                        <p:cTn id="100" dur="500"/>
                                        <p:tgtEl>
                                          <p:spTgt spid="28"/>
                                        </p:tgtEl>
                                      </p:cBhvr>
                                    </p:animEffect>
                                  </p:childTnLst>
                                </p:cTn>
                              </p:par>
                            </p:childTnLst>
                          </p:cTn>
                        </p:par>
                        <p:par>
                          <p:cTn id="101" fill="hold">
                            <p:stCondLst>
                              <p:cond delay="8000"/>
                            </p:stCondLst>
                            <p:childTnLst>
                              <p:par>
                                <p:cTn id="102" presetID="55" presetClass="entr" presetSubtype="0" fill="hold" grpId="0" nodeType="after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strVal val="#ppt_w*0.70"/>
                                          </p:val>
                                        </p:tav>
                                        <p:tav tm="100000">
                                          <p:val>
                                            <p:strVal val="#ppt_w"/>
                                          </p:val>
                                        </p:tav>
                                      </p:tavLst>
                                    </p:anim>
                                    <p:anim calcmode="lin" valueType="num">
                                      <p:cBhvr>
                                        <p:cTn id="105" dur="500" fill="hold"/>
                                        <p:tgtEl>
                                          <p:spTgt spid="29"/>
                                        </p:tgtEl>
                                        <p:attrNameLst>
                                          <p:attrName>ppt_h</p:attrName>
                                        </p:attrNameLst>
                                      </p:cBhvr>
                                      <p:tavLst>
                                        <p:tav tm="0">
                                          <p:val>
                                            <p:strVal val="#ppt_h"/>
                                          </p:val>
                                        </p:tav>
                                        <p:tav tm="100000">
                                          <p:val>
                                            <p:strVal val="#ppt_h"/>
                                          </p:val>
                                        </p:tav>
                                      </p:tavLst>
                                    </p:anim>
                                    <p:animEffect transition="in" filter="fade">
                                      <p:cBhvr>
                                        <p:cTn id="106" dur="500"/>
                                        <p:tgtEl>
                                          <p:spTgt spid="29"/>
                                        </p:tgtEl>
                                      </p:cBhvr>
                                    </p:animEffect>
                                  </p:childTnLst>
                                </p:cTn>
                              </p:par>
                            </p:childTnLst>
                          </p:cTn>
                        </p:par>
                        <p:par>
                          <p:cTn id="107" fill="hold">
                            <p:stCondLst>
                              <p:cond delay="8500"/>
                            </p:stCondLst>
                            <p:childTnLst>
                              <p:par>
                                <p:cTn id="108" presetID="55" presetClass="entr" presetSubtype="0" fill="hold" grpId="0" nodeType="afterEffect">
                                  <p:stCondLst>
                                    <p:cond delay="0"/>
                                  </p:stCondLst>
                                  <p:childTnLst>
                                    <p:set>
                                      <p:cBhvr>
                                        <p:cTn id="109" dur="1" fill="hold">
                                          <p:stCondLst>
                                            <p:cond delay="0"/>
                                          </p:stCondLst>
                                        </p:cTn>
                                        <p:tgtEl>
                                          <p:spTgt spid="19"/>
                                        </p:tgtEl>
                                        <p:attrNameLst>
                                          <p:attrName>style.visibility</p:attrName>
                                        </p:attrNameLst>
                                      </p:cBhvr>
                                      <p:to>
                                        <p:strVal val="visible"/>
                                      </p:to>
                                    </p:set>
                                    <p:anim calcmode="lin" valueType="num">
                                      <p:cBhvr>
                                        <p:cTn id="110" dur="500" fill="hold"/>
                                        <p:tgtEl>
                                          <p:spTgt spid="19"/>
                                        </p:tgtEl>
                                        <p:attrNameLst>
                                          <p:attrName>ppt_w</p:attrName>
                                        </p:attrNameLst>
                                      </p:cBhvr>
                                      <p:tavLst>
                                        <p:tav tm="0">
                                          <p:val>
                                            <p:strVal val="#ppt_w*0.70"/>
                                          </p:val>
                                        </p:tav>
                                        <p:tav tm="100000">
                                          <p:val>
                                            <p:strVal val="#ppt_w"/>
                                          </p:val>
                                        </p:tav>
                                      </p:tavLst>
                                    </p:anim>
                                    <p:anim calcmode="lin" valueType="num">
                                      <p:cBhvr>
                                        <p:cTn id="111" dur="500" fill="hold"/>
                                        <p:tgtEl>
                                          <p:spTgt spid="19"/>
                                        </p:tgtEl>
                                        <p:attrNameLst>
                                          <p:attrName>ppt_h</p:attrName>
                                        </p:attrNameLst>
                                      </p:cBhvr>
                                      <p:tavLst>
                                        <p:tav tm="0">
                                          <p:val>
                                            <p:strVal val="#ppt_h"/>
                                          </p:val>
                                        </p:tav>
                                        <p:tav tm="100000">
                                          <p:val>
                                            <p:strVal val="#ppt_h"/>
                                          </p:val>
                                        </p:tav>
                                      </p:tavLst>
                                    </p:anim>
                                    <p:animEffect transition="in" filter="fade">
                                      <p:cBhvr>
                                        <p:cTn id="112" dur="500"/>
                                        <p:tgtEl>
                                          <p:spTgt spid="19"/>
                                        </p:tgtEl>
                                      </p:cBhvr>
                                    </p:animEffect>
                                  </p:childTnLst>
                                </p:cTn>
                              </p:par>
                            </p:childTnLst>
                          </p:cTn>
                        </p:par>
                        <p:par>
                          <p:cTn id="113" fill="hold">
                            <p:stCondLst>
                              <p:cond delay="9000"/>
                            </p:stCondLst>
                            <p:childTnLst>
                              <p:par>
                                <p:cTn id="114" presetID="12" presetClass="entr" presetSubtype="2" fill="hold" grpId="0" nodeType="afterEffect">
                                  <p:stCondLst>
                                    <p:cond delay="0"/>
                                  </p:stCondLst>
                                  <p:childTnLst>
                                    <p:set>
                                      <p:cBhvr>
                                        <p:cTn id="115" dur="1" fill="hold">
                                          <p:stCondLst>
                                            <p:cond delay="0"/>
                                          </p:stCondLst>
                                        </p:cTn>
                                        <p:tgtEl>
                                          <p:spTgt spid="36"/>
                                        </p:tgtEl>
                                        <p:attrNameLst>
                                          <p:attrName>style.visibility</p:attrName>
                                        </p:attrNameLst>
                                      </p:cBhvr>
                                      <p:to>
                                        <p:strVal val="visible"/>
                                      </p:to>
                                    </p:set>
                                    <p:animEffect transition="in" filter="slide(fromRight)">
                                      <p:cBhvr>
                                        <p:cTn id="116" dur="500"/>
                                        <p:tgtEl>
                                          <p:spTgt spid="36"/>
                                        </p:tgtEl>
                                      </p:cBhvr>
                                    </p:animEffect>
                                  </p:childTnLst>
                                </p:cTn>
                              </p:par>
                              <p:par>
                                <p:cTn id="117" presetID="12" presetClass="entr" presetSubtype="2" fill="hold" nodeType="withEffect">
                                  <p:stCondLst>
                                    <p:cond delay="0"/>
                                  </p:stCondLst>
                                  <p:childTnLst>
                                    <p:set>
                                      <p:cBhvr>
                                        <p:cTn id="118" dur="1" fill="hold">
                                          <p:stCondLst>
                                            <p:cond delay="0"/>
                                          </p:stCondLst>
                                        </p:cTn>
                                        <p:tgtEl>
                                          <p:spTgt spid="3"/>
                                        </p:tgtEl>
                                        <p:attrNameLst>
                                          <p:attrName>style.visibility</p:attrName>
                                        </p:attrNameLst>
                                      </p:cBhvr>
                                      <p:to>
                                        <p:strVal val="visible"/>
                                      </p:to>
                                    </p:set>
                                    <p:animEffect transition="in" filter="slide(fromRight)">
                                      <p:cBhvr>
                                        <p:cTn id="1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9"/>
          <p:cNvGrpSpPr/>
          <p:nvPr/>
        </p:nvGrpSpPr>
        <p:grpSpPr>
          <a:xfrm>
            <a:off x="857224" y="142876"/>
            <a:ext cx="7429552" cy="492443"/>
            <a:chOff x="857224" y="142876"/>
            <a:chExt cx="7429552" cy="492443"/>
          </a:xfrm>
        </p:grpSpPr>
        <p:sp>
          <p:nvSpPr>
            <p:cNvPr id="41" name="Rectangle 40"/>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TESTIMONIAL</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5"/>
          <p:cNvGrpSpPr/>
          <p:nvPr/>
        </p:nvGrpSpPr>
        <p:grpSpPr>
          <a:xfrm>
            <a:off x="500034" y="1285866"/>
            <a:ext cx="3826352" cy="1569660"/>
            <a:chOff x="785786" y="1428742"/>
            <a:chExt cx="3826352" cy="1569660"/>
          </a:xfrm>
        </p:grpSpPr>
        <p:sp>
          <p:nvSpPr>
            <p:cNvPr id="47" name="Oval 46"/>
            <p:cNvSpPr/>
            <p:nvPr/>
          </p:nvSpPr>
          <p:spPr>
            <a:xfrm>
              <a:off x="785786" y="1702231"/>
              <a:ext cx="1167534" cy="1167534"/>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2071670" y="2214560"/>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9" name="Rectangle 48"/>
            <p:cNvSpPr/>
            <p:nvPr/>
          </p:nvSpPr>
          <p:spPr>
            <a:xfrm>
              <a:off x="2040370" y="1428742"/>
              <a:ext cx="674242" cy="1569660"/>
            </a:xfrm>
            <a:prstGeom prst="rect">
              <a:avLst/>
            </a:prstGeom>
          </p:spPr>
          <p:txBody>
            <a:bodyPr wrap="square">
              <a:spAutoFit/>
            </a:bodyPr>
            <a:lstStyle/>
            <a:p>
              <a:r>
                <a:rPr lang="en-US" sz="9600" dirty="0" smtClean="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grpSp>
        <p:nvGrpSpPr>
          <p:cNvPr id="4" name="Group 26"/>
          <p:cNvGrpSpPr/>
          <p:nvPr/>
        </p:nvGrpSpPr>
        <p:grpSpPr>
          <a:xfrm>
            <a:off x="4500562" y="1285866"/>
            <a:ext cx="4286248" cy="1714512"/>
            <a:chOff x="4500562" y="1285866"/>
            <a:chExt cx="4286248" cy="1714512"/>
          </a:xfrm>
        </p:grpSpPr>
        <p:sp>
          <p:nvSpPr>
            <p:cNvPr id="38" name="Rectangle 37"/>
            <p:cNvSpPr/>
            <p:nvPr/>
          </p:nvSpPr>
          <p:spPr>
            <a:xfrm>
              <a:off x="4500562" y="1285866"/>
              <a:ext cx="428624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9"/>
            <p:cNvGrpSpPr/>
            <p:nvPr/>
          </p:nvGrpSpPr>
          <p:grpSpPr>
            <a:xfrm>
              <a:off x="4786314" y="1285866"/>
              <a:ext cx="3826352" cy="1569660"/>
              <a:chOff x="785786" y="1428742"/>
              <a:chExt cx="3826352" cy="1569660"/>
            </a:xfrm>
          </p:grpSpPr>
          <p:sp>
            <p:nvSpPr>
              <p:cNvPr id="51" name="Oval 50"/>
              <p:cNvSpPr/>
              <p:nvPr/>
            </p:nvSpPr>
            <p:spPr>
              <a:xfrm>
                <a:off x="785786" y="1702231"/>
                <a:ext cx="1167534" cy="1167534"/>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2071670" y="2214560"/>
                <a:ext cx="2540468"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53" name="Rectangle 52"/>
              <p:cNvSpPr/>
              <p:nvPr/>
            </p:nvSpPr>
            <p:spPr>
              <a:xfrm>
                <a:off x="2040370" y="1428742"/>
                <a:ext cx="674242" cy="1569660"/>
              </a:xfrm>
              <a:prstGeom prst="rect">
                <a:avLst/>
              </a:prstGeom>
            </p:spPr>
            <p:txBody>
              <a:bodyPr wrap="square">
                <a:spAutoFit/>
              </a:bodyPr>
              <a:lstStyle/>
              <a:p>
                <a:r>
                  <a:rPr lang="en-US" sz="9600" dirty="0" smtClean="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6" name="Group 25"/>
          <p:cNvGrpSpPr/>
          <p:nvPr/>
        </p:nvGrpSpPr>
        <p:grpSpPr>
          <a:xfrm>
            <a:off x="285720" y="3000378"/>
            <a:ext cx="4214842" cy="1714512"/>
            <a:chOff x="285720" y="3000378"/>
            <a:chExt cx="4214842" cy="1714512"/>
          </a:xfrm>
        </p:grpSpPr>
        <p:sp>
          <p:nvSpPr>
            <p:cNvPr id="54" name="Rectangle 53"/>
            <p:cNvSpPr/>
            <p:nvPr/>
          </p:nvSpPr>
          <p:spPr>
            <a:xfrm>
              <a:off x="285720" y="3000378"/>
              <a:ext cx="4214842"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4"/>
            <p:cNvGrpSpPr/>
            <p:nvPr/>
          </p:nvGrpSpPr>
          <p:grpSpPr>
            <a:xfrm>
              <a:off x="500034" y="3000378"/>
              <a:ext cx="3826352" cy="1569660"/>
              <a:chOff x="785786" y="1428742"/>
              <a:chExt cx="3826352" cy="1569660"/>
            </a:xfrm>
          </p:grpSpPr>
          <p:sp>
            <p:nvSpPr>
              <p:cNvPr id="56" name="Oval 55"/>
              <p:cNvSpPr/>
              <p:nvPr/>
            </p:nvSpPr>
            <p:spPr>
              <a:xfrm>
                <a:off x="785786" y="1702231"/>
                <a:ext cx="1167534" cy="1167534"/>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2071670" y="2214560"/>
                <a:ext cx="2540468"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solidFill>
                  <a:latin typeface="Open Sans Light" pitchFamily="34" charset="0"/>
                  <a:ea typeface="Open Sans Light" pitchFamily="34" charset="0"/>
                  <a:cs typeface="Open Sans Light" pitchFamily="34" charset="0"/>
                </a:endParaRPr>
              </a:p>
            </p:txBody>
          </p:sp>
          <p:sp>
            <p:nvSpPr>
              <p:cNvPr id="58" name="Rectangle 57"/>
              <p:cNvSpPr/>
              <p:nvPr/>
            </p:nvSpPr>
            <p:spPr>
              <a:xfrm>
                <a:off x="2040370" y="1428742"/>
                <a:ext cx="674242" cy="1569660"/>
              </a:xfrm>
              <a:prstGeom prst="rect">
                <a:avLst/>
              </a:prstGeom>
            </p:spPr>
            <p:txBody>
              <a:bodyPr wrap="square">
                <a:spAutoFit/>
              </a:bodyPr>
              <a:lstStyle/>
              <a:p>
                <a:r>
                  <a:rPr lang="en-US" sz="9600" dirty="0" smtClean="0">
                    <a:solidFill>
                      <a:schemeClr val="bg1"/>
                    </a:solidFill>
                    <a:latin typeface="Open Sans" pitchFamily="34" charset="0"/>
                    <a:ea typeface="Open Sans" pitchFamily="34" charset="0"/>
                    <a:cs typeface="Open Sans" pitchFamily="34" charset="0"/>
                  </a:rPr>
                  <a:t>“</a:t>
                </a:r>
                <a:endParaRPr lang="en-US" sz="9600" dirty="0">
                  <a:solidFill>
                    <a:schemeClr val="bg1"/>
                  </a:solidFill>
                  <a:latin typeface="Open Sans Light" pitchFamily="34" charset="0"/>
                  <a:ea typeface="Open Sans Light" pitchFamily="34" charset="0"/>
                  <a:cs typeface="Open Sans Light" pitchFamily="34" charset="0"/>
                </a:endParaRPr>
              </a:p>
            </p:txBody>
          </p:sp>
        </p:grpSp>
      </p:grpSp>
      <p:grpSp>
        <p:nvGrpSpPr>
          <p:cNvPr id="8" name="Group 58"/>
          <p:cNvGrpSpPr/>
          <p:nvPr/>
        </p:nvGrpSpPr>
        <p:grpSpPr>
          <a:xfrm>
            <a:off x="4857752" y="3071816"/>
            <a:ext cx="3826352" cy="1569660"/>
            <a:chOff x="785786" y="1428742"/>
            <a:chExt cx="3826352" cy="1569660"/>
          </a:xfrm>
        </p:grpSpPr>
        <p:sp>
          <p:nvSpPr>
            <p:cNvPr id="60" name="Oval 59"/>
            <p:cNvSpPr/>
            <p:nvPr/>
          </p:nvSpPr>
          <p:spPr>
            <a:xfrm>
              <a:off x="785786" y="1702231"/>
              <a:ext cx="1167534" cy="1167534"/>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p:cNvSpPr/>
            <p:nvPr/>
          </p:nvSpPr>
          <p:spPr>
            <a:xfrm>
              <a:off x="2071670" y="2214560"/>
              <a:ext cx="2540468" cy="707886"/>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2" name="Rectangle 61"/>
            <p:cNvSpPr/>
            <p:nvPr/>
          </p:nvSpPr>
          <p:spPr>
            <a:xfrm>
              <a:off x="2040370" y="1428742"/>
              <a:ext cx="674242" cy="1569660"/>
            </a:xfrm>
            <a:prstGeom prst="rect">
              <a:avLst/>
            </a:prstGeom>
          </p:spPr>
          <p:txBody>
            <a:bodyPr wrap="square">
              <a:spAutoFit/>
            </a:bodyPr>
            <a:lstStyle/>
            <a:p>
              <a:r>
                <a:rPr lang="en-US" sz="9600" dirty="0" smtClean="0">
                  <a:solidFill>
                    <a:schemeClr val="bg1">
                      <a:lumMod val="65000"/>
                    </a:schemeClr>
                  </a:solidFill>
                  <a:latin typeface="Open Sans" pitchFamily="34" charset="0"/>
                  <a:ea typeface="Open Sans" pitchFamily="34" charset="0"/>
                  <a:cs typeface="Open Sans" pitchFamily="34" charset="0"/>
                </a:rPr>
                <a:t>“</a:t>
              </a:r>
              <a:endParaRPr lang="en-US" sz="9600" dirty="0">
                <a:solidFill>
                  <a:schemeClr val="bg1">
                    <a:lumMod val="65000"/>
                  </a:schemeClr>
                </a:solidFill>
                <a:latin typeface="Open Sans Light" pitchFamily="34" charset="0"/>
                <a:ea typeface="Open Sans Light" pitchFamily="34" charset="0"/>
                <a:cs typeface="Open Sans Light" pitchFamily="34" charset="0"/>
              </a:endParaRPr>
            </a:p>
          </p:txBody>
        </p:sp>
      </p:grpSp>
      <p:sp>
        <p:nvSpPr>
          <p:cNvPr id="28" name="Rectangle 27"/>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slide(fromTop)">
                                      <p:cBhvr>
                                        <p:cTn id="10" dur="500"/>
                                        <p:tgtEl>
                                          <p:spTgt spid="39"/>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Left)">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lide(fromRight)">
                                      <p:cBhvr>
                                        <p:cTn id="18" dur="500"/>
                                        <p:tgtEl>
                                          <p:spTgt spid="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Left)">
                                      <p:cBhvr>
                                        <p:cTn id="22" dur="500"/>
                                        <p:tgtEl>
                                          <p:spTgt spid="6"/>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Righ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13"/>
          <p:cNvGrpSpPr/>
          <p:nvPr/>
        </p:nvGrpSpPr>
        <p:grpSpPr>
          <a:xfrm>
            <a:off x="857224" y="142876"/>
            <a:ext cx="7429552" cy="492443"/>
            <a:chOff x="857224" y="142876"/>
            <a:chExt cx="7429552" cy="492443"/>
          </a:xfrm>
        </p:grpSpPr>
        <p:sp>
          <p:nvSpPr>
            <p:cNvPr id="15" name="Rectangle 14"/>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MEMBER</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43"/>
          <p:cNvGrpSpPr/>
          <p:nvPr/>
        </p:nvGrpSpPr>
        <p:grpSpPr>
          <a:xfrm>
            <a:off x="357158" y="1285866"/>
            <a:ext cx="1285884" cy="3000396"/>
            <a:chOff x="357158" y="1285866"/>
            <a:chExt cx="1285884" cy="3000396"/>
          </a:xfrm>
        </p:grpSpPr>
        <p:sp>
          <p:nvSpPr>
            <p:cNvPr id="20" name="Rectangle 19"/>
            <p:cNvSpPr/>
            <p:nvPr/>
          </p:nvSpPr>
          <p:spPr>
            <a:xfrm>
              <a:off x="357158" y="1285866"/>
              <a:ext cx="1285884" cy="300039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28596" y="1428742"/>
              <a:ext cx="1120850" cy="1120850"/>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35715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3" name="Rectangle 32"/>
            <p:cNvSpPr/>
            <p:nvPr/>
          </p:nvSpPr>
          <p:spPr>
            <a:xfrm>
              <a:off x="357158" y="264318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Stephan</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 name="Group 45"/>
          <p:cNvGrpSpPr/>
          <p:nvPr/>
        </p:nvGrpSpPr>
        <p:grpSpPr>
          <a:xfrm>
            <a:off x="3214678" y="1285866"/>
            <a:ext cx="1285884" cy="3000396"/>
            <a:chOff x="3214678" y="1285866"/>
            <a:chExt cx="1285884" cy="3000396"/>
          </a:xfrm>
        </p:grpSpPr>
        <p:sp>
          <p:nvSpPr>
            <p:cNvPr id="22" name="Rectangle 21"/>
            <p:cNvSpPr/>
            <p:nvPr/>
          </p:nvSpPr>
          <p:spPr>
            <a:xfrm>
              <a:off x="3214678" y="1285866"/>
              <a:ext cx="1285884" cy="30003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297195" y="1428742"/>
              <a:ext cx="1120850" cy="1120850"/>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321467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4" name="Rectangle 33"/>
            <p:cNvSpPr/>
            <p:nvPr/>
          </p:nvSpPr>
          <p:spPr>
            <a:xfrm>
              <a:off x="3214678" y="2643188"/>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Massimo</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5" name="Group 47"/>
          <p:cNvGrpSpPr/>
          <p:nvPr/>
        </p:nvGrpSpPr>
        <p:grpSpPr>
          <a:xfrm>
            <a:off x="6072198" y="1285866"/>
            <a:ext cx="1285884" cy="3000396"/>
            <a:chOff x="6072198" y="1285866"/>
            <a:chExt cx="1285884" cy="3000396"/>
          </a:xfrm>
        </p:grpSpPr>
        <p:sp>
          <p:nvSpPr>
            <p:cNvPr id="24" name="Rectangle 23"/>
            <p:cNvSpPr/>
            <p:nvPr/>
          </p:nvSpPr>
          <p:spPr>
            <a:xfrm>
              <a:off x="6072198" y="1285866"/>
              <a:ext cx="1285884" cy="30003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132557" y="1428742"/>
              <a:ext cx="1120850" cy="1120850"/>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6072198" y="3071816"/>
              <a:ext cx="1285884" cy="95410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5" name="Rectangle 34"/>
            <p:cNvSpPr/>
            <p:nvPr/>
          </p:nvSpPr>
          <p:spPr>
            <a:xfrm>
              <a:off x="6072198" y="2643188"/>
              <a:ext cx="1285884" cy="276999"/>
            </a:xfrm>
            <a:prstGeom prst="rect">
              <a:avLst/>
            </a:prstGeom>
          </p:spPr>
          <p:txBody>
            <a:bodyPr wrap="square">
              <a:spAutoFit/>
            </a:bodyPr>
            <a:lstStyle/>
            <a:p>
              <a:pPr algn="ctr"/>
              <a:r>
                <a:rPr lang="en-US" sz="1200" dirty="0" err="1" smtClean="0">
                  <a:solidFill>
                    <a:schemeClr val="bg1"/>
                  </a:solidFill>
                  <a:latin typeface="Open Sans" pitchFamily="34" charset="0"/>
                  <a:ea typeface="Open Sans" pitchFamily="34" charset="0"/>
                  <a:cs typeface="Open Sans" pitchFamily="34" charset="0"/>
                </a:rPr>
                <a:t>Gianluca</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6" name="Group 45"/>
          <p:cNvGrpSpPr/>
          <p:nvPr/>
        </p:nvGrpSpPr>
        <p:grpSpPr>
          <a:xfrm>
            <a:off x="7500958" y="1285866"/>
            <a:ext cx="1285884" cy="3000396"/>
            <a:chOff x="7500958" y="1285866"/>
            <a:chExt cx="1285884" cy="3000396"/>
          </a:xfrm>
        </p:grpSpPr>
        <p:sp>
          <p:nvSpPr>
            <p:cNvPr id="25" name="Rectangle 24"/>
            <p:cNvSpPr/>
            <p:nvPr/>
          </p:nvSpPr>
          <p:spPr>
            <a:xfrm>
              <a:off x="7500958" y="1285866"/>
              <a:ext cx="1285884" cy="3000396"/>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7572396" y="1657350"/>
              <a:ext cx="1120850" cy="1120850"/>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50095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6" name="Rectangle 35"/>
            <p:cNvSpPr/>
            <p:nvPr/>
          </p:nvSpPr>
          <p:spPr>
            <a:xfrm>
              <a:off x="7500958" y="2876550"/>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Ibrahim</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5" name="Group 44"/>
          <p:cNvGrpSpPr/>
          <p:nvPr/>
        </p:nvGrpSpPr>
        <p:grpSpPr>
          <a:xfrm>
            <a:off x="4643438" y="1285866"/>
            <a:ext cx="1285884" cy="3000396"/>
            <a:chOff x="4643438" y="1285866"/>
            <a:chExt cx="1285884" cy="3000396"/>
          </a:xfrm>
        </p:grpSpPr>
        <p:sp>
          <p:nvSpPr>
            <p:cNvPr id="23" name="Rectangle 22"/>
            <p:cNvSpPr/>
            <p:nvPr/>
          </p:nvSpPr>
          <p:spPr>
            <a:xfrm>
              <a:off x="4643438" y="1285866"/>
              <a:ext cx="1285884" cy="300039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4703797" y="1657350"/>
              <a:ext cx="1120850" cy="1120850"/>
            </a:xfrm>
            <a:prstGeom prst="ellips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64343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7" name="Rectangle 36"/>
            <p:cNvSpPr/>
            <p:nvPr/>
          </p:nvSpPr>
          <p:spPr>
            <a:xfrm>
              <a:off x="4643438" y="2876550"/>
              <a:ext cx="1285884" cy="276999"/>
            </a:xfrm>
            <a:prstGeom prst="rect">
              <a:avLst/>
            </a:prstGeom>
          </p:spPr>
          <p:txBody>
            <a:bodyPr wrap="square">
              <a:spAutoFit/>
            </a:bodyPr>
            <a:lstStyle/>
            <a:p>
              <a:pPr algn="ctr"/>
              <a:r>
                <a:rPr lang="en-US" sz="1200" dirty="0" err="1" smtClean="0">
                  <a:solidFill>
                    <a:schemeClr val="bg1"/>
                  </a:solidFill>
                  <a:latin typeface="Open Sans" pitchFamily="34" charset="0"/>
                  <a:ea typeface="Open Sans" pitchFamily="34" charset="0"/>
                  <a:cs typeface="Open Sans" pitchFamily="34" charset="0"/>
                </a:rPr>
                <a:t>Siemone</a:t>
              </a:r>
              <a:endParaRPr lang="en-US" sz="1200" dirty="0">
                <a:solidFill>
                  <a:schemeClr val="bg1"/>
                </a:solidFill>
                <a:latin typeface="Open Sans Light" pitchFamily="34" charset="0"/>
                <a:ea typeface="Open Sans Light" pitchFamily="34" charset="0"/>
                <a:cs typeface="Open Sans Light" pitchFamily="34" charset="0"/>
              </a:endParaRPr>
            </a:p>
          </p:txBody>
        </p:sp>
      </p:grpSp>
      <p:grpSp>
        <p:nvGrpSpPr>
          <p:cNvPr id="44" name="Group 43"/>
          <p:cNvGrpSpPr/>
          <p:nvPr/>
        </p:nvGrpSpPr>
        <p:grpSpPr>
          <a:xfrm>
            <a:off x="1785918" y="1285866"/>
            <a:ext cx="1285884" cy="3000396"/>
            <a:chOff x="1785918" y="1285866"/>
            <a:chExt cx="1285884" cy="3000396"/>
          </a:xfrm>
        </p:grpSpPr>
        <p:sp>
          <p:nvSpPr>
            <p:cNvPr id="21" name="Rectangle 20"/>
            <p:cNvSpPr/>
            <p:nvPr/>
          </p:nvSpPr>
          <p:spPr>
            <a:xfrm>
              <a:off x="1785918" y="1285866"/>
              <a:ext cx="1285884" cy="300039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857356" y="1657350"/>
              <a:ext cx="1120850" cy="1120850"/>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1785918" y="3286130"/>
              <a:ext cx="1285884" cy="830997"/>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a:t>
              </a:r>
              <a:endParaRPr lang="ms-MY" sz="800" dirty="0">
                <a:solidFill>
                  <a:schemeClr val="bg1"/>
                </a:solidFill>
                <a:latin typeface="Open Sans Light" pitchFamily="34" charset="0"/>
                <a:ea typeface="Open Sans Light" pitchFamily="34" charset="0"/>
                <a:cs typeface="Open Sans Light" pitchFamily="34" charset="0"/>
              </a:endParaRPr>
            </a:p>
          </p:txBody>
        </p:sp>
        <p:sp>
          <p:nvSpPr>
            <p:cNvPr id="38" name="Rectangle 37"/>
            <p:cNvSpPr/>
            <p:nvPr/>
          </p:nvSpPr>
          <p:spPr>
            <a:xfrm>
              <a:off x="1785918" y="2876550"/>
              <a:ext cx="1285884" cy="276999"/>
            </a:xfrm>
            <a:prstGeom prst="rect">
              <a:avLst/>
            </a:prstGeom>
          </p:spPr>
          <p:txBody>
            <a:bodyPr wrap="square">
              <a:spAutoFit/>
            </a:bodyPr>
            <a:lstStyle/>
            <a:p>
              <a:pPr algn="ctr"/>
              <a:r>
                <a:rPr lang="en-US" sz="1200" dirty="0" smtClean="0">
                  <a:solidFill>
                    <a:schemeClr val="bg1"/>
                  </a:solidFill>
                  <a:latin typeface="Open Sans" pitchFamily="34" charset="0"/>
                  <a:ea typeface="Open Sans" pitchFamily="34" charset="0"/>
                  <a:cs typeface="Open Sans" pitchFamily="34" charset="0"/>
                </a:rPr>
                <a:t>Ricardo</a:t>
              </a:r>
              <a:endParaRPr lang="en-US" sz="1200" dirty="0">
                <a:solidFill>
                  <a:schemeClr val="bg1"/>
                </a:solidFill>
                <a:latin typeface="Open Sans Light" pitchFamily="34" charset="0"/>
                <a:ea typeface="Open Sans Light" pitchFamily="34" charset="0"/>
                <a:cs typeface="Open Sans Light" pitchFamily="34" charset="0"/>
              </a:endParaRPr>
            </a:p>
          </p:txBody>
        </p:sp>
      </p:grpSp>
      <p:sp>
        <p:nvSpPr>
          <p:cNvPr id="50" name="Rectangle 4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75</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slide(fromTop)">
                                      <p:cBhvr>
                                        <p:cTn id="10" dur="500"/>
                                        <p:tgtEl>
                                          <p:spTgt spid="13"/>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Top)">
                                      <p:cBhvr>
                                        <p:cTn id="14" dur="500"/>
                                        <p:tgtEl>
                                          <p:spTgt spid="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slide(fromTop)">
                                      <p:cBhvr>
                                        <p:cTn id="18" dur="500"/>
                                        <p:tgtEl>
                                          <p:spTgt spid="4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lide(fromTop)">
                                      <p:cBhvr>
                                        <p:cTn id="22" dur="500"/>
                                        <p:tgtEl>
                                          <p:spTgt spid="4"/>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slide(fromTop)">
                                      <p:cBhvr>
                                        <p:cTn id="26" dur="500"/>
                                        <p:tgtEl>
                                          <p:spTgt spid="4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slide(fromTop)">
                                      <p:cBhvr>
                                        <p:cTn id="30" dur="500"/>
                                        <p:tgtEl>
                                          <p:spTgt spid="5"/>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slide(fromTop)">
                                      <p:cBhvr>
                                        <p:cTn id="3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2"/>
          <p:cNvGrpSpPr/>
          <p:nvPr/>
        </p:nvGrpSpPr>
        <p:grpSpPr>
          <a:xfrm>
            <a:off x="642910" y="1142990"/>
            <a:ext cx="3406819" cy="1721238"/>
            <a:chOff x="642910" y="1142990"/>
            <a:chExt cx="3406819" cy="1721238"/>
          </a:xfrm>
        </p:grpSpPr>
        <p:sp>
          <p:nvSpPr>
            <p:cNvPr id="22" name="Oval 21"/>
            <p:cNvSpPr/>
            <p:nvPr/>
          </p:nvSpPr>
          <p:spPr>
            <a:xfrm>
              <a:off x="642910" y="1142990"/>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718382" y="1221873"/>
              <a:ext cx="1563472" cy="1563472"/>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4"/>
            <p:cNvGrpSpPr/>
            <p:nvPr/>
          </p:nvGrpSpPr>
          <p:grpSpPr>
            <a:xfrm>
              <a:off x="2541752" y="1187855"/>
              <a:ext cx="1507977" cy="1523441"/>
              <a:chOff x="2357422" y="1285866"/>
              <a:chExt cx="1507977" cy="1523441"/>
            </a:xfrm>
          </p:grpSpPr>
          <p:sp>
            <p:nvSpPr>
              <p:cNvPr id="16" name="Rectangle 15"/>
              <p:cNvSpPr/>
              <p:nvPr/>
            </p:nvSpPr>
            <p:spPr>
              <a:xfrm>
                <a:off x="2357422" y="1285866"/>
                <a:ext cx="1507977"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MIKE TORONTO</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17" name="Freeform 11"/>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8" name="Freeform 16"/>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9" name="Freeform 18"/>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21" name="Rectangle 20"/>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4" name="Group 66"/>
          <p:cNvGrpSpPr/>
          <p:nvPr/>
        </p:nvGrpSpPr>
        <p:grpSpPr>
          <a:xfrm>
            <a:off x="642910" y="3116681"/>
            <a:ext cx="3415604" cy="1721238"/>
            <a:chOff x="642910" y="3116681"/>
            <a:chExt cx="3415604" cy="1721238"/>
          </a:xfrm>
        </p:grpSpPr>
        <p:sp>
          <p:nvSpPr>
            <p:cNvPr id="35" name="Oval 34"/>
            <p:cNvSpPr/>
            <p:nvPr/>
          </p:nvSpPr>
          <p:spPr>
            <a:xfrm>
              <a:off x="642910" y="311668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718382" y="3195564"/>
              <a:ext cx="1563472" cy="1563472"/>
            </a:xfrm>
            <a:prstGeom prst="ellipse">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28"/>
            <p:cNvGrpSpPr/>
            <p:nvPr/>
          </p:nvGrpSpPr>
          <p:grpSpPr>
            <a:xfrm>
              <a:off x="2541752" y="3161546"/>
              <a:ext cx="1516762" cy="1523441"/>
              <a:chOff x="2357422" y="1285866"/>
              <a:chExt cx="1516762" cy="1523441"/>
            </a:xfrm>
          </p:grpSpPr>
          <p:sp>
            <p:nvSpPr>
              <p:cNvPr id="30" name="Rectangle 29"/>
              <p:cNvSpPr/>
              <p:nvPr/>
            </p:nvSpPr>
            <p:spPr>
              <a:xfrm>
                <a:off x="2357422" y="1285866"/>
                <a:ext cx="1516762"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ANGEL MONICA</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31" name="Freeform 11"/>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32" name="Freeform 16"/>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33" name="Freeform 32"/>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34" name="Rectangle 33"/>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6" name="Group 64"/>
          <p:cNvGrpSpPr/>
          <p:nvPr/>
        </p:nvGrpSpPr>
        <p:grpSpPr>
          <a:xfrm>
            <a:off x="4929190" y="1187855"/>
            <a:ext cx="3411539" cy="1721238"/>
            <a:chOff x="4929190" y="1187855"/>
            <a:chExt cx="3411539" cy="1721238"/>
          </a:xfrm>
        </p:grpSpPr>
        <p:sp>
          <p:nvSpPr>
            <p:cNvPr id="44" name="Oval 43"/>
            <p:cNvSpPr/>
            <p:nvPr/>
          </p:nvSpPr>
          <p:spPr>
            <a:xfrm>
              <a:off x="4929190" y="1187855"/>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5004662" y="1266738"/>
              <a:ext cx="1563472" cy="1563472"/>
            </a:xfrm>
            <a:prstGeom prst="ellips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45"/>
            <p:cNvGrpSpPr/>
            <p:nvPr/>
          </p:nvGrpSpPr>
          <p:grpSpPr>
            <a:xfrm>
              <a:off x="6840531" y="1232720"/>
              <a:ext cx="1500198" cy="1523441"/>
              <a:chOff x="2911441" y="1285866"/>
              <a:chExt cx="1500198" cy="1523441"/>
            </a:xfrm>
          </p:grpSpPr>
          <p:sp>
            <p:nvSpPr>
              <p:cNvPr id="39" name="Rectangle 38"/>
              <p:cNvSpPr/>
              <p:nvPr/>
            </p:nvSpPr>
            <p:spPr>
              <a:xfrm>
                <a:off x="2928926" y="1285866"/>
                <a:ext cx="140936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JHONNY DUCK</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40" name="Freeform 11"/>
              <p:cNvSpPr/>
              <p:nvPr/>
            </p:nvSpPr>
            <p:spPr bwMode="auto">
              <a:xfrm>
                <a:off x="3134103"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41" name="Freeform 16"/>
              <p:cNvSpPr/>
              <p:nvPr/>
            </p:nvSpPr>
            <p:spPr bwMode="auto">
              <a:xfrm>
                <a:off x="4071934"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42" name="Freeform 41"/>
              <p:cNvSpPr>
                <a:spLocks noEditPoints="1"/>
              </p:cNvSpPr>
              <p:nvPr/>
            </p:nvSpPr>
            <p:spPr bwMode="auto">
              <a:xfrm>
                <a:off x="3569495"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43" name="Rectangle 42"/>
              <p:cNvSpPr/>
              <p:nvPr/>
            </p:nvSpPr>
            <p:spPr>
              <a:xfrm>
                <a:off x="2911441"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grpSp>
        <p:nvGrpSpPr>
          <p:cNvPr id="8" name="Group 65"/>
          <p:cNvGrpSpPr/>
          <p:nvPr/>
        </p:nvGrpSpPr>
        <p:grpSpPr>
          <a:xfrm>
            <a:off x="4929190" y="3116681"/>
            <a:ext cx="3399040" cy="1721238"/>
            <a:chOff x="4929190" y="3116681"/>
            <a:chExt cx="3399040" cy="1721238"/>
          </a:xfrm>
        </p:grpSpPr>
        <p:sp>
          <p:nvSpPr>
            <p:cNvPr id="56" name="Oval 55"/>
            <p:cNvSpPr/>
            <p:nvPr/>
          </p:nvSpPr>
          <p:spPr>
            <a:xfrm>
              <a:off x="4929190" y="311668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5004662" y="3195564"/>
              <a:ext cx="1563472" cy="1563472"/>
            </a:xfrm>
            <a:prstGeom prst="ellips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49"/>
            <p:cNvGrpSpPr/>
            <p:nvPr/>
          </p:nvGrpSpPr>
          <p:grpSpPr>
            <a:xfrm>
              <a:off x="6828032" y="3161546"/>
              <a:ext cx="1500198" cy="1523441"/>
              <a:chOff x="2357422" y="1285866"/>
              <a:chExt cx="1500198" cy="1523441"/>
            </a:xfrm>
          </p:grpSpPr>
          <p:sp>
            <p:nvSpPr>
              <p:cNvPr id="51" name="Rectangle 50"/>
              <p:cNvSpPr/>
              <p:nvPr/>
            </p:nvSpPr>
            <p:spPr>
              <a:xfrm>
                <a:off x="2357422" y="1285866"/>
                <a:ext cx="1313180"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DUNNY DUFF</a:t>
                </a:r>
                <a:endParaRPr lang="en-US" sz="1400" dirty="0">
                  <a:solidFill>
                    <a:schemeClr val="bg1">
                      <a:lumMod val="65000"/>
                    </a:schemeClr>
                  </a:solidFill>
                  <a:latin typeface="Open Sans" pitchFamily="34" charset="0"/>
                  <a:ea typeface="Open Sans" pitchFamily="34" charset="0"/>
                  <a:cs typeface="Open Sans" pitchFamily="34" charset="0"/>
                </a:endParaRPr>
              </a:p>
            </p:txBody>
          </p:sp>
          <p:sp>
            <p:nvSpPr>
              <p:cNvPr id="52" name="Freeform 11"/>
              <p:cNvSpPr/>
              <p:nvPr/>
            </p:nvSpPr>
            <p:spPr bwMode="auto">
              <a:xfrm>
                <a:off x="2491161" y="2643187"/>
                <a:ext cx="89092" cy="166120"/>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3" name="Freeform 16"/>
              <p:cNvSpPr/>
              <p:nvPr/>
            </p:nvSpPr>
            <p:spPr bwMode="auto">
              <a:xfrm>
                <a:off x="3428992" y="2643188"/>
                <a:ext cx="186596" cy="1661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4" name="Freeform 53"/>
              <p:cNvSpPr>
                <a:spLocks noEditPoints="1"/>
              </p:cNvSpPr>
              <p:nvPr/>
            </p:nvSpPr>
            <p:spPr bwMode="auto">
              <a:xfrm>
                <a:off x="2926553" y="2642734"/>
                <a:ext cx="161270" cy="161270"/>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55" name="Rectangle 54"/>
              <p:cNvSpPr/>
              <p:nvPr/>
            </p:nvSpPr>
            <p:spPr>
              <a:xfrm>
                <a:off x="2357422" y="1643056"/>
                <a:ext cx="1500198"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grpSp>
      </p:grpSp>
      <p:sp>
        <p:nvSpPr>
          <p:cNvPr id="58" name="Rectangle 5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10" name="Group 58"/>
          <p:cNvGrpSpPr/>
          <p:nvPr/>
        </p:nvGrpSpPr>
        <p:grpSpPr>
          <a:xfrm>
            <a:off x="857224" y="142876"/>
            <a:ext cx="7429552" cy="492443"/>
            <a:chOff x="857224" y="142876"/>
            <a:chExt cx="7429552" cy="492443"/>
          </a:xfrm>
        </p:grpSpPr>
        <p:sp>
          <p:nvSpPr>
            <p:cNvPr id="60" name="Rectangle 5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61" name="Straight Connector 60"/>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4" name="Rectangle 63"/>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lide(fromTop)">
                                      <p:cBhvr>
                                        <p:cTn id="7" dur="500"/>
                                        <p:tgtEl>
                                          <p:spTgt spid="10"/>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slide(fromTop)">
                                      <p:cBhvr>
                                        <p:cTn id="10" dur="500"/>
                                        <p:tgtEl>
                                          <p:spTgt spid="58"/>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Left)">
                                      <p:cBhvr>
                                        <p:cTn id="14" dur="500"/>
                                        <p:tgtEl>
                                          <p:spTgt spid="2"/>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lide(fromLeft)">
                                      <p:cBhvr>
                                        <p:cTn id="18" dur="500"/>
                                        <p:tgtEl>
                                          <p:spTgt spid="6"/>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lide(fromLeft)">
                                      <p:cBhvr>
                                        <p:cTn id="22" dur="500"/>
                                        <p:tgtEl>
                                          <p:spTgt spid="4"/>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slide(fromLef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7"/>
          <p:cNvGrpSpPr/>
          <p:nvPr/>
        </p:nvGrpSpPr>
        <p:grpSpPr>
          <a:xfrm>
            <a:off x="5500694" y="1857370"/>
            <a:ext cx="2357454" cy="1422266"/>
            <a:chOff x="5500694" y="1857370"/>
            <a:chExt cx="2357454" cy="1422266"/>
          </a:xfrm>
        </p:grpSpPr>
        <p:sp>
          <p:nvSpPr>
            <p:cNvPr id="5" name="Rectangle 4"/>
            <p:cNvSpPr/>
            <p:nvPr/>
          </p:nvSpPr>
          <p:spPr>
            <a:xfrm>
              <a:off x="5500694" y="1857370"/>
              <a:ext cx="2214578" cy="584775"/>
            </a:xfrm>
            <a:prstGeom prst="rect">
              <a:avLst/>
            </a:prstGeom>
          </p:spPr>
          <p:txBody>
            <a:bodyPr wrap="square">
              <a:spAutoFit/>
            </a:bodyPr>
            <a:lstStyle/>
            <a:p>
              <a:r>
                <a:rPr lang="en-US" sz="3200" dirty="0" smtClean="0">
                  <a:solidFill>
                    <a:schemeClr val="bg1"/>
                  </a:solidFill>
                  <a:latin typeface="Open Sans" pitchFamily="34" charset="0"/>
                  <a:ea typeface="Open Sans" pitchFamily="34" charset="0"/>
                  <a:cs typeface="Open Sans" pitchFamily="34" charset="0"/>
                </a:rPr>
                <a:t>Portfolio</a:t>
              </a:r>
              <a:endParaRPr lang="en-US" sz="3200" dirty="0">
                <a:solidFill>
                  <a:schemeClr val="bg1"/>
                </a:solidFill>
                <a:latin typeface="Open Sans" pitchFamily="34" charset="0"/>
                <a:ea typeface="Open Sans" pitchFamily="34" charset="0"/>
                <a:cs typeface="Open Sans" pitchFamily="34" charset="0"/>
              </a:endParaRPr>
            </a:p>
          </p:txBody>
        </p:sp>
        <p:cxnSp>
          <p:nvCxnSpPr>
            <p:cNvPr id="6" name="Straight Connector 5"/>
            <p:cNvCxnSpPr/>
            <p:nvPr/>
          </p:nvCxnSpPr>
          <p:spPr>
            <a:xfrm>
              <a:off x="5643570" y="2428874"/>
              <a:ext cx="2000264"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5572132" y="2571750"/>
              <a:ext cx="2286016" cy="707886"/>
            </a:xfrm>
            <a:prstGeom prst="rect">
              <a:avLst/>
            </a:prstGeom>
          </p:spPr>
          <p:txBody>
            <a:bodyPr wrap="square">
              <a:spAutoFit/>
            </a:bodyPr>
            <a:lstStyle/>
            <a:p>
              <a:r>
                <a:rPr lang="ms-MY" sz="1000" dirty="0" smtClean="0">
                  <a:solidFill>
                    <a:schemeClr val="bg1"/>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a:t>
              </a:r>
              <a:endParaRPr lang="ms-MY" sz="1000" dirty="0" smtClean="0">
                <a:solidFill>
                  <a:schemeClr val="bg1"/>
                </a:solidFill>
                <a:latin typeface="Open Sans Light" pitchFamily="34" charset="0"/>
                <a:ea typeface="Open Sans Light" pitchFamily="34" charset="0"/>
                <a:cs typeface="Open Sans Light" pitchFamily="34" charset="0"/>
              </a:endParaRPr>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lide(fromTop)">
                                      <p:cBhvr>
                                        <p:cTn id="7" dur="500"/>
                                        <p:tgtEl>
                                          <p:spTgt spid="18"/>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1000" fill="hold"/>
                                        <p:tgtEl>
                                          <p:spTgt spid="19"/>
                                        </p:tgtEl>
                                        <p:attrNameLst>
                                          <p:attrName>ppt_w</p:attrName>
                                        </p:attrNameLst>
                                      </p:cBhvr>
                                      <p:tavLst>
                                        <p:tav tm="0">
                                          <p:val>
                                            <p:strVal val="#ppt_w*0.70"/>
                                          </p:val>
                                        </p:tav>
                                        <p:tav tm="100000">
                                          <p:val>
                                            <p:strVal val="#ppt_w"/>
                                          </p:val>
                                        </p:tav>
                                      </p:tavLst>
                                    </p:anim>
                                    <p:anim calcmode="lin" valueType="num">
                                      <p:cBhvr>
                                        <p:cTn id="12" dur="1000" fill="hold"/>
                                        <p:tgtEl>
                                          <p:spTgt spid="19"/>
                                        </p:tgtEl>
                                        <p:attrNameLst>
                                          <p:attrName>ppt_h</p:attrName>
                                        </p:attrNameLst>
                                      </p:cBhvr>
                                      <p:tavLst>
                                        <p:tav tm="0">
                                          <p:val>
                                            <p:strVal val="#ppt_h"/>
                                          </p:val>
                                        </p:tav>
                                        <p:tav tm="100000">
                                          <p:val>
                                            <p:strVal val="#ppt_h"/>
                                          </p:val>
                                        </p:tav>
                                      </p:tavLst>
                                    </p:anim>
                                    <p:animEffect transition="in" filter="fade">
                                      <p:cBhvr>
                                        <p:cTn id="13" dur="1000"/>
                                        <p:tgtEl>
                                          <p:spTgt spid="19"/>
                                        </p:tgtEl>
                                      </p:cBhvr>
                                    </p:animEffect>
                                  </p:childTnLst>
                                </p:cTn>
                              </p:par>
                            </p:childTnLst>
                          </p:cTn>
                        </p:par>
                        <p:par>
                          <p:cTn id="14" fill="hold">
                            <p:stCondLst>
                              <p:cond delay="1500"/>
                            </p:stCondLst>
                            <p:childTnLst>
                              <p:par>
                                <p:cTn id="15" presetID="55"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strVal val="#ppt_w*0.70"/>
                                          </p:val>
                                        </p:tav>
                                        <p:tav tm="100000">
                                          <p:val>
                                            <p:strVal val="#ppt_w"/>
                                          </p:val>
                                        </p:tav>
                                      </p:tavLst>
                                    </p:anim>
                                    <p:anim calcmode="lin" valueType="num">
                                      <p:cBhvr>
                                        <p:cTn id="18" dur="1000" fill="hold"/>
                                        <p:tgtEl>
                                          <p:spTgt spid="20"/>
                                        </p:tgtEl>
                                        <p:attrNameLst>
                                          <p:attrName>ppt_h</p:attrName>
                                        </p:attrNameLst>
                                      </p:cBhvr>
                                      <p:tavLst>
                                        <p:tav tm="0">
                                          <p:val>
                                            <p:strVal val="#ppt_h"/>
                                          </p:val>
                                        </p:tav>
                                        <p:tav tm="100000">
                                          <p:val>
                                            <p:strVal val="#ppt_h"/>
                                          </p:val>
                                        </p:tav>
                                      </p:tavLst>
                                    </p:anim>
                                    <p:animEffect transition="in" filter="fade">
                                      <p:cBhvr>
                                        <p:cTn id="19" dur="1000"/>
                                        <p:tgtEl>
                                          <p:spTgt spid="20"/>
                                        </p:tgtEl>
                                      </p:cBhvr>
                                    </p:animEffect>
                                  </p:childTnLst>
                                </p:cTn>
                              </p:par>
                            </p:childTnLst>
                          </p:cTn>
                        </p:par>
                        <p:par>
                          <p:cTn id="20" fill="hold">
                            <p:stCondLst>
                              <p:cond delay="2500"/>
                            </p:stCondLst>
                            <p:childTnLst>
                              <p:par>
                                <p:cTn id="21" presetID="1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slide(fromBottom)">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3000364" cy="2571750"/>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6143636" y="0"/>
            <a:ext cx="3000364" cy="257175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0" y="2571750"/>
            <a:ext cx="4571968" cy="257175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7715272" y="2571750"/>
            <a:ext cx="1428728" cy="257175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p:cNvGrpSpPr/>
          <p:nvPr/>
        </p:nvGrpSpPr>
        <p:grpSpPr>
          <a:xfrm>
            <a:off x="3000364" y="0"/>
            <a:ext cx="3143272" cy="2571750"/>
            <a:chOff x="3000364" y="0"/>
            <a:chExt cx="3143272" cy="2571750"/>
          </a:xfrm>
        </p:grpSpPr>
        <p:sp>
          <p:nvSpPr>
            <p:cNvPr id="19" name="Rectangle 18"/>
            <p:cNvSpPr/>
            <p:nvPr/>
          </p:nvSpPr>
          <p:spPr>
            <a:xfrm>
              <a:off x="3000364" y="0"/>
              <a:ext cx="3143272" cy="25717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13"/>
            <p:cNvGrpSpPr/>
            <p:nvPr/>
          </p:nvGrpSpPr>
          <p:grpSpPr>
            <a:xfrm>
              <a:off x="3071802" y="357172"/>
              <a:ext cx="2928958" cy="1847647"/>
              <a:chOff x="3071802" y="357172"/>
              <a:chExt cx="2928958" cy="1847647"/>
            </a:xfrm>
          </p:grpSpPr>
          <p:sp>
            <p:nvSpPr>
              <p:cNvPr id="26" name="Rectangle 25"/>
              <p:cNvSpPr/>
              <p:nvPr/>
            </p:nvSpPr>
            <p:spPr>
              <a:xfrm>
                <a:off x="3428992" y="1142990"/>
                <a:ext cx="2571768" cy="1061829"/>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27" name="Rectangle 26"/>
              <p:cNvSpPr/>
              <p:nvPr/>
            </p:nvSpPr>
            <p:spPr>
              <a:xfrm>
                <a:off x="3071802" y="357172"/>
                <a:ext cx="1220206"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Project</a:t>
                </a:r>
                <a:endParaRPr lang="en-US" dirty="0" smtClean="0">
                  <a:solidFill>
                    <a:schemeClr val="bg1"/>
                  </a:solidFill>
                  <a:latin typeface="Open Sans" pitchFamily="34" charset="0"/>
                  <a:ea typeface="Open Sans" pitchFamily="34" charset="0"/>
                  <a:cs typeface="Open Sans" pitchFamily="34" charset="0"/>
                </a:endParaRPr>
              </a:p>
              <a:p>
                <a:r>
                  <a:rPr lang="en-US" dirty="0" smtClean="0">
                    <a:solidFill>
                      <a:schemeClr val="bg1"/>
                    </a:solidFill>
                    <a:latin typeface="Open Sans" pitchFamily="34" charset="0"/>
                    <a:ea typeface="Open Sans" pitchFamily="34" charset="0"/>
                    <a:cs typeface="Open Sans" pitchFamily="34" charset="0"/>
                  </a:rPr>
                  <a:t>Sample 1</a:t>
                </a:r>
                <a:endParaRPr lang="en-US" dirty="0">
                  <a:solidFill>
                    <a:schemeClr val="bg1"/>
                  </a:solidFill>
                  <a:latin typeface="Open Sans" pitchFamily="34" charset="0"/>
                  <a:ea typeface="Open Sans" pitchFamily="34" charset="0"/>
                  <a:cs typeface="Open Sans" pitchFamily="34" charset="0"/>
                </a:endParaRPr>
              </a:p>
            </p:txBody>
          </p:sp>
          <p:sp>
            <p:nvSpPr>
              <p:cNvPr id="28" name="Rectangle 27"/>
              <p:cNvSpPr/>
              <p:nvPr/>
            </p:nvSpPr>
            <p:spPr>
              <a:xfrm>
                <a:off x="3500430" y="1000114"/>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7" name="Group 16"/>
          <p:cNvGrpSpPr/>
          <p:nvPr/>
        </p:nvGrpSpPr>
        <p:grpSpPr>
          <a:xfrm>
            <a:off x="4572000" y="2571750"/>
            <a:ext cx="3143272" cy="2571750"/>
            <a:chOff x="4572000" y="2571750"/>
            <a:chExt cx="3143272" cy="2571750"/>
          </a:xfrm>
        </p:grpSpPr>
        <p:sp>
          <p:nvSpPr>
            <p:cNvPr id="21" name="Rectangle 20"/>
            <p:cNvSpPr/>
            <p:nvPr/>
          </p:nvSpPr>
          <p:spPr>
            <a:xfrm>
              <a:off x="4572000" y="2571750"/>
              <a:ext cx="3143272" cy="257175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14"/>
            <p:cNvGrpSpPr/>
            <p:nvPr/>
          </p:nvGrpSpPr>
          <p:grpSpPr>
            <a:xfrm>
              <a:off x="4643438" y="2928940"/>
              <a:ext cx="2928958" cy="1847647"/>
              <a:chOff x="4643438" y="2928940"/>
              <a:chExt cx="2928958" cy="1847647"/>
            </a:xfrm>
          </p:grpSpPr>
          <p:sp>
            <p:nvSpPr>
              <p:cNvPr id="29" name="Rectangle 28"/>
              <p:cNvSpPr/>
              <p:nvPr/>
            </p:nvSpPr>
            <p:spPr>
              <a:xfrm>
                <a:off x="5000628" y="3714758"/>
                <a:ext cx="2571768" cy="1061829"/>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30" name="Rectangle 29"/>
              <p:cNvSpPr/>
              <p:nvPr/>
            </p:nvSpPr>
            <p:spPr>
              <a:xfrm>
                <a:off x="4643438" y="2928940"/>
                <a:ext cx="1220206"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Project </a:t>
                </a:r>
                <a:endParaRPr lang="en-US" dirty="0" smtClean="0">
                  <a:solidFill>
                    <a:schemeClr val="bg1"/>
                  </a:solidFill>
                  <a:latin typeface="Open Sans" pitchFamily="34" charset="0"/>
                  <a:ea typeface="Open Sans" pitchFamily="34" charset="0"/>
                  <a:cs typeface="Open Sans" pitchFamily="34" charset="0"/>
                </a:endParaRPr>
              </a:p>
              <a:p>
                <a:r>
                  <a:rPr lang="en-US" dirty="0" smtClean="0">
                    <a:solidFill>
                      <a:schemeClr val="bg1"/>
                    </a:solidFill>
                    <a:latin typeface="Open Sans" pitchFamily="34" charset="0"/>
                    <a:ea typeface="Open Sans" pitchFamily="34" charset="0"/>
                    <a:cs typeface="Open Sans" pitchFamily="34" charset="0"/>
                  </a:rPr>
                  <a:t>Sample 2</a:t>
                </a:r>
                <a:endParaRPr lang="en-US" dirty="0">
                  <a:solidFill>
                    <a:schemeClr val="bg1"/>
                  </a:solidFill>
                  <a:latin typeface="Open Sans" pitchFamily="34" charset="0"/>
                  <a:ea typeface="Open Sans" pitchFamily="34" charset="0"/>
                  <a:cs typeface="Open Sans" pitchFamily="34" charset="0"/>
                </a:endParaRPr>
              </a:p>
            </p:txBody>
          </p:sp>
          <p:sp>
            <p:nvSpPr>
              <p:cNvPr id="31" name="Rectangle 30"/>
              <p:cNvSpPr/>
              <p:nvPr/>
            </p:nvSpPr>
            <p:spPr>
              <a:xfrm>
                <a:off x="5072066" y="3571882"/>
                <a:ext cx="857256"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Top)">
                                      <p:cBhvr>
                                        <p:cTn id="7" dur="500"/>
                                        <p:tgtEl>
                                          <p:spTgt spid="16"/>
                                        </p:tgtEl>
                                      </p:cBhvr>
                                    </p:animEffect>
                                  </p:childTnLst>
                                </p:cTn>
                              </p:par>
                            </p:childTnLst>
                          </p:cTn>
                        </p:par>
                        <p:par>
                          <p:cTn id="8" fill="hold">
                            <p:stCondLst>
                              <p:cond delay="500"/>
                            </p:stCondLst>
                            <p:childTnLst>
                              <p:par>
                                <p:cTn id="9" presetID="12" presetClass="entr" presetSubtype="2"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Right)">
                                      <p:cBhvr>
                                        <p:cTn id="11" dur="500"/>
                                        <p:tgtEl>
                                          <p:spTgt spid="2"/>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lide(fromLeft)">
                                      <p:cBhvr>
                                        <p:cTn id="15" dur="500"/>
                                        <p:tgtEl>
                                          <p:spTgt spid="20"/>
                                        </p:tgtEl>
                                      </p:cBhvr>
                                    </p:animEffect>
                                  </p:childTnLst>
                                </p:cTn>
                              </p:par>
                            </p:childTnLst>
                          </p:cTn>
                        </p:par>
                        <p:par>
                          <p:cTn id="16" fill="hold">
                            <p:stCondLst>
                              <p:cond delay="1500"/>
                            </p:stCondLst>
                            <p:childTnLst>
                              <p:par>
                                <p:cTn id="17" presetID="1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slide(fromBottom)">
                                      <p:cBhvr>
                                        <p:cTn id="19" dur="500"/>
                                        <p:tgtEl>
                                          <p:spTgt spid="17"/>
                                        </p:tgtEl>
                                      </p:cBhvr>
                                    </p:animEffect>
                                  </p:childTnLst>
                                </p:cTn>
                              </p:par>
                            </p:childTnLst>
                          </p:cTn>
                        </p:par>
                        <p:par>
                          <p:cTn id="20" fill="hold">
                            <p:stCondLst>
                              <p:cond delay="2000"/>
                            </p:stCondLst>
                            <p:childTnLst>
                              <p:par>
                                <p:cTn id="21" presetID="12" presetClass="entr" presetSubtype="2"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slide(fromRight)">
                                      <p:cBhvr>
                                        <p:cTn id="23" dur="500"/>
                                        <p:tgtEl>
                                          <p:spTgt spid="22"/>
                                        </p:tgtEl>
                                      </p:cBhvr>
                                    </p:animEffect>
                                  </p:childTnLst>
                                </p:cTn>
                              </p:par>
                            </p:childTnLst>
                          </p:cTn>
                        </p:par>
                        <p:par>
                          <p:cTn id="24" fill="hold">
                            <p:stCondLst>
                              <p:cond delay="2500"/>
                            </p:stCondLst>
                            <p:childTnLst>
                              <p:par>
                                <p:cTn id="25" presetID="1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slide(fromLeft)">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22" grpId="0" animBg="1"/>
      <p:bldP spid="2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0" y="0"/>
            <a:ext cx="9144000" cy="5143500"/>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0" y="3214692"/>
            <a:ext cx="9144000" cy="19288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p:cNvGrpSpPr/>
          <p:nvPr/>
        </p:nvGrpSpPr>
        <p:grpSpPr>
          <a:xfrm>
            <a:off x="2357422" y="1178940"/>
            <a:ext cx="4486995" cy="2096021"/>
            <a:chOff x="2357422" y="1178940"/>
            <a:chExt cx="4486995" cy="2096021"/>
          </a:xfrm>
        </p:grpSpPr>
        <p:grpSp>
          <p:nvGrpSpPr>
            <p:cNvPr id="3" name="Group 2"/>
            <p:cNvGrpSpPr/>
            <p:nvPr/>
          </p:nvGrpSpPr>
          <p:grpSpPr>
            <a:xfrm>
              <a:off x="2357422" y="1178940"/>
              <a:ext cx="2453635" cy="2033783"/>
              <a:chOff x="152400" y="438150"/>
              <a:chExt cx="6307824" cy="5228470"/>
            </a:xfrm>
          </p:grpSpPr>
          <p:pic>
            <p:nvPicPr>
              <p:cNvPr id="4" name="Picture 5" descr="imac.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5" name="Rectangle 4"/>
              <p:cNvSpPr/>
              <p:nvPr/>
            </p:nvSpPr>
            <p:spPr>
              <a:xfrm>
                <a:off x="381000" y="666750"/>
                <a:ext cx="5867400" cy="3505200"/>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a:off x="4006494" y="1893411"/>
              <a:ext cx="2288837" cy="1381550"/>
              <a:chOff x="336947" y="1950447"/>
              <a:chExt cx="6745544" cy="4071635"/>
            </a:xfrm>
          </p:grpSpPr>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8" name="Rectangle 7"/>
              <p:cNvSpPr/>
              <p:nvPr/>
            </p:nvSpPr>
            <p:spPr>
              <a:xfrm>
                <a:off x="1129035" y="2160307"/>
                <a:ext cx="5184576" cy="3240361"/>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6406729" y="2294497"/>
              <a:ext cx="437688" cy="917910"/>
              <a:chOff x="685800" y="514350"/>
              <a:chExt cx="1985010" cy="4162944"/>
            </a:xfrm>
          </p:grpSpPr>
          <p:pic>
            <p:nvPicPr>
              <p:cNvPr id="10" name="Picture 9" descr="iPhone-5-(black).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1" name="Rectangle 10"/>
              <p:cNvSpPr/>
              <p:nvPr/>
            </p:nvSpPr>
            <p:spPr>
              <a:xfrm>
                <a:off x="838200" y="1123950"/>
                <a:ext cx="1676400" cy="2971799"/>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4" name="Straight Connector 13"/>
          <p:cNvCxnSpPr>
            <a:stCxn id="12" idx="6"/>
            <a:endCxn id="13" idx="2"/>
          </p:cNvCxnSpPr>
          <p:nvPr/>
        </p:nvCxnSpPr>
        <p:spPr>
          <a:xfrm>
            <a:off x="1922330" y="3643320"/>
            <a:ext cx="2363918"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3" idx="6"/>
            <a:endCxn id="15" idx="2"/>
          </p:cNvCxnSpPr>
          <p:nvPr/>
        </p:nvCxnSpPr>
        <p:spPr>
          <a:xfrm>
            <a:off x="4779850" y="3643320"/>
            <a:ext cx="22924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0" name="Group 47"/>
          <p:cNvGrpSpPr/>
          <p:nvPr/>
        </p:nvGrpSpPr>
        <p:grpSpPr>
          <a:xfrm>
            <a:off x="5000628" y="1142990"/>
            <a:ext cx="3429024" cy="522091"/>
            <a:chOff x="5000628" y="1142990"/>
            <a:chExt cx="3429024" cy="522091"/>
          </a:xfrm>
        </p:grpSpPr>
        <p:sp>
          <p:nvSpPr>
            <p:cNvPr id="23" name="Rectangle 22"/>
            <p:cNvSpPr/>
            <p:nvPr/>
          </p:nvSpPr>
          <p:spPr>
            <a:xfrm>
              <a:off x="5000628" y="1357304"/>
              <a:ext cx="3429024" cy="307777"/>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4" name="Rectangle 23"/>
            <p:cNvSpPr/>
            <p:nvPr/>
          </p:nvSpPr>
          <p:spPr>
            <a:xfrm>
              <a:off x="5000628" y="1142990"/>
              <a:ext cx="1436612" cy="246221"/>
            </a:xfrm>
            <a:prstGeom prst="rect">
              <a:avLst/>
            </a:prstGeom>
          </p:spPr>
          <p:txBody>
            <a:bodyPr wrap="none">
              <a:spAutoFit/>
            </a:bodyPr>
            <a:lstStyle/>
            <a:p>
              <a:pPr algn="ctr"/>
              <a:r>
                <a:rPr lang="en-US" sz="1000" b="1" dirty="0" smtClean="0">
                  <a:solidFill>
                    <a:schemeClr val="bg1"/>
                  </a:solidFill>
                  <a:latin typeface="Open Sans" pitchFamily="34" charset="0"/>
                  <a:ea typeface="Open Sans" pitchFamily="34" charset="0"/>
                  <a:cs typeface="Open Sans" pitchFamily="34" charset="0"/>
                </a:rPr>
                <a:t>Teamwork Strategy</a:t>
              </a:r>
              <a:endParaRPr lang="en-US" sz="1000" b="1" dirty="0">
                <a:solidFill>
                  <a:schemeClr val="bg1"/>
                </a:solidFill>
                <a:latin typeface="Open Sans" pitchFamily="34" charset="0"/>
                <a:ea typeface="Open Sans" pitchFamily="34" charset="0"/>
                <a:cs typeface="Open Sans" pitchFamily="34" charset="0"/>
              </a:endParaRPr>
            </a:p>
          </p:txBody>
        </p:sp>
      </p:grpSp>
      <p:sp>
        <p:nvSpPr>
          <p:cNvPr id="25" name="Rectangle 24"/>
          <p:cNvSpPr/>
          <p:nvPr/>
        </p:nvSpPr>
        <p:spPr>
          <a:xfrm>
            <a:off x="857224" y="642924"/>
            <a:ext cx="7429552" cy="261610"/>
          </a:xfrm>
          <a:prstGeom prst="rect">
            <a:avLst/>
          </a:prstGeom>
        </p:spPr>
        <p:txBody>
          <a:bodyPr wrap="square">
            <a:spAutoFit/>
          </a:bodyPr>
          <a:lstStyle/>
          <a:p>
            <a:pPr algn="ctr"/>
            <a:r>
              <a:rPr lang="en-US" sz="1100" dirty="0" smtClean="0">
                <a:solidFill>
                  <a:schemeClr val="bg1"/>
                </a:solidFill>
                <a:latin typeface="Open Sans" pitchFamily="34" charset="0"/>
                <a:ea typeface="Open Sans" pitchFamily="34" charset="0"/>
                <a:cs typeface="Open Sans" pitchFamily="34" charset="0"/>
              </a:rPr>
              <a:t>Option Strategies Display Your Presentation Idea</a:t>
            </a:r>
            <a:endParaRPr lang="id-ID" sz="1100" dirty="0">
              <a:solidFill>
                <a:schemeClr val="bg1"/>
              </a:solidFill>
              <a:latin typeface="Open Sans" pitchFamily="34" charset="0"/>
              <a:ea typeface="Open Sans" pitchFamily="34" charset="0"/>
              <a:cs typeface="Open Sans" pitchFamily="34" charset="0"/>
            </a:endParaRPr>
          </a:p>
        </p:txBody>
      </p:sp>
      <p:grpSp>
        <p:nvGrpSpPr>
          <p:cNvPr id="41" name="Group 25"/>
          <p:cNvGrpSpPr/>
          <p:nvPr/>
        </p:nvGrpSpPr>
        <p:grpSpPr>
          <a:xfrm>
            <a:off x="857224" y="142876"/>
            <a:ext cx="7429552" cy="492443"/>
            <a:chOff x="857224" y="142876"/>
            <a:chExt cx="7429552" cy="492443"/>
          </a:xfrm>
        </p:grpSpPr>
        <p:sp>
          <p:nvSpPr>
            <p:cNvPr id="27" name="Rectangle 26"/>
            <p:cNvSpPr/>
            <p:nvPr/>
          </p:nvSpPr>
          <p:spPr>
            <a:xfrm>
              <a:off x="857224" y="142876"/>
              <a:ext cx="7429552" cy="492443"/>
            </a:xfrm>
            <a:prstGeom prst="rect">
              <a:avLst/>
            </a:prstGeom>
          </p:spPr>
          <p:txBody>
            <a:bodyPr wrap="square">
              <a:spAutoFit/>
            </a:bodyPr>
            <a:lstStyle/>
            <a:p>
              <a:pPr algn="ctr"/>
              <a:r>
                <a:rPr lang="id-ID" sz="2600" dirty="0" smtClean="0">
                  <a:solidFill>
                    <a:schemeClr val="bg1"/>
                  </a:solidFill>
                  <a:latin typeface="Open Sans" pitchFamily="34" charset="0"/>
                  <a:ea typeface="Open Sans" pitchFamily="34" charset="0"/>
                  <a:cs typeface="Open Sans" pitchFamily="34" charset="0"/>
                </a:rPr>
                <a:t>OUR S</a:t>
              </a:r>
              <a:r>
                <a:rPr lang="en-US" sz="2600" dirty="0" smtClean="0">
                  <a:solidFill>
                    <a:schemeClr val="bg1"/>
                  </a:solidFill>
                  <a:latin typeface="Open Sans" pitchFamily="34" charset="0"/>
                  <a:ea typeface="Open Sans" pitchFamily="34" charset="0"/>
                  <a:cs typeface="Open Sans" pitchFamily="34" charset="0"/>
                </a:rPr>
                <a:t>TRATEGY</a:t>
              </a:r>
              <a:endParaRPr lang="id-ID" sz="2600" dirty="0">
                <a:solidFill>
                  <a:schemeClr val="bg1"/>
                </a:solidFill>
                <a:latin typeface="Open Sans" pitchFamily="34" charset="0"/>
                <a:ea typeface="Open Sans" pitchFamily="34" charset="0"/>
                <a:cs typeface="Open Sans" pitchFamily="34" charset="0"/>
              </a:endParaRPr>
            </a:p>
          </p:txBody>
        </p:sp>
        <p:cxnSp>
          <p:nvCxnSpPr>
            <p:cNvPr id="28" name="Straight Connector 27"/>
            <p:cNvCxnSpPr/>
            <p:nvPr/>
          </p:nvCxnSpPr>
          <p:spPr>
            <a:xfrm rot="5400000">
              <a:off x="300049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5400000">
              <a:off x="5858018" y="385629"/>
              <a:ext cx="286546" cy="10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785786" y="3396519"/>
            <a:ext cx="1785950" cy="1474518"/>
            <a:chOff x="785786" y="3396519"/>
            <a:chExt cx="1785950" cy="1474518"/>
          </a:xfrm>
        </p:grpSpPr>
        <p:grpSp>
          <p:nvGrpSpPr>
            <p:cNvPr id="26" name="Group 43"/>
            <p:cNvGrpSpPr/>
            <p:nvPr/>
          </p:nvGrpSpPr>
          <p:grpSpPr>
            <a:xfrm>
              <a:off x="785786" y="4000510"/>
              <a:ext cx="1785950" cy="870527"/>
              <a:chOff x="785786" y="4000510"/>
              <a:chExt cx="1785950" cy="870527"/>
            </a:xfrm>
          </p:grpSpPr>
          <p:sp>
            <p:nvSpPr>
              <p:cNvPr id="17" name="Rectangle 16"/>
              <p:cNvSpPr/>
              <p:nvPr/>
            </p:nvSpPr>
            <p:spPr>
              <a:xfrm>
                <a:off x="785786"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0" name="Rectangle 19"/>
              <p:cNvSpPr/>
              <p:nvPr/>
            </p:nvSpPr>
            <p:spPr>
              <a:xfrm>
                <a:off x="1357290" y="4000510"/>
                <a:ext cx="643126"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Unlink</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2" name="Group 44"/>
            <p:cNvGrpSpPr/>
            <p:nvPr/>
          </p:nvGrpSpPr>
          <p:grpSpPr>
            <a:xfrm>
              <a:off x="1428728" y="3396519"/>
              <a:ext cx="493602" cy="493602"/>
              <a:chOff x="1428728" y="3396519"/>
              <a:chExt cx="493602" cy="493602"/>
            </a:xfrm>
          </p:grpSpPr>
          <p:sp>
            <p:nvSpPr>
              <p:cNvPr id="12" name="Oval 11"/>
              <p:cNvSpPr/>
              <p:nvPr/>
            </p:nvSpPr>
            <p:spPr>
              <a:xfrm>
                <a:off x="142872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31"/>
              <p:cNvGrpSpPr/>
              <p:nvPr/>
            </p:nvGrpSpPr>
            <p:grpSpPr>
              <a:xfrm>
                <a:off x="1511112" y="3600989"/>
                <a:ext cx="338470" cy="119586"/>
                <a:chOff x="1441430" y="4357700"/>
                <a:chExt cx="503238" cy="177800"/>
              </a:xfrm>
              <a:solidFill>
                <a:schemeClr val="bg1"/>
              </a:solidFill>
            </p:grpSpPr>
            <p:sp>
              <p:nvSpPr>
                <p:cNvPr id="33"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vert="horz" wrap="square" lIns="91440" tIns="45720" rIns="91440" bIns="45720" numCol="1" anchor="t" anchorCtr="0" compatLnSpc="1"/>
                <a:lstStyle/>
                <a:p>
                  <a:endParaRPr lang="en-US"/>
                </a:p>
              </p:txBody>
            </p:sp>
            <p:sp>
              <p:nvSpPr>
                <p:cNvPr id="34"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35"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vert="horz" wrap="square" lIns="91440" tIns="45720" rIns="91440" bIns="45720" numCol="1" anchor="t" anchorCtr="0" compatLnSpc="1"/>
                <a:lstStyle/>
                <a:p>
                  <a:endParaRPr lang="en-US"/>
                </a:p>
              </p:txBody>
            </p:sp>
          </p:grpSp>
        </p:grpSp>
      </p:grpSp>
      <p:grpSp>
        <p:nvGrpSpPr>
          <p:cNvPr id="53" name="Group 52"/>
          <p:cNvGrpSpPr/>
          <p:nvPr/>
        </p:nvGrpSpPr>
        <p:grpSpPr>
          <a:xfrm>
            <a:off x="6429388" y="3396519"/>
            <a:ext cx="1785950" cy="1474518"/>
            <a:chOff x="6429388" y="3396519"/>
            <a:chExt cx="1785950" cy="1474518"/>
          </a:xfrm>
        </p:grpSpPr>
        <p:grpSp>
          <p:nvGrpSpPr>
            <p:cNvPr id="32" name="Group 42"/>
            <p:cNvGrpSpPr/>
            <p:nvPr/>
          </p:nvGrpSpPr>
          <p:grpSpPr>
            <a:xfrm>
              <a:off x="6429388" y="4000510"/>
              <a:ext cx="1785950" cy="870527"/>
              <a:chOff x="6429388" y="4000510"/>
              <a:chExt cx="1785950" cy="870527"/>
            </a:xfrm>
          </p:grpSpPr>
          <p:sp>
            <p:nvSpPr>
              <p:cNvPr id="19" name="Rectangle 18"/>
              <p:cNvSpPr/>
              <p:nvPr/>
            </p:nvSpPr>
            <p:spPr>
              <a:xfrm>
                <a:off x="6429388"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2" name="Rectangle 21"/>
              <p:cNvSpPr/>
              <p:nvPr/>
            </p:nvSpPr>
            <p:spPr>
              <a:xfrm>
                <a:off x="6929454" y="4000510"/>
                <a:ext cx="886910"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Searching</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4" name="Group 46"/>
            <p:cNvGrpSpPr/>
            <p:nvPr/>
          </p:nvGrpSpPr>
          <p:grpSpPr>
            <a:xfrm>
              <a:off x="7072330" y="3396519"/>
              <a:ext cx="493602" cy="493602"/>
              <a:chOff x="7072330" y="3396519"/>
              <a:chExt cx="493602" cy="493602"/>
            </a:xfrm>
          </p:grpSpPr>
          <p:sp>
            <p:nvSpPr>
              <p:cNvPr id="15" name="Oval 14"/>
              <p:cNvSpPr/>
              <p:nvPr/>
            </p:nvSpPr>
            <p:spPr>
              <a:xfrm>
                <a:off x="7072330"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0"/>
              <p:cNvGrpSpPr/>
              <p:nvPr/>
            </p:nvGrpSpPr>
            <p:grpSpPr>
              <a:xfrm>
                <a:off x="7196779" y="3508006"/>
                <a:ext cx="257392" cy="257392"/>
                <a:chOff x="928662" y="2428874"/>
                <a:chExt cx="366050" cy="366050"/>
              </a:xfrm>
              <a:solidFill>
                <a:schemeClr val="bg1"/>
              </a:solidFill>
            </p:grpSpPr>
            <p:sp>
              <p:nvSpPr>
                <p:cNvPr id="36" name="AutoShape 126"/>
                <p:cNvSpPr/>
                <p:nvPr/>
              </p:nvSpPr>
              <p:spPr bwMode="auto">
                <a:xfrm>
                  <a:off x="928662" y="2428874"/>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7"/>
                <p:cNvSpPr/>
                <p:nvPr/>
              </p:nvSpPr>
              <p:spPr bwMode="auto">
                <a:xfrm>
                  <a:off x="1076959" y="2485816"/>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grpSp>
        <p:nvGrpSpPr>
          <p:cNvPr id="52" name="Group 51"/>
          <p:cNvGrpSpPr/>
          <p:nvPr/>
        </p:nvGrpSpPr>
        <p:grpSpPr>
          <a:xfrm>
            <a:off x="3643306" y="3396519"/>
            <a:ext cx="1785950" cy="1474518"/>
            <a:chOff x="3643306" y="3396519"/>
            <a:chExt cx="1785950" cy="1474518"/>
          </a:xfrm>
        </p:grpSpPr>
        <p:grpSp>
          <p:nvGrpSpPr>
            <p:cNvPr id="30" name="Group 41"/>
            <p:cNvGrpSpPr/>
            <p:nvPr/>
          </p:nvGrpSpPr>
          <p:grpSpPr>
            <a:xfrm>
              <a:off x="3643306" y="4000510"/>
              <a:ext cx="1785950" cy="870527"/>
              <a:chOff x="3643306" y="4000510"/>
              <a:chExt cx="1785950" cy="870527"/>
            </a:xfrm>
          </p:grpSpPr>
          <p:sp>
            <p:nvSpPr>
              <p:cNvPr id="18" name="Rectangle 17"/>
              <p:cNvSpPr/>
              <p:nvPr/>
            </p:nvSpPr>
            <p:spPr>
              <a:xfrm>
                <a:off x="3643306" y="4286262"/>
                <a:ext cx="1785950" cy="584775"/>
              </a:xfrm>
              <a:prstGeom prst="rect">
                <a:avLst/>
              </a:prstGeom>
            </p:spPr>
            <p:txBody>
              <a:bodyPr wrap="square">
                <a:spAutoFit/>
              </a:bodyPr>
              <a:lstStyle/>
              <a:p>
                <a:pPr algn="ctr"/>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3929058" y="4000510"/>
                <a:ext cx="1223989"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Teamwork Key</a:t>
                </a:r>
                <a:endParaRPr lang="en-US" sz="1200" dirty="0">
                  <a:solidFill>
                    <a:schemeClr val="bg1"/>
                  </a:solidFill>
                  <a:latin typeface="Open Sans" pitchFamily="34" charset="0"/>
                  <a:ea typeface="Open Sans" pitchFamily="34" charset="0"/>
                  <a:cs typeface="Open Sans" pitchFamily="34" charset="0"/>
                </a:endParaRPr>
              </a:p>
            </p:txBody>
          </p:sp>
        </p:grpSp>
        <p:grpSp>
          <p:nvGrpSpPr>
            <p:cNvPr id="46" name="Group 45"/>
            <p:cNvGrpSpPr/>
            <p:nvPr/>
          </p:nvGrpSpPr>
          <p:grpSpPr>
            <a:xfrm>
              <a:off x="4286248" y="3396519"/>
              <a:ext cx="493602" cy="493602"/>
              <a:chOff x="4286248" y="3396519"/>
              <a:chExt cx="493602" cy="493602"/>
            </a:xfrm>
          </p:grpSpPr>
          <p:sp>
            <p:nvSpPr>
              <p:cNvPr id="13" name="Oval 12"/>
              <p:cNvSpPr/>
              <p:nvPr/>
            </p:nvSpPr>
            <p:spPr>
              <a:xfrm>
                <a:off x="4286248" y="3396519"/>
                <a:ext cx="493602" cy="49360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39"/>
              <p:cNvGrpSpPr/>
              <p:nvPr/>
            </p:nvGrpSpPr>
            <p:grpSpPr>
              <a:xfrm>
                <a:off x="4401717" y="3508006"/>
                <a:ext cx="257832" cy="257392"/>
                <a:chOff x="195935" y="2428874"/>
                <a:chExt cx="366676" cy="366050"/>
              </a:xfrm>
              <a:solidFill>
                <a:schemeClr val="bg1"/>
              </a:solidFill>
            </p:grpSpPr>
            <p:sp>
              <p:nvSpPr>
                <p:cNvPr id="38" name="AutoShape 128"/>
                <p:cNvSpPr/>
                <p:nvPr/>
              </p:nvSpPr>
              <p:spPr bwMode="auto">
                <a:xfrm>
                  <a:off x="195935" y="2428874"/>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129"/>
                <p:cNvSpPr/>
                <p:nvPr/>
              </p:nvSpPr>
              <p:spPr bwMode="auto">
                <a:xfrm>
                  <a:off x="424951" y="2474552"/>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sp>
        <p:nvSpPr>
          <p:cNvPr id="49" name="Rectangle 48"/>
          <p:cNvSpPr/>
          <p:nvPr/>
        </p:nvSpPr>
        <p:spPr>
          <a:xfrm>
            <a:off x="8501090" y="214296"/>
            <a:ext cx="357190" cy="3571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77</a:t>
            </a:r>
            <a:endParaRPr lang="en-US" sz="1100" dirty="0">
              <a:solidFill>
                <a:schemeClr val="bg1">
                  <a:lumMod val="6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slide(fromTop)">
                                      <p:cBhvr>
                                        <p:cTn id="7" dur="500"/>
                                        <p:tgtEl>
                                          <p:spTgt spid="31"/>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slide(fromTop)">
                                      <p:cBhvr>
                                        <p:cTn id="11" dur="500"/>
                                        <p:tgtEl>
                                          <p:spTgt spid="41"/>
                                        </p:tgtEl>
                                      </p:cBhvr>
                                    </p:animEffect>
                                  </p:childTnLst>
                                </p:cTn>
                              </p:par>
                              <p:par>
                                <p:cTn id="12" presetID="12" presetClass="entr" presetSubtype="1" fill="hold" grpId="0"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slide(fromTop)">
                                      <p:cBhvr>
                                        <p:cTn id="14" dur="500"/>
                                        <p:tgtEl>
                                          <p:spTgt spid="25"/>
                                        </p:tgtEl>
                                      </p:cBhvr>
                                    </p:animEffect>
                                  </p:childTnLst>
                                </p:cTn>
                              </p:par>
                            </p:childTnLst>
                          </p:cTn>
                        </p:par>
                        <p:par>
                          <p:cTn id="15" fill="hold">
                            <p:stCondLst>
                              <p:cond delay="1000"/>
                            </p:stCondLst>
                            <p:childTnLst>
                              <p:par>
                                <p:cTn id="16" presetID="12" presetClass="entr" presetSubtype="4" fill="hold" nodeType="afterEffect">
                                  <p:stCondLst>
                                    <p:cond delay="0"/>
                                  </p:stCondLst>
                                  <p:childTnLst>
                                    <p:set>
                                      <p:cBhvr>
                                        <p:cTn id="17" dur="1" fill="hold">
                                          <p:stCondLst>
                                            <p:cond delay="0"/>
                                          </p:stCondLst>
                                        </p:cTn>
                                        <p:tgtEl>
                                          <p:spTgt spid="50"/>
                                        </p:tgtEl>
                                        <p:attrNameLst>
                                          <p:attrName>style.visibility</p:attrName>
                                        </p:attrNameLst>
                                      </p:cBhvr>
                                      <p:to>
                                        <p:strVal val="visible"/>
                                      </p:to>
                                    </p:set>
                                    <p:animEffect transition="in" filter="slide(fromBottom)">
                                      <p:cBhvr>
                                        <p:cTn id="18" dur="500"/>
                                        <p:tgtEl>
                                          <p:spTgt spid="50"/>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slide(fromBottom)">
                                      <p:cBhvr>
                                        <p:cTn id="22" dur="500"/>
                                        <p:tgtEl>
                                          <p:spTgt spid="40"/>
                                        </p:tgtEl>
                                      </p:cBhvr>
                                    </p:animEffect>
                                  </p:childTnLst>
                                </p:cTn>
                              </p:par>
                            </p:childTnLst>
                          </p:cTn>
                        </p:par>
                        <p:par>
                          <p:cTn id="23" fill="hold">
                            <p:stCondLst>
                              <p:cond delay="2000"/>
                            </p:stCondLst>
                            <p:childTnLst>
                              <p:par>
                                <p:cTn id="24" presetID="12" presetClass="entr" presetSubtype="4"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slide(fromBottom)">
                                      <p:cBhvr>
                                        <p:cTn id="26" dur="500"/>
                                        <p:tgtEl>
                                          <p:spTgt spid="2"/>
                                        </p:tgtEl>
                                      </p:cBhvr>
                                    </p:animEffect>
                                  </p:childTnLst>
                                </p:cTn>
                              </p:par>
                            </p:childTnLst>
                          </p:cTn>
                        </p:par>
                        <p:par>
                          <p:cTn id="27" fill="hold">
                            <p:stCondLst>
                              <p:cond delay="2500"/>
                            </p:stCondLst>
                            <p:childTnLst>
                              <p:par>
                                <p:cTn id="28" presetID="12" presetClass="entr" presetSubtype="4"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slide(fromBottom)">
                                      <p:cBhvr>
                                        <p:cTn id="30" dur="500"/>
                                        <p:tgtEl>
                                          <p:spTgt spid="51"/>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slide(fromLeft)">
                                      <p:cBhvr>
                                        <p:cTn id="34" dur="500"/>
                                        <p:tgtEl>
                                          <p:spTgt spid="14"/>
                                        </p:tgtEl>
                                      </p:cBhvr>
                                    </p:animEffect>
                                  </p:childTnLst>
                                </p:cTn>
                              </p:par>
                            </p:childTnLst>
                          </p:cTn>
                        </p:par>
                        <p:par>
                          <p:cTn id="35" fill="hold">
                            <p:stCondLst>
                              <p:cond delay="3500"/>
                            </p:stCondLst>
                            <p:childTnLst>
                              <p:par>
                                <p:cTn id="36" presetID="12" presetClass="entr" presetSubtype="4" fill="hold" nodeType="after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slide(fromBottom)">
                                      <p:cBhvr>
                                        <p:cTn id="38" dur="500"/>
                                        <p:tgtEl>
                                          <p:spTgt spid="52"/>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slide(fromLeft)">
                                      <p:cBhvr>
                                        <p:cTn id="42" dur="500"/>
                                        <p:tgtEl>
                                          <p:spTgt spid="16"/>
                                        </p:tgtEl>
                                      </p:cBhvr>
                                    </p:animEffect>
                                  </p:childTnLst>
                                </p:cTn>
                              </p:par>
                            </p:childTnLst>
                          </p:cTn>
                        </p:par>
                        <p:par>
                          <p:cTn id="43" fill="hold">
                            <p:stCondLst>
                              <p:cond delay="4500"/>
                            </p:stCondLst>
                            <p:childTnLst>
                              <p:par>
                                <p:cTn id="44" presetID="12" presetClass="entr" presetSubtype="4" fill="hold" nodeType="afterEffect">
                                  <p:stCondLst>
                                    <p:cond delay="0"/>
                                  </p:stCondLst>
                                  <p:childTnLst>
                                    <p:set>
                                      <p:cBhvr>
                                        <p:cTn id="45" dur="1" fill="hold">
                                          <p:stCondLst>
                                            <p:cond delay="0"/>
                                          </p:stCondLst>
                                        </p:cTn>
                                        <p:tgtEl>
                                          <p:spTgt spid="53"/>
                                        </p:tgtEl>
                                        <p:attrNameLst>
                                          <p:attrName>style.visibility</p:attrName>
                                        </p:attrNameLst>
                                      </p:cBhvr>
                                      <p:to>
                                        <p:strVal val="visible"/>
                                      </p:to>
                                    </p:set>
                                    <p:animEffect transition="in" filter="slide(fromBottom)">
                                      <p:cBhvr>
                                        <p:cTn id="46"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animBg="1"/>
      <p:bldP spid="2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1714480" y="1785932"/>
            <a:ext cx="4000528" cy="2838470"/>
            <a:chOff x="1714480" y="1785932"/>
            <a:chExt cx="4000528" cy="2838470"/>
          </a:xfrm>
        </p:grpSpPr>
        <p:sp>
          <p:nvSpPr>
            <p:cNvPr id="10" name="Rectangle 9"/>
            <p:cNvSpPr/>
            <p:nvPr/>
          </p:nvSpPr>
          <p:spPr>
            <a:xfrm>
              <a:off x="3786182" y="1785932"/>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714480" y="3000378"/>
              <a:ext cx="4000528" cy="1624024"/>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9"/>
            <p:cNvGrpSpPr/>
            <p:nvPr/>
          </p:nvGrpSpPr>
          <p:grpSpPr>
            <a:xfrm>
              <a:off x="3857620" y="1857370"/>
              <a:ext cx="1785950" cy="941965"/>
              <a:chOff x="3857620" y="1857370"/>
              <a:chExt cx="1785950" cy="941965"/>
            </a:xfrm>
          </p:grpSpPr>
          <p:sp>
            <p:nvSpPr>
              <p:cNvPr id="14" name="Rectangle 13"/>
              <p:cNvSpPr/>
              <p:nvPr/>
            </p:nvSpPr>
            <p:spPr>
              <a:xfrm>
                <a:off x="3857620" y="2214560"/>
                <a:ext cx="1785950"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5" name="Rectangle 14"/>
              <p:cNvSpPr/>
              <p:nvPr/>
            </p:nvSpPr>
            <p:spPr>
              <a:xfrm>
                <a:off x="3857620" y="1857370"/>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1</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24" name="Group 23"/>
          <p:cNvGrpSpPr/>
          <p:nvPr/>
        </p:nvGrpSpPr>
        <p:grpSpPr>
          <a:xfrm>
            <a:off x="5786446" y="1214428"/>
            <a:ext cx="1928826" cy="3429024"/>
            <a:chOff x="5786446" y="1214428"/>
            <a:chExt cx="1928826" cy="3429024"/>
          </a:xfrm>
        </p:grpSpPr>
        <p:sp>
          <p:nvSpPr>
            <p:cNvPr id="8" name="Rectangle 7"/>
            <p:cNvSpPr/>
            <p:nvPr/>
          </p:nvSpPr>
          <p:spPr>
            <a:xfrm>
              <a:off x="5786446" y="1214428"/>
              <a:ext cx="1928826" cy="1143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86446" y="2428874"/>
              <a:ext cx="1928826" cy="2214578"/>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5857884" y="1285866"/>
              <a:ext cx="1785950" cy="941965"/>
              <a:chOff x="5857884" y="1285866"/>
              <a:chExt cx="1785950" cy="941965"/>
            </a:xfrm>
          </p:grpSpPr>
          <p:sp>
            <p:nvSpPr>
              <p:cNvPr id="16" name="Rectangle 15"/>
              <p:cNvSpPr/>
              <p:nvPr/>
            </p:nvSpPr>
            <p:spPr>
              <a:xfrm>
                <a:off x="5857884" y="1643056"/>
                <a:ext cx="1785950" cy="584775"/>
              </a:xfrm>
              <a:prstGeom prst="rect">
                <a:avLst/>
              </a:prstGeom>
            </p:spPr>
            <p:txBody>
              <a:bodyPr wrap="square">
                <a:spAutoFit/>
              </a:bodyPr>
              <a:lstStyle/>
              <a:p>
                <a:r>
                  <a:rPr lang="ms-MY" sz="8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solidFill>
                  <a:latin typeface="Open Sans Light" pitchFamily="34" charset="0"/>
                  <a:ea typeface="Open Sans Light" pitchFamily="34" charset="0"/>
                  <a:cs typeface="Open Sans Light" pitchFamily="34" charset="0"/>
                </a:endParaRPr>
              </a:p>
            </p:txBody>
          </p:sp>
          <p:sp>
            <p:nvSpPr>
              <p:cNvPr id="17" name="Rectangle 16"/>
              <p:cNvSpPr/>
              <p:nvPr/>
            </p:nvSpPr>
            <p:spPr>
              <a:xfrm>
                <a:off x="5857884" y="1285866"/>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2</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22" name="Group 21"/>
          <p:cNvGrpSpPr/>
          <p:nvPr/>
        </p:nvGrpSpPr>
        <p:grpSpPr>
          <a:xfrm>
            <a:off x="1357290" y="1500180"/>
            <a:ext cx="2357454" cy="1428760"/>
            <a:chOff x="1357290" y="1500180"/>
            <a:chExt cx="2357454" cy="1428760"/>
          </a:xfrm>
        </p:grpSpPr>
        <p:sp>
          <p:nvSpPr>
            <p:cNvPr id="12" name="Rectangle 11"/>
            <p:cNvSpPr/>
            <p:nvPr/>
          </p:nvSpPr>
          <p:spPr>
            <a:xfrm>
              <a:off x="1357290" y="1500180"/>
              <a:ext cx="285752" cy="1428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714480" y="1500180"/>
              <a:ext cx="2000264" cy="142876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rot="16200000">
              <a:off x="1045345" y="2134000"/>
              <a:ext cx="931665"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Portfolio 3</a:t>
              </a:r>
              <a:endParaRPr lang="en-US" sz="1200" dirty="0">
                <a:solidFill>
                  <a:schemeClr val="bg1"/>
                </a:solidFill>
                <a:latin typeface="Open Sans" pitchFamily="34" charset="0"/>
                <a:ea typeface="Open Sans" pitchFamily="34" charset="0"/>
                <a:cs typeface="Open Sans" pitchFamily="34" charset="0"/>
              </a:endParaRPr>
            </a:p>
          </p:txBody>
        </p:sp>
      </p:grpSp>
      <p:sp>
        <p:nvSpPr>
          <p:cNvPr id="21" name="Rectangle 20"/>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slide(fromTop)">
                                      <p:cBhvr>
                                        <p:cTn id="14" dur="500"/>
                                        <p:tgtEl>
                                          <p:spTgt spid="23"/>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Top)">
                                      <p:cBhvr>
                                        <p:cTn id="18" dur="500"/>
                                        <p:tgtEl>
                                          <p:spTgt spid="24"/>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lide(fromLeft)">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1428728" y="1142990"/>
            <a:ext cx="6357982" cy="1571636"/>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1428728" y="2786064"/>
            <a:ext cx="1500198" cy="928694"/>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428728" y="3786196"/>
            <a:ext cx="1500198" cy="928694"/>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000364" y="2786064"/>
            <a:ext cx="1500198" cy="1928826"/>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4572000" y="2786064"/>
            <a:ext cx="3214710" cy="1928826"/>
            <a:chOff x="4572000" y="2786064"/>
            <a:chExt cx="3214710" cy="1928826"/>
          </a:xfrm>
        </p:grpSpPr>
        <p:sp>
          <p:nvSpPr>
            <p:cNvPr id="14" name="Rectangle 13"/>
            <p:cNvSpPr/>
            <p:nvPr/>
          </p:nvSpPr>
          <p:spPr>
            <a:xfrm>
              <a:off x="4572000" y="2786064"/>
              <a:ext cx="3214710" cy="19288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14876" y="2928940"/>
              <a:ext cx="2857520" cy="1637710"/>
              <a:chOff x="4714876" y="2928940"/>
              <a:chExt cx="2857520" cy="1637710"/>
            </a:xfrm>
          </p:grpSpPr>
          <p:sp>
            <p:nvSpPr>
              <p:cNvPr id="15" name="Rectangle 14"/>
              <p:cNvSpPr/>
              <p:nvPr/>
            </p:nvSpPr>
            <p:spPr>
              <a:xfrm>
                <a:off x="4714876" y="3643320"/>
                <a:ext cx="2857520" cy="923330"/>
              </a:xfrm>
              <a:prstGeom prst="rect">
                <a:avLst/>
              </a:prstGeom>
            </p:spPr>
            <p:txBody>
              <a:bodyPr wrap="square">
                <a:spAutoFit/>
              </a:bodyPr>
              <a:lstStyle/>
              <a:p>
                <a:r>
                  <a:rPr lang="ms-MY" sz="9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solidFill>
                  <a:latin typeface="Open Sans Light" pitchFamily="34" charset="0"/>
                  <a:ea typeface="Open Sans Light" pitchFamily="34" charset="0"/>
                  <a:cs typeface="Open Sans Light" pitchFamily="34" charset="0"/>
                </a:endParaRPr>
              </a:p>
            </p:txBody>
          </p:sp>
          <p:sp>
            <p:nvSpPr>
              <p:cNvPr id="16" name="Rectangle 15"/>
              <p:cNvSpPr/>
              <p:nvPr/>
            </p:nvSpPr>
            <p:spPr>
              <a:xfrm>
                <a:off x="4714876" y="2928940"/>
                <a:ext cx="1535613" cy="523220"/>
              </a:xfrm>
              <a:prstGeom prst="rect">
                <a:avLst/>
              </a:prstGeom>
            </p:spPr>
            <p:txBody>
              <a:bodyPr wrap="none">
                <a:spAutoFit/>
              </a:bodyPr>
              <a:lstStyle/>
              <a:p>
                <a:r>
                  <a:rPr lang="en-US" sz="1400" dirty="0" err="1" smtClean="0">
                    <a:solidFill>
                      <a:schemeClr val="bg1"/>
                    </a:solidFill>
                    <a:latin typeface="Open Sans" pitchFamily="34" charset="0"/>
                    <a:ea typeface="Open Sans" pitchFamily="34" charset="0"/>
                    <a:cs typeface="Open Sans" pitchFamily="34" charset="0"/>
                  </a:rPr>
                  <a:t>Portofilo</a:t>
                </a:r>
                <a:r>
                  <a:rPr lang="en-US" sz="1400" dirty="0" smtClean="0">
                    <a:solidFill>
                      <a:schemeClr val="bg1"/>
                    </a:solidFill>
                    <a:latin typeface="Open Sans" pitchFamily="34" charset="0"/>
                    <a:ea typeface="Open Sans" pitchFamily="34" charset="0"/>
                    <a:cs typeface="Open Sans" pitchFamily="34" charset="0"/>
                  </a:rPr>
                  <a:t> Project</a:t>
                </a:r>
                <a:endParaRPr lang="en-US" sz="1400" dirty="0" smtClean="0">
                  <a:solidFill>
                    <a:schemeClr val="bg1"/>
                  </a:solidFill>
                  <a:latin typeface="Open Sans" pitchFamily="34" charset="0"/>
                  <a:ea typeface="Open Sans" pitchFamily="34" charset="0"/>
                  <a:cs typeface="Open Sans" pitchFamily="34" charset="0"/>
                </a:endParaRPr>
              </a:p>
              <a:p>
                <a:r>
                  <a:rPr lang="en-US" sz="1400" dirty="0" smtClean="0">
                    <a:solidFill>
                      <a:schemeClr val="bg1"/>
                    </a:solidFill>
                    <a:latin typeface="Open Sans" pitchFamily="34" charset="0"/>
                    <a:ea typeface="Open Sans" pitchFamily="34" charset="0"/>
                    <a:cs typeface="Open Sans" pitchFamily="34" charset="0"/>
                  </a:rPr>
                  <a:t>Sample</a:t>
                </a:r>
                <a:endParaRPr lang="en-US" sz="1400" dirty="0">
                  <a:solidFill>
                    <a:schemeClr val="bg1"/>
                  </a:solidFill>
                  <a:latin typeface="Open Sans" pitchFamily="34" charset="0"/>
                  <a:ea typeface="Open Sans" pitchFamily="34" charset="0"/>
                  <a:cs typeface="Open Sans" pitchFamily="34" charset="0"/>
                </a:endParaRPr>
              </a:p>
            </p:txBody>
          </p:sp>
          <p:cxnSp>
            <p:nvCxnSpPr>
              <p:cNvPr id="18" name="Straight Connector 17"/>
              <p:cNvCxnSpPr/>
              <p:nvPr/>
            </p:nvCxnSpPr>
            <p:spPr>
              <a:xfrm>
                <a:off x="4857752" y="3500444"/>
                <a:ext cx="71438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79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Top)">
                                      <p:cBhvr>
                                        <p:cTn id="14" dur="500"/>
                                        <p:tgtEl>
                                          <p:spTgt spid="8"/>
                                        </p:tgtEl>
                                      </p:cBhvr>
                                    </p:animEffect>
                                  </p:childTnLst>
                                </p:cTn>
                              </p:par>
                            </p:childTnLst>
                          </p:cTn>
                        </p:par>
                        <p:par>
                          <p:cTn id="15" fill="hold">
                            <p:stCondLst>
                              <p:cond delay="1000"/>
                            </p:stCondLst>
                            <p:childTnLst>
                              <p:par>
                                <p:cTn id="16" presetID="12" presetClass="entr" presetSubtype="1"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Top)">
                                      <p:cBhvr>
                                        <p:cTn id="18" dur="500"/>
                                        <p:tgtEl>
                                          <p:spTgt spid="9"/>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slide(fromTop)">
                                      <p:cBhvr>
                                        <p:cTn id="22" dur="500"/>
                                        <p:tgtEl>
                                          <p:spTgt spid="12"/>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slide(fromTop)">
                                      <p:cBhvr>
                                        <p:cTn id="26" dur="500"/>
                                        <p:tgtEl>
                                          <p:spTgt spid="1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slide(fromTop)">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P spid="9" grpId="0" animBg="1"/>
      <p:bldP spid="12" grpId="0" animBg="1"/>
      <p:bldP spid="1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39"/>
          <p:cNvGrpSpPr/>
          <p:nvPr/>
        </p:nvGrpSpPr>
        <p:grpSpPr>
          <a:xfrm>
            <a:off x="857224" y="142876"/>
            <a:ext cx="7429552" cy="492443"/>
            <a:chOff x="857224" y="142876"/>
            <a:chExt cx="7429552" cy="492443"/>
          </a:xfrm>
        </p:grpSpPr>
        <p:sp>
          <p:nvSpPr>
            <p:cNvPr id="41" name="Rectangle 40"/>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42" name="Straight Connector 41"/>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 name="Group 7"/>
          <p:cNvGrpSpPr/>
          <p:nvPr/>
        </p:nvGrpSpPr>
        <p:grpSpPr>
          <a:xfrm>
            <a:off x="5286380" y="1285866"/>
            <a:ext cx="5939212" cy="3584928"/>
            <a:chOff x="336947" y="1950447"/>
            <a:chExt cx="6745544" cy="4071635"/>
          </a:xfrm>
        </p:grpSpPr>
        <p:pic>
          <p:nvPicPr>
            <p:cNvPr id="9" name="Picture 8"/>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10" name="Rectangle 9"/>
            <p:cNvSpPr/>
            <p:nvPr/>
          </p:nvSpPr>
          <p:spPr>
            <a:xfrm>
              <a:off x="1129035" y="2160307"/>
              <a:ext cx="5184576" cy="3240361"/>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46"/>
          <p:cNvGrpSpPr/>
          <p:nvPr/>
        </p:nvGrpSpPr>
        <p:grpSpPr>
          <a:xfrm>
            <a:off x="571472" y="2857502"/>
            <a:ext cx="2214578" cy="1033169"/>
            <a:chOff x="571472" y="2857502"/>
            <a:chExt cx="2214578" cy="1033169"/>
          </a:xfrm>
        </p:grpSpPr>
        <p:sp>
          <p:nvSpPr>
            <p:cNvPr id="13" name="Oval 12"/>
            <p:cNvSpPr/>
            <p:nvPr/>
          </p:nvSpPr>
          <p:spPr>
            <a:xfrm>
              <a:off x="64291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71472" y="3429006"/>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0" name="Rectangle 19"/>
            <p:cNvSpPr/>
            <p:nvPr/>
          </p:nvSpPr>
          <p:spPr>
            <a:xfrm>
              <a:off x="1214414" y="3000378"/>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sp>
          <p:nvSpPr>
            <p:cNvPr id="23" name="AutoShape 47"/>
            <p:cNvSpPr/>
            <p:nvPr/>
          </p:nvSpPr>
          <p:spPr bwMode="auto">
            <a:xfrm>
              <a:off x="751385" y="2984062"/>
              <a:ext cx="318394" cy="318392"/>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5" name="Group 50"/>
          <p:cNvGrpSpPr/>
          <p:nvPr/>
        </p:nvGrpSpPr>
        <p:grpSpPr>
          <a:xfrm>
            <a:off x="3071802" y="2857502"/>
            <a:ext cx="2214578" cy="1033169"/>
            <a:chOff x="3071802" y="2857502"/>
            <a:chExt cx="2214578" cy="1033169"/>
          </a:xfrm>
        </p:grpSpPr>
        <p:sp>
          <p:nvSpPr>
            <p:cNvPr id="14" name="Oval 13"/>
            <p:cNvSpPr/>
            <p:nvPr/>
          </p:nvSpPr>
          <p:spPr>
            <a:xfrm>
              <a:off x="3143240" y="2857502"/>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3071802" y="3429006"/>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2" name="Rectangle 21"/>
            <p:cNvSpPr/>
            <p:nvPr/>
          </p:nvSpPr>
          <p:spPr>
            <a:xfrm>
              <a:off x="3714744" y="3000378"/>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45"/>
            <p:cNvGrpSpPr/>
            <p:nvPr/>
          </p:nvGrpSpPr>
          <p:grpSpPr>
            <a:xfrm>
              <a:off x="3315498" y="2994962"/>
              <a:ext cx="218794" cy="318394"/>
              <a:chOff x="4510872" y="4044724"/>
              <a:chExt cx="251543" cy="366051"/>
            </a:xfrm>
            <a:solidFill>
              <a:schemeClr val="bg1"/>
            </a:solidFill>
          </p:grpSpPr>
          <p:sp>
            <p:nvSpPr>
              <p:cNvPr id="24" name="AutoShape 60"/>
              <p:cNvSpPr/>
              <p:nvPr/>
            </p:nvSpPr>
            <p:spPr bwMode="auto">
              <a:xfrm>
                <a:off x="4614115" y="414734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61"/>
              <p:cNvSpPr/>
              <p:nvPr/>
            </p:nvSpPr>
            <p:spPr bwMode="auto">
              <a:xfrm>
                <a:off x="4614115" y="4285003"/>
                <a:ext cx="22526"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62"/>
              <p:cNvSpPr/>
              <p:nvPr/>
            </p:nvSpPr>
            <p:spPr bwMode="auto">
              <a:xfrm>
                <a:off x="4545285" y="4216172"/>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63"/>
              <p:cNvSpPr/>
              <p:nvPr/>
            </p:nvSpPr>
            <p:spPr bwMode="auto">
              <a:xfrm>
                <a:off x="4682320" y="4216172"/>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64"/>
              <p:cNvSpPr/>
              <p:nvPr/>
            </p:nvSpPr>
            <p:spPr bwMode="auto">
              <a:xfrm>
                <a:off x="4567812" y="4261851"/>
                <a:ext cx="23152" cy="23152"/>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65"/>
              <p:cNvSpPr/>
              <p:nvPr/>
            </p:nvSpPr>
            <p:spPr bwMode="auto">
              <a:xfrm>
                <a:off x="4567812" y="4170494"/>
                <a:ext cx="23152" cy="23152"/>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66"/>
              <p:cNvSpPr/>
              <p:nvPr/>
            </p:nvSpPr>
            <p:spPr bwMode="auto">
              <a:xfrm>
                <a:off x="4659793" y="4261851"/>
                <a:ext cx="22526" cy="23152"/>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67"/>
              <p:cNvSpPr/>
              <p:nvPr/>
            </p:nvSpPr>
            <p:spPr bwMode="auto">
              <a:xfrm>
                <a:off x="4510872" y="4044724"/>
                <a:ext cx="251543"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68"/>
              <p:cNvSpPr/>
              <p:nvPr/>
            </p:nvSpPr>
            <p:spPr bwMode="auto">
              <a:xfrm>
                <a:off x="4614115" y="4170494"/>
                <a:ext cx="68830" cy="6945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7" name="Group 48"/>
          <p:cNvGrpSpPr/>
          <p:nvPr/>
        </p:nvGrpSpPr>
        <p:grpSpPr>
          <a:xfrm>
            <a:off x="3071802" y="1357304"/>
            <a:ext cx="2214578" cy="1033169"/>
            <a:chOff x="3071802" y="1357304"/>
            <a:chExt cx="2214578" cy="1033169"/>
          </a:xfrm>
        </p:grpSpPr>
        <p:sp>
          <p:nvSpPr>
            <p:cNvPr id="12" name="Oval 11"/>
            <p:cNvSpPr/>
            <p:nvPr/>
          </p:nvSpPr>
          <p:spPr>
            <a:xfrm>
              <a:off x="314324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3071802" y="1928808"/>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8" name="Rectangle 17"/>
            <p:cNvSpPr/>
            <p:nvPr/>
          </p:nvSpPr>
          <p:spPr>
            <a:xfrm>
              <a:off x="3714744" y="1500180"/>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8" name="Group 44"/>
            <p:cNvGrpSpPr/>
            <p:nvPr/>
          </p:nvGrpSpPr>
          <p:grpSpPr>
            <a:xfrm>
              <a:off x="3275333" y="1464349"/>
              <a:ext cx="298256" cy="318394"/>
              <a:chOff x="2989103" y="4044724"/>
              <a:chExt cx="342899" cy="366051"/>
            </a:xfrm>
            <a:solidFill>
              <a:schemeClr val="bg1"/>
            </a:solidFill>
          </p:grpSpPr>
          <p:sp>
            <p:nvSpPr>
              <p:cNvPr id="33" name="AutoShape 78"/>
              <p:cNvSpPr/>
              <p:nvPr/>
            </p:nvSpPr>
            <p:spPr bwMode="auto">
              <a:xfrm>
                <a:off x="2989103" y="4044724"/>
                <a:ext cx="342899"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79"/>
              <p:cNvSpPr/>
              <p:nvPr/>
            </p:nvSpPr>
            <p:spPr bwMode="auto">
              <a:xfrm>
                <a:off x="3034781" y="4090401"/>
                <a:ext cx="251543"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80"/>
              <p:cNvSpPr/>
              <p:nvPr/>
            </p:nvSpPr>
            <p:spPr bwMode="auto">
              <a:xfrm>
                <a:off x="3171813" y="4124816"/>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40" name="Group 47"/>
          <p:cNvGrpSpPr/>
          <p:nvPr/>
        </p:nvGrpSpPr>
        <p:grpSpPr>
          <a:xfrm>
            <a:off x="571472" y="1357304"/>
            <a:ext cx="2214578" cy="1033169"/>
            <a:chOff x="571472" y="1357304"/>
            <a:chExt cx="2214578" cy="1033169"/>
          </a:xfrm>
        </p:grpSpPr>
        <p:sp>
          <p:nvSpPr>
            <p:cNvPr id="11" name="Oval 10"/>
            <p:cNvSpPr/>
            <p:nvPr/>
          </p:nvSpPr>
          <p:spPr>
            <a:xfrm>
              <a:off x="642910" y="1357304"/>
              <a:ext cx="551370" cy="5513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571472" y="1928808"/>
              <a:ext cx="2214578" cy="46166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16" name="Rectangle 15"/>
            <p:cNvSpPr/>
            <p:nvPr/>
          </p:nvSpPr>
          <p:spPr>
            <a:xfrm>
              <a:off x="1214414" y="1500180"/>
              <a:ext cx="1452642" cy="261610"/>
            </a:xfrm>
            <a:prstGeom prst="rect">
              <a:avLst/>
            </a:prstGeom>
          </p:spPr>
          <p:txBody>
            <a:bodyPr wrap="none">
              <a:spAutoFit/>
            </a:bodyPr>
            <a:lstStyle/>
            <a:p>
              <a:r>
                <a:rPr lang="en-US" sz="11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100" dirty="0">
                <a:solidFill>
                  <a:schemeClr val="bg1">
                    <a:lumMod val="65000"/>
                  </a:schemeClr>
                </a:solidFill>
                <a:latin typeface="Open Sans" pitchFamily="34" charset="0"/>
                <a:ea typeface="Open Sans" pitchFamily="34" charset="0"/>
                <a:cs typeface="Open Sans" pitchFamily="34" charset="0"/>
              </a:endParaRPr>
            </a:p>
          </p:txBody>
        </p:sp>
        <p:grpSp>
          <p:nvGrpSpPr>
            <p:cNvPr id="44" name="Group 43"/>
            <p:cNvGrpSpPr/>
            <p:nvPr/>
          </p:nvGrpSpPr>
          <p:grpSpPr>
            <a:xfrm>
              <a:off x="763153" y="1487871"/>
              <a:ext cx="318936" cy="268320"/>
              <a:chOff x="0" y="4815619"/>
              <a:chExt cx="366676" cy="308484"/>
            </a:xfrm>
            <a:solidFill>
              <a:schemeClr val="bg1"/>
            </a:solidFill>
          </p:grpSpPr>
          <p:sp>
            <p:nvSpPr>
              <p:cNvPr id="36" name="AutoShape 120"/>
              <p:cNvSpPr/>
              <p:nvPr/>
            </p:nvSpPr>
            <p:spPr bwMode="auto">
              <a:xfrm>
                <a:off x="91981" y="4895714"/>
                <a:ext cx="182712" cy="182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21"/>
              <p:cNvSpPr/>
              <p:nvPr/>
            </p:nvSpPr>
            <p:spPr bwMode="auto">
              <a:xfrm>
                <a:off x="137660" y="4941391"/>
                <a:ext cx="51310"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122"/>
              <p:cNvSpPr/>
              <p:nvPr/>
            </p:nvSpPr>
            <p:spPr bwMode="auto">
              <a:xfrm>
                <a:off x="0" y="4815619"/>
                <a:ext cx="366676" cy="308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52" name="Rectangle 5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80</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slide(fromTop)">
                                      <p:cBhvr>
                                        <p:cTn id="10" dur="500"/>
                                        <p:tgtEl>
                                          <p:spTgt spid="39"/>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Right)">
                                      <p:cBhvr>
                                        <p:cTn id="14" dur="500"/>
                                        <p:tgtEl>
                                          <p:spTgt spid="3"/>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slide(fromRight)">
                                      <p:cBhvr>
                                        <p:cTn id="18" dur="500"/>
                                        <p:tgtEl>
                                          <p:spTgt spid="40"/>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Right)">
                                      <p:cBhvr>
                                        <p:cTn id="22" dur="500"/>
                                        <p:tgtEl>
                                          <p:spTgt spid="7"/>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Right)">
                                      <p:cBhvr>
                                        <p:cTn id="26" dur="500"/>
                                        <p:tgtEl>
                                          <p:spTgt spid="4"/>
                                        </p:tgtEl>
                                      </p:cBhvr>
                                    </p:animEffect>
                                  </p:childTnLst>
                                </p:cTn>
                              </p:par>
                            </p:childTnLst>
                          </p:cTn>
                        </p:par>
                        <p:par>
                          <p:cTn id="27" fill="hold">
                            <p:stCondLst>
                              <p:cond delay="2500"/>
                            </p:stCondLst>
                            <p:childTnLst>
                              <p:par>
                                <p:cTn id="28" presetID="12" presetClass="entr" presetSubtype="2"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slide(fromRigh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1571618"/>
            <a:ext cx="9144000" cy="2286016"/>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14"/>
          <p:cNvGrpSpPr/>
          <p:nvPr/>
        </p:nvGrpSpPr>
        <p:grpSpPr>
          <a:xfrm>
            <a:off x="857224" y="142876"/>
            <a:ext cx="7429552" cy="492443"/>
            <a:chOff x="857224" y="142876"/>
            <a:chExt cx="7429552" cy="492443"/>
          </a:xfrm>
        </p:grpSpPr>
        <p:sp>
          <p:nvSpPr>
            <p:cNvPr id="16" name="Rectangle 15"/>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7" name="Straight Connector 16"/>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8" name="Group 37"/>
          <p:cNvGrpSpPr/>
          <p:nvPr/>
        </p:nvGrpSpPr>
        <p:grpSpPr>
          <a:xfrm>
            <a:off x="285720" y="1000114"/>
            <a:ext cx="1803294" cy="3325452"/>
            <a:chOff x="285720" y="1000114"/>
            <a:chExt cx="1803294" cy="3325452"/>
          </a:xfrm>
        </p:grpSpPr>
        <p:grpSp>
          <p:nvGrpSpPr>
            <p:cNvPr id="2" name="Group 44"/>
            <p:cNvGrpSpPr/>
            <p:nvPr/>
          </p:nvGrpSpPr>
          <p:grpSpPr>
            <a:xfrm>
              <a:off x="285720" y="1000114"/>
              <a:ext cx="1517542" cy="3182576"/>
              <a:chOff x="685800" y="514350"/>
              <a:chExt cx="1985010" cy="4162944"/>
            </a:xfrm>
          </p:grpSpPr>
          <p:pic>
            <p:nvPicPr>
              <p:cNvPr id="46" name="Picture 45" descr="iPhone-5-(black).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47" name="Rectangle 46"/>
              <p:cNvSpPr/>
              <p:nvPr/>
            </p:nvSpPr>
            <p:spPr>
              <a:xfrm>
                <a:off x="838200" y="1123950"/>
                <a:ext cx="1676400" cy="2971799"/>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9"/>
            <p:cNvGrpSpPr/>
            <p:nvPr/>
          </p:nvGrpSpPr>
          <p:grpSpPr>
            <a:xfrm>
              <a:off x="571472" y="1142990"/>
              <a:ext cx="1517542" cy="3182576"/>
              <a:chOff x="685800" y="514350"/>
              <a:chExt cx="1985010" cy="4162944"/>
            </a:xfrm>
          </p:grpSpPr>
          <p:pic>
            <p:nvPicPr>
              <p:cNvPr id="21" name="Picture 20" descr="iPhone-5-(black).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514350"/>
                <a:ext cx="1985010" cy="41629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22" name="Rectangle 21"/>
              <p:cNvSpPr/>
              <p:nvPr/>
            </p:nvSpPr>
            <p:spPr>
              <a:xfrm>
                <a:off x="838200" y="1123950"/>
                <a:ext cx="1676400" cy="2971799"/>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33" name="Straight Connector 32"/>
          <p:cNvCxnSpPr/>
          <p:nvPr/>
        </p:nvCxnSpPr>
        <p:spPr>
          <a:xfrm rot="5400000">
            <a:off x="4142578"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a:off x="6286512" y="4286262"/>
            <a:ext cx="429422" cy="79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0"/>
          <p:cNvGrpSpPr/>
          <p:nvPr/>
        </p:nvGrpSpPr>
        <p:grpSpPr>
          <a:xfrm>
            <a:off x="2357422" y="2214560"/>
            <a:ext cx="1785950" cy="2370725"/>
            <a:chOff x="2357422" y="2214560"/>
            <a:chExt cx="1785950" cy="2370725"/>
          </a:xfrm>
        </p:grpSpPr>
        <p:sp>
          <p:nvSpPr>
            <p:cNvPr id="27" name="Rectangle 26"/>
            <p:cNvSpPr/>
            <p:nvPr/>
          </p:nvSpPr>
          <p:spPr>
            <a:xfrm>
              <a:off x="235742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Oval 27"/>
            <p:cNvSpPr/>
            <p:nvPr/>
          </p:nvSpPr>
          <p:spPr>
            <a:xfrm>
              <a:off x="2719801"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AutoShape 46"/>
            <p:cNvSpPr/>
            <p:nvPr/>
          </p:nvSpPr>
          <p:spPr bwMode="auto">
            <a:xfrm>
              <a:off x="3007743" y="2470252"/>
              <a:ext cx="458682" cy="4586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6" name="Group 41"/>
          <p:cNvGrpSpPr/>
          <p:nvPr/>
        </p:nvGrpSpPr>
        <p:grpSpPr>
          <a:xfrm>
            <a:off x="4500562" y="2214560"/>
            <a:ext cx="1785950" cy="2370725"/>
            <a:chOff x="4500562" y="2214560"/>
            <a:chExt cx="1785950" cy="2370725"/>
          </a:xfrm>
        </p:grpSpPr>
        <p:sp>
          <p:nvSpPr>
            <p:cNvPr id="25" name="Rectangle 24"/>
            <p:cNvSpPr/>
            <p:nvPr/>
          </p:nvSpPr>
          <p:spPr>
            <a:xfrm>
              <a:off x="450056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0" name="Oval 29"/>
            <p:cNvSpPr/>
            <p:nvPr/>
          </p:nvSpPr>
          <p:spPr>
            <a:xfrm>
              <a:off x="485775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7"/>
            <p:cNvGrpSpPr/>
            <p:nvPr/>
          </p:nvGrpSpPr>
          <p:grpSpPr>
            <a:xfrm>
              <a:off x="5143504" y="2500312"/>
              <a:ext cx="458684" cy="401446"/>
              <a:chOff x="1285852" y="4643452"/>
              <a:chExt cx="366051" cy="320373"/>
            </a:xfrm>
            <a:solidFill>
              <a:schemeClr val="bg1"/>
            </a:solidFill>
          </p:grpSpPr>
          <p:sp>
            <p:nvSpPr>
              <p:cNvPr id="29" name="AutoShape 103"/>
              <p:cNvSpPr/>
              <p:nvPr/>
            </p:nvSpPr>
            <p:spPr bwMode="auto">
              <a:xfrm>
                <a:off x="1343419" y="4700393"/>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104"/>
              <p:cNvSpPr/>
              <p:nvPr/>
            </p:nvSpPr>
            <p:spPr bwMode="auto">
              <a:xfrm>
                <a:off x="1285852" y="4643452"/>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8" name="Group 42"/>
          <p:cNvGrpSpPr/>
          <p:nvPr/>
        </p:nvGrpSpPr>
        <p:grpSpPr>
          <a:xfrm>
            <a:off x="6643702" y="2214560"/>
            <a:ext cx="1785950" cy="2370725"/>
            <a:chOff x="6643702" y="2214560"/>
            <a:chExt cx="1785950" cy="2370725"/>
          </a:xfrm>
        </p:grpSpPr>
        <p:sp>
          <p:nvSpPr>
            <p:cNvPr id="26" name="Rectangle 25"/>
            <p:cNvSpPr/>
            <p:nvPr/>
          </p:nvSpPr>
          <p:spPr>
            <a:xfrm>
              <a:off x="6643702" y="4000510"/>
              <a:ext cx="1785950" cy="584775"/>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1" name="Oval 30"/>
            <p:cNvSpPr/>
            <p:nvPr/>
          </p:nvSpPr>
          <p:spPr>
            <a:xfrm>
              <a:off x="7000892" y="2214560"/>
              <a:ext cx="989754" cy="989754"/>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8"/>
            <p:cNvGrpSpPr/>
            <p:nvPr/>
          </p:nvGrpSpPr>
          <p:grpSpPr>
            <a:xfrm>
              <a:off x="7286644" y="2571750"/>
              <a:ext cx="457900" cy="286970"/>
              <a:chOff x="553750" y="4689130"/>
              <a:chExt cx="365425" cy="229016"/>
            </a:xfrm>
            <a:solidFill>
              <a:schemeClr val="bg1"/>
            </a:solidFill>
          </p:grpSpPr>
          <p:sp>
            <p:nvSpPr>
              <p:cNvPr id="34" name="AutoShape 105"/>
              <p:cNvSpPr/>
              <p:nvPr/>
            </p:nvSpPr>
            <p:spPr bwMode="auto">
              <a:xfrm>
                <a:off x="553750" y="4689130"/>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106"/>
              <p:cNvSpPr/>
              <p:nvPr/>
            </p:nvSpPr>
            <p:spPr bwMode="auto">
              <a:xfrm>
                <a:off x="690785" y="4757961"/>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107"/>
              <p:cNvSpPr/>
              <p:nvPr/>
            </p:nvSpPr>
            <p:spPr bwMode="auto">
              <a:xfrm>
                <a:off x="656368" y="472354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
        <p:nvSpPr>
          <p:cNvPr id="40" name="Rectangle 39"/>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81</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slide(fromTop)">
                                      <p:cBhvr>
                                        <p:cTn id="10" dur="500"/>
                                        <p:tgtEl>
                                          <p:spTgt spid="14"/>
                                        </p:tgtEl>
                                      </p:cBhvr>
                                    </p:animEffect>
                                  </p:childTnLst>
                                </p:cTn>
                              </p:par>
                            </p:childTnLst>
                          </p:cTn>
                        </p:par>
                        <p:par>
                          <p:cTn id="11" fill="hold">
                            <p:stCondLst>
                              <p:cond delay="500"/>
                            </p:stCondLst>
                            <p:childTnLst>
                              <p:par>
                                <p:cTn id="12" presetID="12" presetClass="entr" presetSubtype="8" fill="hold" nodeType="after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slide(fromLeft)">
                                      <p:cBhvr>
                                        <p:cTn id="14" dur="500"/>
                                        <p:tgtEl>
                                          <p:spTgt spid="38"/>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slide(fromLeft)">
                                      <p:cBhvr>
                                        <p:cTn id="18" dur="500"/>
                                        <p:tgtEl>
                                          <p:spTgt spid="23"/>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slide(fromTop)">
                                      <p:cBhvr>
                                        <p:cTn id="22" dur="500"/>
                                        <p:tgtEl>
                                          <p:spTgt spid="5"/>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slide(fromTop)">
                                      <p:cBhvr>
                                        <p:cTn id="26" dur="500"/>
                                        <p:tgtEl>
                                          <p:spTgt spid="3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slide(fromTop)">
                                      <p:cBhvr>
                                        <p:cTn id="30" dur="500"/>
                                        <p:tgtEl>
                                          <p:spTgt spid="6"/>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slide(fromTop)">
                                      <p:cBhvr>
                                        <p:cTn id="34" dur="500"/>
                                        <p:tgtEl>
                                          <p:spTgt spid="35"/>
                                        </p:tgtEl>
                                      </p:cBhvr>
                                    </p:animEffect>
                                  </p:childTnLst>
                                </p:cTn>
                              </p:par>
                            </p:childTnLst>
                          </p:cTn>
                        </p:par>
                        <p:par>
                          <p:cTn id="35" fill="hold">
                            <p:stCondLst>
                              <p:cond delay="3500"/>
                            </p:stCondLst>
                            <p:childTnLst>
                              <p:par>
                                <p:cTn id="36" presetID="12" presetClass="entr" presetSubtype="1"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slide(fromTop)">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8"/>
          <p:cNvGrpSpPr/>
          <p:nvPr/>
        </p:nvGrpSpPr>
        <p:grpSpPr>
          <a:xfrm>
            <a:off x="857224" y="142876"/>
            <a:ext cx="7429552" cy="492443"/>
            <a:chOff x="857224" y="142876"/>
            <a:chExt cx="7429552" cy="492443"/>
          </a:xfrm>
        </p:grpSpPr>
        <p:sp>
          <p:nvSpPr>
            <p:cNvPr id="10" name="Rectangle 9"/>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11" name="Straight Connector 10"/>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357158" y="1214428"/>
            <a:ext cx="1928826" cy="3433542"/>
            <a:chOff x="357158" y="1214428"/>
            <a:chExt cx="1928826" cy="3433542"/>
          </a:xfrm>
        </p:grpSpPr>
        <p:sp>
          <p:nvSpPr>
            <p:cNvPr id="2" name="Rectangle 1"/>
            <p:cNvSpPr/>
            <p:nvPr/>
          </p:nvSpPr>
          <p:spPr>
            <a:xfrm>
              <a:off x="357158" y="1214428"/>
              <a:ext cx="1926791" cy="1714512"/>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50"/>
            <p:cNvGrpSpPr/>
            <p:nvPr/>
          </p:nvGrpSpPr>
          <p:grpSpPr>
            <a:xfrm>
              <a:off x="500034" y="3071816"/>
              <a:ext cx="1657400" cy="228640"/>
              <a:chOff x="500034" y="3071816"/>
              <a:chExt cx="1657400" cy="228640"/>
            </a:xfrm>
          </p:grpSpPr>
          <p:sp>
            <p:nvSpPr>
              <p:cNvPr id="14" name="5-Point Star 13"/>
              <p:cNvSpPr/>
              <p:nvPr/>
            </p:nvSpPr>
            <p:spPr>
              <a:xfrm>
                <a:off x="50003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85722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5-Point Star 15"/>
              <p:cNvSpPr/>
              <p:nvPr/>
            </p:nvSpPr>
            <p:spPr>
              <a:xfrm>
                <a:off x="121441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p:cNvSpPr/>
              <p:nvPr/>
            </p:nvSpPr>
            <p:spPr>
              <a:xfrm>
                <a:off x="157160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5-Point Star 17"/>
              <p:cNvSpPr/>
              <p:nvPr/>
            </p:nvSpPr>
            <p:spPr>
              <a:xfrm>
                <a:off x="192879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 name="Group 57"/>
            <p:cNvGrpSpPr/>
            <p:nvPr/>
          </p:nvGrpSpPr>
          <p:grpSpPr>
            <a:xfrm>
              <a:off x="357158" y="3500444"/>
              <a:ext cx="1928826" cy="1147526"/>
              <a:chOff x="357158" y="3500444"/>
              <a:chExt cx="1928826" cy="1147526"/>
            </a:xfrm>
          </p:grpSpPr>
          <p:sp>
            <p:nvSpPr>
              <p:cNvPr id="34" name="Rectangle 33"/>
              <p:cNvSpPr/>
              <p:nvPr/>
            </p:nvSpPr>
            <p:spPr>
              <a:xfrm>
                <a:off x="357158"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5" name="Rectangle 34"/>
              <p:cNvSpPr/>
              <p:nvPr/>
            </p:nvSpPr>
            <p:spPr>
              <a:xfrm>
                <a:off x="714348" y="3500444"/>
                <a:ext cx="1295676"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5" name="Group 58"/>
            <p:cNvGrpSpPr/>
            <p:nvPr/>
          </p:nvGrpSpPr>
          <p:grpSpPr>
            <a:xfrm>
              <a:off x="785786" y="1214428"/>
              <a:ext cx="1071570" cy="357172"/>
              <a:chOff x="785786" y="1214428"/>
              <a:chExt cx="1071570" cy="357172"/>
            </a:xfrm>
          </p:grpSpPr>
          <p:sp>
            <p:nvSpPr>
              <p:cNvPr id="43" name="Rectangle 42"/>
              <p:cNvSpPr/>
              <p:nvPr/>
            </p:nvSpPr>
            <p:spPr>
              <a:xfrm>
                <a:off x="78578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857224"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20.11.2014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1" name="Group 60"/>
          <p:cNvGrpSpPr/>
          <p:nvPr/>
        </p:nvGrpSpPr>
        <p:grpSpPr>
          <a:xfrm>
            <a:off x="2500298" y="1214428"/>
            <a:ext cx="1951291" cy="3433542"/>
            <a:chOff x="2500298" y="1214428"/>
            <a:chExt cx="1951291" cy="3433542"/>
          </a:xfrm>
        </p:grpSpPr>
        <p:sp>
          <p:nvSpPr>
            <p:cNvPr id="3" name="Rectangle 2"/>
            <p:cNvSpPr/>
            <p:nvPr/>
          </p:nvSpPr>
          <p:spPr>
            <a:xfrm>
              <a:off x="2524798" y="1214428"/>
              <a:ext cx="1926791" cy="1714512"/>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51"/>
            <p:cNvGrpSpPr/>
            <p:nvPr/>
          </p:nvGrpSpPr>
          <p:grpSpPr>
            <a:xfrm>
              <a:off x="2643174" y="3071816"/>
              <a:ext cx="1657400" cy="228640"/>
              <a:chOff x="2643174" y="3071816"/>
              <a:chExt cx="1657400" cy="228640"/>
            </a:xfrm>
          </p:grpSpPr>
          <p:sp>
            <p:nvSpPr>
              <p:cNvPr id="19" name="5-Point Star 18"/>
              <p:cNvSpPr/>
              <p:nvPr/>
            </p:nvSpPr>
            <p:spPr>
              <a:xfrm>
                <a:off x="264317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5-Point Star 19"/>
              <p:cNvSpPr/>
              <p:nvPr/>
            </p:nvSpPr>
            <p:spPr>
              <a:xfrm>
                <a:off x="3000364"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5-Point Star 20"/>
              <p:cNvSpPr/>
              <p:nvPr/>
            </p:nvSpPr>
            <p:spPr>
              <a:xfrm>
                <a:off x="3357554" y="3071816"/>
                <a:ext cx="228640" cy="228640"/>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371474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5-Point Star 22"/>
              <p:cNvSpPr/>
              <p:nvPr/>
            </p:nvSpPr>
            <p:spPr>
              <a:xfrm>
                <a:off x="4071934"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 56"/>
            <p:cNvGrpSpPr/>
            <p:nvPr/>
          </p:nvGrpSpPr>
          <p:grpSpPr>
            <a:xfrm>
              <a:off x="2500298" y="3500444"/>
              <a:ext cx="1928826" cy="1147526"/>
              <a:chOff x="2500298" y="3500444"/>
              <a:chExt cx="1928826" cy="1147526"/>
            </a:xfrm>
          </p:grpSpPr>
          <p:sp>
            <p:nvSpPr>
              <p:cNvPr id="37" name="Rectangle 36"/>
              <p:cNvSpPr/>
              <p:nvPr/>
            </p:nvSpPr>
            <p:spPr>
              <a:xfrm>
                <a:off x="2500298"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8" name="Rectangle 37"/>
              <p:cNvSpPr/>
              <p:nvPr/>
            </p:nvSpPr>
            <p:spPr>
              <a:xfrm>
                <a:off x="2857488"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6" name="Group 59"/>
            <p:cNvGrpSpPr/>
            <p:nvPr/>
          </p:nvGrpSpPr>
          <p:grpSpPr>
            <a:xfrm>
              <a:off x="2928926" y="1214428"/>
              <a:ext cx="1071570" cy="357172"/>
              <a:chOff x="2928926" y="1214428"/>
              <a:chExt cx="1071570" cy="357172"/>
            </a:xfrm>
          </p:grpSpPr>
          <p:sp>
            <p:nvSpPr>
              <p:cNvPr id="44" name="Rectangle 43"/>
              <p:cNvSpPr/>
              <p:nvPr/>
            </p:nvSpPr>
            <p:spPr>
              <a:xfrm>
                <a:off x="2928926"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000364"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22.11.2014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2" name="Group 61"/>
          <p:cNvGrpSpPr/>
          <p:nvPr/>
        </p:nvGrpSpPr>
        <p:grpSpPr>
          <a:xfrm>
            <a:off x="4692438" y="1214428"/>
            <a:ext cx="1951264" cy="3433542"/>
            <a:chOff x="4692438" y="1214428"/>
            <a:chExt cx="1951264" cy="3433542"/>
          </a:xfrm>
        </p:grpSpPr>
        <p:sp>
          <p:nvSpPr>
            <p:cNvPr id="4" name="Rectangle 3"/>
            <p:cNvSpPr/>
            <p:nvPr/>
          </p:nvSpPr>
          <p:spPr>
            <a:xfrm>
              <a:off x="4692438" y="1214428"/>
              <a:ext cx="1926791" cy="171451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52"/>
            <p:cNvGrpSpPr/>
            <p:nvPr/>
          </p:nvGrpSpPr>
          <p:grpSpPr>
            <a:xfrm>
              <a:off x="4857752" y="3071816"/>
              <a:ext cx="1657400" cy="228640"/>
              <a:chOff x="4857752" y="3071816"/>
              <a:chExt cx="1657400" cy="228640"/>
            </a:xfrm>
          </p:grpSpPr>
          <p:sp>
            <p:nvSpPr>
              <p:cNvPr id="24" name="5-Point Star 23"/>
              <p:cNvSpPr/>
              <p:nvPr/>
            </p:nvSpPr>
            <p:spPr>
              <a:xfrm>
                <a:off x="48577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5-Point Star 24"/>
              <p:cNvSpPr/>
              <p:nvPr/>
            </p:nvSpPr>
            <p:spPr>
              <a:xfrm>
                <a:off x="521494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5-Point Star 25"/>
              <p:cNvSpPr/>
              <p:nvPr/>
            </p:nvSpPr>
            <p:spPr>
              <a:xfrm>
                <a:off x="557213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5-Point Star 26"/>
              <p:cNvSpPr/>
              <p:nvPr/>
            </p:nvSpPr>
            <p:spPr>
              <a:xfrm>
                <a:off x="592932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5-Point Star 27"/>
              <p:cNvSpPr/>
              <p:nvPr/>
            </p:nvSpPr>
            <p:spPr>
              <a:xfrm>
                <a:off x="6286512" y="3071816"/>
                <a:ext cx="228640" cy="228640"/>
              </a:xfrm>
              <a:prstGeom prst="star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5"/>
            <p:cNvGrpSpPr/>
            <p:nvPr/>
          </p:nvGrpSpPr>
          <p:grpSpPr>
            <a:xfrm>
              <a:off x="4714876" y="3500444"/>
              <a:ext cx="1928826" cy="1147526"/>
              <a:chOff x="4714876" y="3500444"/>
              <a:chExt cx="1928826" cy="1147526"/>
            </a:xfrm>
          </p:grpSpPr>
          <p:sp>
            <p:nvSpPr>
              <p:cNvPr id="39" name="Rectangle 38"/>
              <p:cNvSpPr/>
              <p:nvPr/>
            </p:nvSpPr>
            <p:spPr>
              <a:xfrm>
                <a:off x="4714876"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0" name="Rectangle 39"/>
              <p:cNvSpPr/>
              <p:nvPr/>
            </p:nvSpPr>
            <p:spPr>
              <a:xfrm>
                <a:off x="5072066"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7" name="Group 60"/>
            <p:cNvGrpSpPr/>
            <p:nvPr/>
          </p:nvGrpSpPr>
          <p:grpSpPr>
            <a:xfrm>
              <a:off x="5143504" y="1214428"/>
              <a:ext cx="1071570" cy="357172"/>
              <a:chOff x="5143504" y="1214428"/>
              <a:chExt cx="1071570" cy="357172"/>
            </a:xfrm>
          </p:grpSpPr>
          <p:sp>
            <p:nvSpPr>
              <p:cNvPr id="45" name="Rectangle 44"/>
              <p:cNvSpPr/>
              <p:nvPr/>
            </p:nvSpPr>
            <p:spPr>
              <a:xfrm>
                <a:off x="514350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5214942"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23.11.2014</a:t>
                </a:r>
                <a:endParaRPr lang="en-US" sz="1200" dirty="0">
                  <a:solidFill>
                    <a:schemeClr val="bg1"/>
                  </a:solidFill>
                  <a:latin typeface="Open Sans" pitchFamily="34" charset="0"/>
                  <a:ea typeface="Open Sans" pitchFamily="34" charset="0"/>
                  <a:cs typeface="Open Sans" pitchFamily="34" charset="0"/>
                </a:endParaRPr>
              </a:p>
            </p:txBody>
          </p:sp>
        </p:grpSp>
      </p:grpSp>
      <p:grpSp>
        <p:nvGrpSpPr>
          <p:cNvPr id="64" name="Group 63"/>
          <p:cNvGrpSpPr/>
          <p:nvPr/>
        </p:nvGrpSpPr>
        <p:grpSpPr>
          <a:xfrm>
            <a:off x="6858016" y="1214428"/>
            <a:ext cx="1928826" cy="3433542"/>
            <a:chOff x="6858016" y="1214428"/>
            <a:chExt cx="1928826" cy="3433542"/>
          </a:xfrm>
        </p:grpSpPr>
        <p:sp>
          <p:nvSpPr>
            <p:cNvPr id="5" name="Rectangle 4"/>
            <p:cNvSpPr/>
            <p:nvPr/>
          </p:nvSpPr>
          <p:spPr>
            <a:xfrm>
              <a:off x="6860051" y="1214428"/>
              <a:ext cx="1926791" cy="1714512"/>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53"/>
            <p:cNvGrpSpPr/>
            <p:nvPr/>
          </p:nvGrpSpPr>
          <p:grpSpPr>
            <a:xfrm>
              <a:off x="7000892" y="3071816"/>
              <a:ext cx="1657400" cy="228640"/>
              <a:chOff x="7000892" y="3071816"/>
              <a:chExt cx="1657400" cy="228640"/>
            </a:xfrm>
          </p:grpSpPr>
          <p:sp>
            <p:nvSpPr>
              <p:cNvPr id="29" name="5-Point Star 28"/>
              <p:cNvSpPr/>
              <p:nvPr/>
            </p:nvSpPr>
            <p:spPr>
              <a:xfrm>
                <a:off x="700089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735808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5-Point Star 30"/>
              <p:cNvSpPr/>
              <p:nvPr/>
            </p:nvSpPr>
            <p:spPr>
              <a:xfrm>
                <a:off x="771527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5-Point Star 31"/>
              <p:cNvSpPr/>
              <p:nvPr/>
            </p:nvSpPr>
            <p:spPr>
              <a:xfrm>
                <a:off x="807246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5-Point Star 32"/>
              <p:cNvSpPr/>
              <p:nvPr/>
            </p:nvSpPr>
            <p:spPr>
              <a:xfrm>
                <a:off x="8429652" y="3071816"/>
                <a:ext cx="228640" cy="228640"/>
              </a:xfrm>
              <a:prstGeom prst="star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4"/>
            <p:cNvGrpSpPr/>
            <p:nvPr/>
          </p:nvGrpSpPr>
          <p:grpSpPr>
            <a:xfrm>
              <a:off x="6858016" y="3500444"/>
              <a:ext cx="1928826" cy="1147526"/>
              <a:chOff x="6858016" y="3500444"/>
              <a:chExt cx="1928826" cy="1147526"/>
            </a:xfrm>
          </p:grpSpPr>
          <p:sp>
            <p:nvSpPr>
              <p:cNvPr id="41" name="Rectangle 40"/>
              <p:cNvSpPr/>
              <p:nvPr/>
            </p:nvSpPr>
            <p:spPr>
              <a:xfrm>
                <a:off x="6858016" y="3786196"/>
                <a:ext cx="192882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2" name="Rectangle 41"/>
              <p:cNvSpPr/>
              <p:nvPr/>
            </p:nvSpPr>
            <p:spPr>
              <a:xfrm>
                <a:off x="7215206" y="3500444"/>
                <a:ext cx="1255600" cy="276999"/>
              </a:xfrm>
              <a:prstGeom prst="rect">
                <a:avLst/>
              </a:prstGeom>
            </p:spPr>
            <p:txBody>
              <a:bodyPr wrap="none">
                <a:spAutoFit/>
              </a:bodyPr>
              <a:lstStyle/>
              <a:p>
                <a:pPr algn="ctr"/>
                <a:r>
                  <a:rPr lang="en-US" sz="1200" dirty="0" smtClean="0">
                    <a:solidFill>
                      <a:schemeClr val="bg1">
                        <a:lumMod val="65000"/>
                      </a:schemeClr>
                    </a:solidFill>
                    <a:latin typeface="Open Sans" pitchFamily="34" charset="0"/>
                    <a:ea typeface="Open Sans" pitchFamily="34" charset="0"/>
                    <a:cs typeface="Open Sans" pitchFamily="34" charset="0"/>
                  </a:rPr>
                  <a:t>Project Sample</a:t>
                </a:r>
                <a:endParaRPr lang="en-US" sz="1200" dirty="0">
                  <a:solidFill>
                    <a:schemeClr val="bg1">
                      <a:lumMod val="65000"/>
                    </a:schemeClr>
                  </a:solidFill>
                  <a:latin typeface="Open Sans" pitchFamily="34" charset="0"/>
                  <a:ea typeface="Open Sans" pitchFamily="34" charset="0"/>
                  <a:cs typeface="Open Sans" pitchFamily="34" charset="0"/>
                </a:endParaRPr>
              </a:p>
            </p:txBody>
          </p:sp>
        </p:grpSp>
        <p:grpSp>
          <p:nvGrpSpPr>
            <p:cNvPr id="58" name="Group 61"/>
            <p:cNvGrpSpPr/>
            <p:nvPr/>
          </p:nvGrpSpPr>
          <p:grpSpPr>
            <a:xfrm>
              <a:off x="7286644" y="1214428"/>
              <a:ext cx="1071570" cy="357172"/>
              <a:chOff x="7286644" y="1214428"/>
              <a:chExt cx="1071570" cy="357172"/>
            </a:xfrm>
          </p:grpSpPr>
          <p:sp>
            <p:nvSpPr>
              <p:cNvPr id="46" name="Rectangle 45"/>
              <p:cNvSpPr/>
              <p:nvPr/>
            </p:nvSpPr>
            <p:spPr>
              <a:xfrm>
                <a:off x="7286644" y="1214428"/>
                <a:ext cx="1071570" cy="3571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7358082" y="1285866"/>
                <a:ext cx="973344" cy="276999"/>
              </a:xfrm>
              <a:prstGeom prst="rect">
                <a:avLst/>
              </a:prstGeom>
            </p:spPr>
            <p:txBody>
              <a:bodyPr wrap="none">
                <a:spAutoFit/>
              </a:bodyPr>
              <a:lstStyle/>
              <a:p>
                <a:pPr algn="ctr"/>
                <a:r>
                  <a:rPr lang="en-US" sz="1200" dirty="0" smtClean="0">
                    <a:solidFill>
                      <a:schemeClr val="bg1"/>
                    </a:solidFill>
                    <a:latin typeface="Open Sans" pitchFamily="34" charset="0"/>
                    <a:ea typeface="Open Sans" pitchFamily="34" charset="0"/>
                    <a:cs typeface="Open Sans" pitchFamily="34" charset="0"/>
                  </a:rPr>
                  <a:t>24.11.2014</a:t>
                </a:r>
                <a:endParaRPr lang="en-US" sz="1200" dirty="0">
                  <a:solidFill>
                    <a:schemeClr val="bg1"/>
                  </a:solidFill>
                  <a:latin typeface="Open Sans" pitchFamily="34" charset="0"/>
                  <a:ea typeface="Open Sans" pitchFamily="34" charset="0"/>
                  <a:cs typeface="Open Sans" pitchFamily="34" charset="0"/>
                </a:endParaRPr>
              </a:p>
            </p:txBody>
          </p:sp>
        </p:grpSp>
      </p:grpSp>
      <p:sp>
        <p:nvSpPr>
          <p:cNvPr id="63" name="Rectangle 62"/>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82</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Top)">
                                      <p:cBhvr>
                                        <p:cTn id="10" dur="500"/>
                                        <p:tgtEl>
                                          <p:spTgt spid="8"/>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60"/>
                                        </p:tgtEl>
                                        <p:attrNameLst>
                                          <p:attrName>style.visibility</p:attrName>
                                        </p:attrNameLst>
                                      </p:cBhvr>
                                      <p:to>
                                        <p:strVal val="visible"/>
                                      </p:to>
                                    </p:set>
                                    <p:animEffect transition="in" filter="slide(fromTop)">
                                      <p:cBhvr>
                                        <p:cTn id="14" dur="500"/>
                                        <p:tgtEl>
                                          <p:spTgt spid="60"/>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slide(fromTop)">
                                      <p:cBhvr>
                                        <p:cTn id="22" dur="500"/>
                                        <p:tgtEl>
                                          <p:spTgt spid="62"/>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slide(fromTop)">
                                      <p:cBhvr>
                                        <p:cTn id="2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4" name="Straight Connector 13"/>
          <p:cNvCxnSpPr/>
          <p:nvPr/>
        </p:nvCxnSpPr>
        <p:spPr>
          <a:xfrm rot="16200000" flipH="1">
            <a:off x="2857488" y="2928940"/>
            <a:ext cx="3429026" cy="2"/>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786314" y="1643056"/>
            <a:ext cx="3357586" cy="3000396"/>
            <a:chOff x="4786314" y="1643056"/>
            <a:chExt cx="3357586" cy="3000396"/>
          </a:xfrm>
        </p:grpSpPr>
        <p:sp>
          <p:nvSpPr>
            <p:cNvPr id="16" name="Rectangle 15"/>
            <p:cNvSpPr/>
            <p:nvPr/>
          </p:nvSpPr>
          <p:spPr>
            <a:xfrm>
              <a:off x="4857752" y="2928940"/>
              <a:ext cx="3286148" cy="1714512"/>
            </a:xfrm>
            <a:prstGeom prst="rect">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16"/>
            <p:cNvGrpSpPr/>
            <p:nvPr/>
          </p:nvGrpSpPr>
          <p:grpSpPr>
            <a:xfrm>
              <a:off x="4786314" y="1643056"/>
              <a:ext cx="3357586" cy="1142020"/>
              <a:chOff x="4786314" y="1643056"/>
              <a:chExt cx="3357586" cy="1142020"/>
            </a:xfrm>
          </p:grpSpPr>
          <p:sp>
            <p:nvSpPr>
              <p:cNvPr id="20" name="Rectangle 19"/>
              <p:cNvSpPr/>
              <p:nvPr/>
            </p:nvSpPr>
            <p:spPr>
              <a:xfrm>
                <a:off x="4786314" y="2000246"/>
                <a:ext cx="3357586" cy="7848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1" name="Rectangle 20"/>
              <p:cNvSpPr/>
              <p:nvPr/>
            </p:nvSpPr>
            <p:spPr>
              <a:xfrm>
                <a:off x="4786314" y="1643056"/>
                <a:ext cx="143302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Project Sample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17" name="Group 16"/>
          <p:cNvGrpSpPr/>
          <p:nvPr/>
        </p:nvGrpSpPr>
        <p:grpSpPr>
          <a:xfrm>
            <a:off x="928662" y="1214428"/>
            <a:ext cx="3357586" cy="2999408"/>
            <a:chOff x="928662" y="1214428"/>
            <a:chExt cx="3357586" cy="2999408"/>
          </a:xfrm>
        </p:grpSpPr>
        <p:sp>
          <p:nvSpPr>
            <p:cNvPr id="15" name="Rectangle 14"/>
            <p:cNvSpPr/>
            <p:nvPr/>
          </p:nvSpPr>
          <p:spPr>
            <a:xfrm>
              <a:off x="1000100" y="1214428"/>
              <a:ext cx="3284113" cy="1714512"/>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7"/>
            <p:cNvGrpSpPr/>
            <p:nvPr/>
          </p:nvGrpSpPr>
          <p:grpSpPr>
            <a:xfrm>
              <a:off x="928662" y="3071816"/>
              <a:ext cx="3357586" cy="1142020"/>
              <a:chOff x="928662" y="3071816"/>
              <a:chExt cx="3357586" cy="1142020"/>
            </a:xfrm>
          </p:grpSpPr>
          <p:sp>
            <p:nvSpPr>
              <p:cNvPr id="22" name="Rectangle 21"/>
              <p:cNvSpPr/>
              <p:nvPr/>
            </p:nvSpPr>
            <p:spPr>
              <a:xfrm>
                <a:off x="928662" y="3429006"/>
                <a:ext cx="3357586" cy="784830"/>
              </a:xfrm>
              <a:prstGeom prst="rect">
                <a:avLst/>
              </a:prstGeom>
            </p:spPr>
            <p:txBody>
              <a:bodyPr wrap="square">
                <a:spAutoFit/>
              </a:bodyPr>
              <a:lstStyle/>
              <a:p>
                <a:r>
                  <a:rPr lang="ms-MY" sz="900" dirty="0" smtClean="0">
                    <a:solidFill>
                      <a:schemeClr val="bg1">
                        <a:lumMod val="65000"/>
                      </a:schemeClr>
                    </a:solidFill>
                    <a:latin typeface="Open Sans" pitchFamily="34" charset="0"/>
                    <a:ea typeface="Open Sans" pitchFamily="34" charset="0"/>
                    <a:cs typeface="Open Sans"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pitchFamily="34" charset="0"/>
                  <a:ea typeface="Open Sans" pitchFamily="34" charset="0"/>
                  <a:cs typeface="Open Sans" pitchFamily="34" charset="0"/>
                </a:endParaRPr>
              </a:p>
            </p:txBody>
          </p:sp>
          <p:sp>
            <p:nvSpPr>
              <p:cNvPr id="23" name="Rectangle 22"/>
              <p:cNvSpPr/>
              <p:nvPr/>
            </p:nvSpPr>
            <p:spPr>
              <a:xfrm>
                <a:off x="928662" y="3071816"/>
                <a:ext cx="1433021"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Project Sample</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pSp>
      <p:sp>
        <p:nvSpPr>
          <p:cNvPr id="19" name="Rectangle 1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83</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slide(fromTop)">
                                      <p:cBhvr>
                                        <p:cTn id="14" dur="500"/>
                                        <p:tgtEl>
                                          <p:spTgt spid="17"/>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slide(fromTop)">
                                      <p:cBhvr>
                                        <p:cTn id="18" dur="500"/>
                                        <p:tgtEl>
                                          <p:spTgt spid="14"/>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slide(fromTop)">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1" y="1214428"/>
            <a:ext cx="9144000" cy="1714512"/>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6429388"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4357686"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2285984" y="1214428"/>
            <a:ext cx="2000328" cy="1714512"/>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1"/>
          <p:cNvGrpSpPr/>
          <p:nvPr/>
        </p:nvGrpSpPr>
        <p:grpSpPr>
          <a:xfrm>
            <a:off x="714348" y="1428742"/>
            <a:ext cx="1029449" cy="715968"/>
            <a:chOff x="714348" y="1428742"/>
            <a:chExt cx="1029449" cy="715968"/>
          </a:xfrm>
        </p:grpSpPr>
        <p:sp>
          <p:nvSpPr>
            <p:cNvPr id="44" name="Rectangle 43"/>
            <p:cNvSpPr/>
            <p:nvPr/>
          </p:nvSpPr>
          <p:spPr>
            <a:xfrm>
              <a:off x="714348" y="1428742"/>
              <a:ext cx="1029449" cy="646331"/>
            </a:xfrm>
            <a:prstGeom prst="rect">
              <a:avLst/>
            </a:prstGeom>
          </p:spPr>
          <p:txBody>
            <a:bodyPr wrap="none">
              <a:spAutoFit/>
            </a:bodyPr>
            <a:lstStyle/>
            <a:p>
              <a:r>
                <a:rPr lang="en-US" dirty="0" smtClean="0">
                  <a:solidFill>
                    <a:schemeClr val="bg1"/>
                  </a:solidFill>
                  <a:latin typeface="Open Sans" pitchFamily="34" charset="0"/>
                  <a:ea typeface="Open Sans" pitchFamily="34" charset="0"/>
                  <a:cs typeface="Open Sans" pitchFamily="34" charset="0"/>
                </a:rPr>
                <a:t>Monica </a:t>
              </a:r>
              <a:endParaRPr lang="en-US" dirty="0" smtClean="0">
                <a:solidFill>
                  <a:schemeClr val="bg1"/>
                </a:solidFill>
                <a:latin typeface="Open Sans" pitchFamily="34" charset="0"/>
                <a:ea typeface="Open Sans" pitchFamily="34" charset="0"/>
                <a:cs typeface="Open Sans" pitchFamily="34" charset="0"/>
              </a:endParaRPr>
            </a:p>
            <a:p>
              <a:r>
                <a:rPr lang="en-US" dirty="0" smtClean="0">
                  <a:solidFill>
                    <a:schemeClr val="bg1"/>
                  </a:solidFill>
                  <a:latin typeface="Open Sans" pitchFamily="34" charset="0"/>
                  <a:ea typeface="Open Sans" pitchFamily="34" charset="0"/>
                  <a:cs typeface="Open Sans" pitchFamily="34" charset="0"/>
                </a:rPr>
                <a:t>Work</a:t>
              </a:r>
              <a:endParaRPr lang="en-US" dirty="0">
                <a:solidFill>
                  <a:schemeClr val="bg1"/>
                </a:solidFill>
                <a:latin typeface="Open Sans" pitchFamily="34" charset="0"/>
                <a:ea typeface="Open Sans" pitchFamily="34" charset="0"/>
                <a:cs typeface="Open Sans" pitchFamily="34" charset="0"/>
              </a:endParaRPr>
            </a:p>
          </p:txBody>
        </p:sp>
        <p:cxnSp>
          <p:nvCxnSpPr>
            <p:cNvPr id="46" name="Straight Connector 45"/>
            <p:cNvCxnSpPr/>
            <p:nvPr/>
          </p:nvCxnSpPr>
          <p:spPr>
            <a:xfrm>
              <a:off x="857224" y="2143122"/>
              <a:ext cx="500066"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2285984" y="2285998"/>
            <a:ext cx="2000328" cy="2428892"/>
            <a:chOff x="2285984" y="2285998"/>
            <a:chExt cx="2000328" cy="2428892"/>
          </a:xfrm>
        </p:grpSpPr>
        <p:grpSp>
          <p:nvGrpSpPr>
            <p:cNvPr id="8" name="Group 25"/>
            <p:cNvGrpSpPr/>
            <p:nvPr/>
          </p:nvGrpSpPr>
          <p:grpSpPr>
            <a:xfrm>
              <a:off x="2285984" y="3000378"/>
              <a:ext cx="2000328" cy="1714512"/>
              <a:chOff x="2285984" y="3000378"/>
              <a:chExt cx="2000328" cy="1714512"/>
            </a:xfrm>
          </p:grpSpPr>
          <p:sp>
            <p:nvSpPr>
              <p:cNvPr id="40" name="Rectangle 39"/>
              <p:cNvSpPr/>
              <p:nvPr/>
            </p:nvSpPr>
            <p:spPr>
              <a:xfrm>
                <a:off x="2285984"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2357422"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Successful </a:t>
                </a:r>
                <a:endParaRPr lang="ms-MY" sz="1200" dirty="0" smtClean="0">
                  <a:solidFill>
                    <a:schemeClr val="bg1"/>
                  </a:solidFill>
                  <a:latin typeface="Open Sans" pitchFamily="34" charset="0"/>
                  <a:ea typeface="Open Sans" pitchFamily="34" charset="0"/>
                  <a:cs typeface="Open Sans" pitchFamily="34" charset="0"/>
                </a:endParaRPr>
              </a:p>
              <a:p>
                <a:r>
                  <a:rPr lang="ms-MY" sz="1200" dirty="0" smtClean="0">
                    <a:solidFill>
                      <a:schemeClr val="bg1"/>
                    </a:solidFill>
                    <a:latin typeface="Open Sans" pitchFamily="34" charset="0"/>
                    <a:ea typeface="Open Sans" pitchFamily="34" charset="0"/>
                    <a:cs typeface="Open Sans" pitchFamily="34" charset="0"/>
                  </a:rPr>
                  <a:t>Project :</a:t>
                </a:r>
                <a:endParaRPr lang="id-ID" sz="1200" dirty="0">
                  <a:solidFill>
                    <a:schemeClr val="bg1"/>
                  </a:solidFill>
                  <a:latin typeface="Open Sans" pitchFamily="34" charset="0"/>
                  <a:ea typeface="Open Sans" pitchFamily="34" charset="0"/>
                  <a:cs typeface="Open Sans" pitchFamily="34" charset="0"/>
                </a:endParaRPr>
              </a:p>
            </p:txBody>
          </p:sp>
          <p:sp>
            <p:nvSpPr>
              <p:cNvPr id="53" name="Rectangle 52"/>
              <p:cNvSpPr/>
              <p:nvPr/>
            </p:nvSpPr>
            <p:spPr>
              <a:xfrm>
                <a:off x="3071802" y="3786196"/>
                <a:ext cx="1120820"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3453</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1" name="Group 32"/>
            <p:cNvGrpSpPr/>
            <p:nvPr/>
          </p:nvGrpSpPr>
          <p:grpSpPr>
            <a:xfrm>
              <a:off x="3643306" y="2285998"/>
              <a:ext cx="563754" cy="563754"/>
              <a:chOff x="3643306" y="2285998"/>
              <a:chExt cx="563754" cy="563754"/>
            </a:xfrm>
          </p:grpSpPr>
          <p:sp>
            <p:nvSpPr>
              <p:cNvPr id="50" name="Oval 49"/>
              <p:cNvSpPr/>
              <p:nvPr/>
            </p:nvSpPr>
            <p:spPr>
              <a:xfrm>
                <a:off x="3643306"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735530"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A</a:t>
                </a:r>
                <a:endParaRPr lang="en-US" sz="2000" b="1" dirty="0">
                  <a:solidFill>
                    <a:schemeClr val="bg1"/>
                  </a:solidFill>
                  <a:latin typeface="Open Sans" pitchFamily="34" charset="0"/>
                  <a:ea typeface="Open Sans" pitchFamily="34" charset="0"/>
                  <a:cs typeface="Open Sans" pitchFamily="34" charset="0"/>
                </a:endParaRPr>
              </a:p>
            </p:txBody>
          </p:sp>
        </p:grpSp>
      </p:grpSp>
      <p:grpSp>
        <p:nvGrpSpPr>
          <p:cNvPr id="56" name="Group 55"/>
          <p:cNvGrpSpPr/>
          <p:nvPr/>
        </p:nvGrpSpPr>
        <p:grpSpPr>
          <a:xfrm>
            <a:off x="4357686" y="2285998"/>
            <a:ext cx="2000328" cy="2428892"/>
            <a:chOff x="4357686" y="2285998"/>
            <a:chExt cx="2000328" cy="2428892"/>
          </a:xfrm>
        </p:grpSpPr>
        <p:grpSp>
          <p:nvGrpSpPr>
            <p:cNvPr id="9" name="Group 26"/>
            <p:cNvGrpSpPr/>
            <p:nvPr/>
          </p:nvGrpSpPr>
          <p:grpSpPr>
            <a:xfrm>
              <a:off x="4357686" y="3000378"/>
              <a:ext cx="2000328" cy="1714512"/>
              <a:chOff x="4357686" y="3000378"/>
              <a:chExt cx="2000328" cy="1714512"/>
            </a:xfrm>
          </p:grpSpPr>
          <p:sp>
            <p:nvSpPr>
              <p:cNvPr id="41" name="Rectangle 40"/>
              <p:cNvSpPr/>
              <p:nvPr/>
            </p:nvSpPr>
            <p:spPr>
              <a:xfrm>
                <a:off x="4357686"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4429124"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Happy</a:t>
                </a:r>
                <a:endParaRPr lang="ms-MY" sz="1200" dirty="0" smtClean="0">
                  <a:solidFill>
                    <a:schemeClr val="bg1"/>
                  </a:solidFill>
                  <a:latin typeface="Open Sans" pitchFamily="34" charset="0"/>
                  <a:ea typeface="Open Sans" pitchFamily="34" charset="0"/>
                  <a:cs typeface="Open Sans" pitchFamily="34" charset="0"/>
                </a:endParaRPr>
              </a:p>
              <a:p>
                <a:r>
                  <a:rPr lang="ms-MY" sz="1200" dirty="0" smtClean="0">
                    <a:solidFill>
                      <a:schemeClr val="bg1"/>
                    </a:solidFill>
                    <a:latin typeface="Open Sans" pitchFamily="34" charset="0"/>
                    <a:ea typeface="Open Sans" pitchFamily="34" charset="0"/>
                    <a:cs typeface="Open Sans" pitchFamily="34" charset="0"/>
                  </a:rPr>
                  <a:t>Clients :</a:t>
                </a:r>
                <a:endParaRPr lang="id-ID" sz="1200" dirty="0">
                  <a:solidFill>
                    <a:schemeClr val="bg1"/>
                  </a:solidFill>
                  <a:latin typeface="Open Sans" pitchFamily="34" charset="0"/>
                  <a:ea typeface="Open Sans" pitchFamily="34" charset="0"/>
                  <a:cs typeface="Open Sans" pitchFamily="34" charset="0"/>
                </a:endParaRPr>
              </a:p>
            </p:txBody>
          </p:sp>
          <p:sp>
            <p:nvSpPr>
              <p:cNvPr id="54" name="Rectangle 53"/>
              <p:cNvSpPr/>
              <p:nvPr/>
            </p:nvSpPr>
            <p:spPr>
              <a:xfrm>
                <a:off x="5357818" y="3786196"/>
                <a:ext cx="886781"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999</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2" name="Group 33"/>
            <p:cNvGrpSpPr/>
            <p:nvPr/>
          </p:nvGrpSpPr>
          <p:grpSpPr>
            <a:xfrm>
              <a:off x="5715008" y="2285998"/>
              <a:ext cx="563754" cy="563754"/>
              <a:chOff x="5715008" y="2285998"/>
              <a:chExt cx="563754" cy="563754"/>
            </a:xfrm>
          </p:grpSpPr>
          <p:sp>
            <p:nvSpPr>
              <p:cNvPr id="51" name="Oval 50"/>
              <p:cNvSpPr/>
              <p:nvPr/>
            </p:nvSpPr>
            <p:spPr>
              <a:xfrm>
                <a:off x="5715008"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5803325"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B</a:t>
                </a:r>
                <a:endParaRPr lang="en-US" sz="2000" b="1" dirty="0">
                  <a:solidFill>
                    <a:schemeClr val="bg1"/>
                  </a:solidFill>
                  <a:latin typeface="Open Sans" pitchFamily="34" charset="0"/>
                  <a:ea typeface="Open Sans" pitchFamily="34" charset="0"/>
                  <a:cs typeface="Open Sans" pitchFamily="34" charset="0"/>
                </a:endParaRPr>
              </a:p>
            </p:txBody>
          </p:sp>
        </p:grpSp>
      </p:grpSp>
      <p:grpSp>
        <p:nvGrpSpPr>
          <p:cNvPr id="57" name="Group 56"/>
          <p:cNvGrpSpPr/>
          <p:nvPr/>
        </p:nvGrpSpPr>
        <p:grpSpPr>
          <a:xfrm>
            <a:off x="6429388" y="2285998"/>
            <a:ext cx="2000328" cy="2428892"/>
            <a:chOff x="6429388" y="2285998"/>
            <a:chExt cx="2000328" cy="2428892"/>
          </a:xfrm>
        </p:grpSpPr>
        <p:grpSp>
          <p:nvGrpSpPr>
            <p:cNvPr id="10" name="Group 27"/>
            <p:cNvGrpSpPr/>
            <p:nvPr/>
          </p:nvGrpSpPr>
          <p:grpSpPr>
            <a:xfrm>
              <a:off x="6429388" y="3000378"/>
              <a:ext cx="2000328" cy="1714512"/>
              <a:chOff x="6429388" y="3000378"/>
              <a:chExt cx="2000328" cy="1714512"/>
            </a:xfrm>
          </p:grpSpPr>
          <p:sp>
            <p:nvSpPr>
              <p:cNvPr id="42" name="Rectangle 41"/>
              <p:cNvSpPr/>
              <p:nvPr/>
            </p:nvSpPr>
            <p:spPr>
              <a:xfrm>
                <a:off x="6429388" y="3000378"/>
                <a:ext cx="2000328" cy="17145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6500826" y="3214692"/>
                <a:ext cx="1857388" cy="461665"/>
              </a:xfrm>
              <a:prstGeom prst="rect">
                <a:avLst/>
              </a:prstGeom>
            </p:spPr>
            <p:txBody>
              <a:bodyPr wrap="square">
                <a:spAutoFit/>
              </a:bodyPr>
              <a:lstStyle/>
              <a:p>
                <a:r>
                  <a:rPr lang="ms-MY" sz="1200" dirty="0" smtClean="0">
                    <a:solidFill>
                      <a:schemeClr val="bg1"/>
                    </a:solidFill>
                    <a:latin typeface="Open Sans" pitchFamily="34" charset="0"/>
                    <a:ea typeface="Open Sans" pitchFamily="34" charset="0"/>
                    <a:cs typeface="Open Sans" pitchFamily="34" charset="0"/>
                  </a:rPr>
                  <a:t>Received</a:t>
                </a:r>
                <a:endParaRPr lang="ms-MY" sz="1200" dirty="0" smtClean="0">
                  <a:solidFill>
                    <a:schemeClr val="bg1"/>
                  </a:solidFill>
                  <a:latin typeface="Open Sans" pitchFamily="34" charset="0"/>
                  <a:ea typeface="Open Sans" pitchFamily="34" charset="0"/>
                  <a:cs typeface="Open Sans" pitchFamily="34" charset="0"/>
                </a:endParaRPr>
              </a:p>
              <a:p>
                <a:r>
                  <a:rPr lang="ms-MY" sz="1200" dirty="0" smtClean="0">
                    <a:solidFill>
                      <a:schemeClr val="bg1"/>
                    </a:solidFill>
                    <a:latin typeface="Open Sans" pitchFamily="34" charset="0"/>
                    <a:ea typeface="Open Sans" pitchFamily="34" charset="0"/>
                    <a:cs typeface="Open Sans" pitchFamily="34" charset="0"/>
                  </a:rPr>
                  <a:t>Awards :</a:t>
                </a:r>
                <a:endParaRPr lang="id-ID" sz="1200" dirty="0">
                  <a:solidFill>
                    <a:schemeClr val="bg1"/>
                  </a:solidFill>
                  <a:latin typeface="Open Sans" pitchFamily="34" charset="0"/>
                  <a:ea typeface="Open Sans" pitchFamily="34" charset="0"/>
                  <a:cs typeface="Open Sans" pitchFamily="34" charset="0"/>
                </a:endParaRPr>
              </a:p>
            </p:txBody>
          </p:sp>
          <p:sp>
            <p:nvSpPr>
              <p:cNvPr id="55" name="Rectangle 54"/>
              <p:cNvSpPr/>
              <p:nvPr/>
            </p:nvSpPr>
            <p:spPr>
              <a:xfrm>
                <a:off x="7429520" y="3786196"/>
                <a:ext cx="886781" cy="584775"/>
              </a:xfrm>
              <a:prstGeom prst="rect">
                <a:avLst/>
              </a:prstGeom>
            </p:spPr>
            <p:txBody>
              <a:bodyPr wrap="none">
                <a:spAutoFit/>
              </a:bodyPr>
              <a:lstStyle/>
              <a:p>
                <a:r>
                  <a:rPr lang="en-US" sz="3200" dirty="0" smtClean="0">
                    <a:solidFill>
                      <a:schemeClr val="bg1"/>
                    </a:solidFill>
                    <a:latin typeface="Open Sans" pitchFamily="34" charset="0"/>
                    <a:ea typeface="Open Sans" pitchFamily="34" charset="0"/>
                    <a:cs typeface="Open Sans" pitchFamily="34" charset="0"/>
                  </a:rPr>
                  <a:t>100</a:t>
                </a:r>
                <a:endParaRPr lang="en-US" sz="3200" dirty="0">
                  <a:solidFill>
                    <a:schemeClr val="bg1"/>
                  </a:solidFill>
                  <a:latin typeface="Open Sans" pitchFamily="34" charset="0"/>
                  <a:ea typeface="Open Sans" pitchFamily="34" charset="0"/>
                  <a:cs typeface="Open Sans" pitchFamily="34" charset="0"/>
                </a:endParaRPr>
              </a:p>
            </p:txBody>
          </p:sp>
        </p:grpSp>
        <p:grpSp>
          <p:nvGrpSpPr>
            <p:cNvPr id="13" name="Group 38"/>
            <p:cNvGrpSpPr/>
            <p:nvPr/>
          </p:nvGrpSpPr>
          <p:grpSpPr>
            <a:xfrm>
              <a:off x="7786710" y="2285998"/>
              <a:ext cx="563754" cy="563754"/>
              <a:chOff x="7786710" y="2285998"/>
              <a:chExt cx="563754" cy="563754"/>
            </a:xfrm>
          </p:grpSpPr>
          <p:sp>
            <p:nvSpPr>
              <p:cNvPr id="52" name="Oval 51"/>
              <p:cNvSpPr/>
              <p:nvPr/>
            </p:nvSpPr>
            <p:spPr>
              <a:xfrm>
                <a:off x="7786710" y="2285998"/>
                <a:ext cx="563754" cy="5637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7877600" y="2365228"/>
                <a:ext cx="360996" cy="400110"/>
              </a:xfrm>
              <a:prstGeom prst="rect">
                <a:avLst/>
              </a:prstGeom>
            </p:spPr>
            <p:txBody>
              <a:bodyPr wrap="none">
                <a:spAutoFit/>
              </a:bodyPr>
              <a:lstStyle/>
              <a:p>
                <a:r>
                  <a:rPr lang="en-US" sz="2000" b="1" dirty="0" smtClean="0">
                    <a:solidFill>
                      <a:schemeClr val="bg1"/>
                    </a:solidFill>
                    <a:latin typeface="Open Sans" pitchFamily="34" charset="0"/>
                    <a:ea typeface="Open Sans" pitchFamily="34" charset="0"/>
                    <a:cs typeface="Open Sans" pitchFamily="34" charset="0"/>
                  </a:rPr>
                  <a:t>C</a:t>
                </a:r>
                <a:endParaRPr lang="en-US" sz="2000" b="1" dirty="0">
                  <a:solidFill>
                    <a:schemeClr val="bg1"/>
                  </a:solidFill>
                  <a:latin typeface="Open Sans" pitchFamily="34" charset="0"/>
                  <a:ea typeface="Open Sans" pitchFamily="34" charset="0"/>
                  <a:cs typeface="Open Sans" pitchFamily="34" charset="0"/>
                </a:endParaRPr>
              </a:p>
            </p:txBody>
          </p:sp>
        </p:grpSp>
      </p:grpSp>
      <p:sp>
        <p:nvSpPr>
          <p:cNvPr id="45" name="Rectangle 4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84</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slide(fromLeft)">
                                      <p:cBhvr>
                                        <p:cTn id="14" dur="500"/>
                                        <p:tgtEl>
                                          <p:spTgt spid="35"/>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slide(fromTop)">
                                      <p:cBhvr>
                                        <p:cTn id="18" dur="500"/>
                                        <p:tgtEl>
                                          <p:spTgt spid="7"/>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slide(fromTop)">
                                      <p:cBhvr>
                                        <p:cTn id="22" dur="500"/>
                                        <p:tgtEl>
                                          <p:spTgt spid="38"/>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lide(fromTop)">
                                      <p:cBhvr>
                                        <p:cTn id="26" dur="500"/>
                                        <p:tgtEl>
                                          <p:spTgt spid="39"/>
                                        </p:tgtEl>
                                      </p:cBhvr>
                                    </p:animEffect>
                                  </p:childTnLst>
                                </p:cTn>
                              </p:par>
                            </p:childTnLst>
                          </p:cTn>
                        </p:par>
                        <p:par>
                          <p:cTn id="27" fill="hold">
                            <p:stCondLst>
                              <p:cond delay="2500"/>
                            </p:stCondLst>
                            <p:childTnLst>
                              <p:par>
                                <p:cTn id="28" presetID="12" presetClass="entr" presetSubtype="1"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slide(fromTop)">
                                      <p:cBhvr>
                                        <p:cTn id="30" dur="500"/>
                                        <p:tgtEl>
                                          <p:spTgt spid="37"/>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6"/>
                                        </p:tgtEl>
                                        <p:attrNameLst>
                                          <p:attrName>style.visibility</p:attrName>
                                        </p:attrNameLst>
                                      </p:cBhvr>
                                      <p:to>
                                        <p:strVal val="visible"/>
                                      </p:to>
                                    </p:set>
                                    <p:animEffect transition="in" filter="slide(fromTop)">
                                      <p:cBhvr>
                                        <p:cTn id="34" dur="500"/>
                                        <p:tgtEl>
                                          <p:spTgt spid="56"/>
                                        </p:tgtEl>
                                      </p:cBhvr>
                                    </p:animEffect>
                                  </p:childTnLst>
                                </p:cTn>
                              </p:par>
                            </p:childTnLst>
                          </p:cTn>
                        </p:par>
                        <p:par>
                          <p:cTn id="35" fill="hold">
                            <p:stCondLst>
                              <p:cond delay="3500"/>
                            </p:stCondLst>
                            <p:childTnLst>
                              <p:par>
                                <p:cTn id="36" presetID="12" presetClass="entr" presetSubtype="1"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slide(fromTop)">
                                      <p:cBhvr>
                                        <p:cTn id="38" dur="500"/>
                                        <p:tgtEl>
                                          <p:spTgt spid="36"/>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slide(fromTop)">
                                      <p:cBhvr>
                                        <p:cTn id="4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animBg="1"/>
      <p:bldP spid="36" grpId="0" animBg="1"/>
      <p:bldP spid="37" grpId="0" animBg="1"/>
      <p:bldP spid="3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a:t>
              </a:r>
              <a:r>
                <a:rPr lang="en-US" sz="2600" dirty="0" smtClean="0">
                  <a:solidFill>
                    <a:schemeClr val="bg1">
                      <a:lumMod val="75000"/>
                    </a:schemeClr>
                  </a:solidFill>
                  <a:latin typeface="Open Sans" pitchFamily="34" charset="0"/>
                  <a:ea typeface="Open Sans" pitchFamily="34" charset="0"/>
                  <a:cs typeface="Open Sans" pitchFamily="34" charset="0"/>
                </a:rPr>
                <a:t>CREATIVE TEAM</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2571870"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6286646"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 name="Group 55"/>
          <p:cNvGrpSpPr/>
          <p:nvPr/>
        </p:nvGrpSpPr>
        <p:grpSpPr>
          <a:xfrm>
            <a:off x="571472" y="1500180"/>
            <a:ext cx="4438468" cy="1532105"/>
            <a:chOff x="571472" y="1500180"/>
            <a:chExt cx="4438468" cy="1532105"/>
          </a:xfrm>
        </p:grpSpPr>
        <p:grpSp>
          <p:nvGrpSpPr>
            <p:cNvPr id="8" name="Group 72"/>
            <p:cNvGrpSpPr/>
            <p:nvPr/>
          </p:nvGrpSpPr>
          <p:grpSpPr>
            <a:xfrm>
              <a:off x="571472" y="1500180"/>
              <a:ext cx="4438468" cy="246221"/>
              <a:chOff x="571472" y="1500180"/>
              <a:chExt cx="4438468" cy="246221"/>
            </a:xfrm>
          </p:grpSpPr>
          <p:grpSp>
            <p:nvGrpSpPr>
              <p:cNvPr id="9" name="Group 71"/>
              <p:cNvGrpSpPr/>
              <p:nvPr/>
            </p:nvGrpSpPr>
            <p:grpSpPr>
              <a:xfrm>
                <a:off x="1785918" y="1643056"/>
                <a:ext cx="2500330" cy="1588"/>
                <a:chOff x="1785918" y="1643056"/>
                <a:chExt cx="2500330" cy="1588"/>
              </a:xfrm>
            </p:grpSpPr>
            <p:cxnSp>
              <p:nvCxnSpPr>
                <p:cNvPr id="19" name="Straight Connector 18"/>
                <p:cNvCxnSpPr/>
                <p:nvPr/>
              </p:nvCxnSpPr>
              <p:spPr>
                <a:xfrm>
                  <a:off x="1785918" y="1643056"/>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785918" y="1643056"/>
                  <a:ext cx="2000264"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2" name="Rectangle 31"/>
              <p:cNvSpPr/>
              <p:nvPr/>
            </p:nvSpPr>
            <p:spPr>
              <a:xfrm>
                <a:off x="571472" y="1500180"/>
                <a:ext cx="833883"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Photoshop</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6" name="Rectangle 35"/>
              <p:cNvSpPr/>
              <p:nvPr/>
            </p:nvSpPr>
            <p:spPr>
              <a:xfrm>
                <a:off x="4572000" y="1500180"/>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80%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10" name="Group 70"/>
            <p:cNvGrpSpPr/>
            <p:nvPr/>
          </p:nvGrpSpPr>
          <p:grpSpPr>
            <a:xfrm>
              <a:off x="571472" y="1928808"/>
              <a:ext cx="4438468" cy="246221"/>
              <a:chOff x="571472" y="1928808"/>
              <a:chExt cx="4438468" cy="246221"/>
            </a:xfrm>
          </p:grpSpPr>
          <p:grpSp>
            <p:nvGrpSpPr>
              <p:cNvPr id="18" name="Group 69"/>
              <p:cNvGrpSpPr/>
              <p:nvPr/>
            </p:nvGrpSpPr>
            <p:grpSpPr>
              <a:xfrm>
                <a:off x="1785918" y="2071684"/>
                <a:ext cx="2500330" cy="1588"/>
                <a:chOff x="1785918" y="2071684"/>
                <a:chExt cx="2500330" cy="1588"/>
              </a:xfrm>
            </p:grpSpPr>
            <p:cxnSp>
              <p:nvCxnSpPr>
                <p:cNvPr id="22" name="Straight Connector 21"/>
                <p:cNvCxnSpPr/>
                <p:nvPr/>
              </p:nvCxnSpPr>
              <p:spPr>
                <a:xfrm>
                  <a:off x="1785918" y="2071684"/>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785918" y="2071684"/>
                  <a:ext cx="1357322"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571472" y="1928808"/>
                <a:ext cx="766557"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Illustrator</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7" name="Rectangle 36"/>
              <p:cNvSpPr/>
              <p:nvPr/>
            </p:nvSpPr>
            <p:spPr>
              <a:xfrm>
                <a:off x="4572000" y="1928808"/>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60%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21" name="Group 68"/>
            <p:cNvGrpSpPr/>
            <p:nvPr/>
          </p:nvGrpSpPr>
          <p:grpSpPr>
            <a:xfrm>
              <a:off x="571472" y="2357436"/>
              <a:ext cx="4438468" cy="246221"/>
              <a:chOff x="571472" y="2357436"/>
              <a:chExt cx="4438468" cy="246221"/>
            </a:xfrm>
          </p:grpSpPr>
          <p:grpSp>
            <p:nvGrpSpPr>
              <p:cNvPr id="28" name="Group 67"/>
              <p:cNvGrpSpPr/>
              <p:nvPr/>
            </p:nvGrpSpPr>
            <p:grpSpPr>
              <a:xfrm>
                <a:off x="1785918" y="2500312"/>
                <a:ext cx="2500330" cy="1588"/>
                <a:chOff x="1785918" y="2500312"/>
                <a:chExt cx="2500330" cy="1588"/>
              </a:xfrm>
            </p:grpSpPr>
            <p:cxnSp>
              <p:nvCxnSpPr>
                <p:cNvPr id="24" name="Straight Connector 23"/>
                <p:cNvCxnSpPr/>
                <p:nvPr/>
              </p:nvCxnSpPr>
              <p:spPr>
                <a:xfrm>
                  <a:off x="1785918" y="2500312"/>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785918" y="2500312"/>
                  <a:ext cx="1643074" cy="1044"/>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4" name="Rectangle 33"/>
              <p:cNvSpPr/>
              <p:nvPr/>
            </p:nvSpPr>
            <p:spPr>
              <a:xfrm>
                <a:off x="571472" y="2357436"/>
                <a:ext cx="954107"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Photography</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8" name="Rectangle 37"/>
              <p:cNvSpPr/>
              <p:nvPr/>
            </p:nvSpPr>
            <p:spPr>
              <a:xfrm>
                <a:off x="4572000" y="2357436"/>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70%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nvGrpSpPr>
            <p:cNvPr id="29" name="Group 66"/>
            <p:cNvGrpSpPr/>
            <p:nvPr/>
          </p:nvGrpSpPr>
          <p:grpSpPr>
            <a:xfrm>
              <a:off x="571472" y="2786064"/>
              <a:ext cx="4438468" cy="246221"/>
              <a:chOff x="571472" y="2786064"/>
              <a:chExt cx="4438468" cy="246221"/>
            </a:xfrm>
          </p:grpSpPr>
          <p:grpSp>
            <p:nvGrpSpPr>
              <p:cNvPr id="30" name="Group 65"/>
              <p:cNvGrpSpPr/>
              <p:nvPr/>
            </p:nvGrpSpPr>
            <p:grpSpPr>
              <a:xfrm>
                <a:off x="1785918" y="2928940"/>
                <a:ext cx="2500330" cy="1588"/>
                <a:chOff x="1785918" y="2928940"/>
                <a:chExt cx="2500330" cy="1588"/>
              </a:xfrm>
            </p:grpSpPr>
            <p:cxnSp>
              <p:nvCxnSpPr>
                <p:cNvPr id="26" name="Straight Connector 25"/>
                <p:cNvCxnSpPr/>
                <p:nvPr/>
              </p:nvCxnSpPr>
              <p:spPr>
                <a:xfrm>
                  <a:off x="1785918" y="2928940"/>
                  <a:ext cx="2500330" cy="1588"/>
                </a:xfrm>
                <a:prstGeom prst="line">
                  <a:avLst/>
                </a:prstGeom>
                <a:ln w="571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85918" y="2928940"/>
                  <a:ext cx="2214578" cy="1588"/>
                </a:xfrm>
                <a:prstGeom prst="line">
                  <a:avLst/>
                </a:prstGeom>
                <a:ln w="57150">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35" name="Rectangle 34"/>
              <p:cNvSpPr/>
              <p:nvPr/>
            </p:nvSpPr>
            <p:spPr>
              <a:xfrm>
                <a:off x="571472" y="2786064"/>
                <a:ext cx="873957" cy="246221"/>
              </a:xfrm>
              <a:prstGeom prst="rect">
                <a:avLst/>
              </a:prstGeom>
            </p:spPr>
            <p:txBody>
              <a:bodyPr wrap="none">
                <a:spAutoFit/>
              </a:bodyPr>
              <a:lstStyle/>
              <a:p>
                <a:r>
                  <a:rPr lang="en-US" sz="1000" dirty="0" err="1" smtClean="0">
                    <a:solidFill>
                      <a:schemeClr val="bg1">
                        <a:lumMod val="65000"/>
                      </a:schemeClr>
                    </a:solidFill>
                    <a:latin typeface="Open Sans" pitchFamily="34" charset="0"/>
                    <a:ea typeface="Open Sans" pitchFamily="34" charset="0"/>
                    <a:cs typeface="Open Sans" pitchFamily="34" charset="0"/>
                  </a:rPr>
                  <a:t>Powerpoint</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9" name="Rectangle 38"/>
              <p:cNvSpPr/>
              <p:nvPr/>
            </p:nvSpPr>
            <p:spPr>
              <a:xfrm>
                <a:off x="4572000" y="2786064"/>
                <a:ext cx="437940" cy="246221"/>
              </a:xfrm>
              <a:prstGeom prst="rect">
                <a:avLst/>
              </a:prstGeom>
            </p:spPr>
            <p:txBody>
              <a:bodyPr wrap="none">
                <a:spAutoFit/>
              </a:bodyPr>
              <a:lstStyle/>
              <a:p>
                <a:r>
                  <a:rPr lang="en-US" sz="1000" dirty="0" smtClean="0">
                    <a:solidFill>
                      <a:schemeClr val="bg1">
                        <a:lumMod val="65000"/>
                      </a:schemeClr>
                    </a:solidFill>
                    <a:latin typeface="Open Sans" pitchFamily="34" charset="0"/>
                    <a:ea typeface="Open Sans" pitchFamily="34" charset="0"/>
                    <a:cs typeface="Open Sans" pitchFamily="34" charset="0"/>
                  </a:rPr>
                  <a:t>90%</a:t>
                </a:r>
                <a:endParaRPr lang="en-US" sz="1000" dirty="0">
                  <a:solidFill>
                    <a:schemeClr val="bg1">
                      <a:lumMod val="65000"/>
                    </a:schemeClr>
                  </a:solidFill>
                  <a:latin typeface="Open Sans" pitchFamily="34" charset="0"/>
                  <a:ea typeface="Open Sans" pitchFamily="34" charset="0"/>
                  <a:cs typeface="Open Sans" pitchFamily="34" charset="0"/>
                </a:endParaRPr>
              </a:p>
            </p:txBody>
          </p:sp>
        </p:grpSp>
      </p:grpSp>
      <p:grpSp>
        <p:nvGrpSpPr>
          <p:cNvPr id="31" name="Group 64"/>
          <p:cNvGrpSpPr/>
          <p:nvPr/>
        </p:nvGrpSpPr>
        <p:grpSpPr>
          <a:xfrm>
            <a:off x="5643570" y="1428742"/>
            <a:ext cx="2621379" cy="3219228"/>
            <a:chOff x="5643570" y="1428742"/>
            <a:chExt cx="2621379" cy="3219228"/>
          </a:xfrm>
        </p:grpSpPr>
        <p:grpSp>
          <p:nvGrpSpPr>
            <p:cNvPr id="46" name="Group 61"/>
            <p:cNvGrpSpPr/>
            <p:nvPr/>
          </p:nvGrpSpPr>
          <p:grpSpPr>
            <a:xfrm>
              <a:off x="5929322" y="1428742"/>
              <a:ext cx="1721238" cy="1721238"/>
              <a:chOff x="458580" y="1241001"/>
              <a:chExt cx="1721238" cy="1721238"/>
            </a:xfrm>
          </p:grpSpPr>
          <p:sp>
            <p:nvSpPr>
              <p:cNvPr id="16" name="Oval 15"/>
              <p:cNvSpPr/>
              <p:nvPr/>
            </p:nvSpPr>
            <p:spPr>
              <a:xfrm>
                <a:off x="458580" y="1241001"/>
                <a:ext cx="1721238" cy="172123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39831" y="1325663"/>
                <a:ext cx="1551914" cy="1551914"/>
              </a:xfrm>
              <a:prstGeom prst="ellipse">
                <a:avLst/>
              </a:prstGeom>
              <a:blipFill>
                <a:blip r:embed="rId1"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p:cNvSpPr/>
            <p:nvPr/>
          </p:nvSpPr>
          <p:spPr>
            <a:xfrm>
              <a:off x="5929322" y="3429006"/>
              <a:ext cx="1704121" cy="338554"/>
            </a:xfrm>
            <a:prstGeom prst="rect">
              <a:avLst/>
            </a:prstGeom>
          </p:spPr>
          <p:txBody>
            <a:bodyPr wrap="none">
              <a:spAutoFit/>
            </a:bodyPr>
            <a:lstStyle/>
            <a:p>
              <a:pPr algn="ctr"/>
              <a:r>
                <a:rPr lang="en-US" sz="1600" dirty="0" smtClean="0">
                  <a:solidFill>
                    <a:schemeClr val="bg1">
                      <a:lumMod val="65000"/>
                    </a:schemeClr>
                  </a:solidFill>
                  <a:latin typeface="Open Sans" pitchFamily="34" charset="0"/>
                  <a:ea typeface="Open Sans" pitchFamily="34" charset="0"/>
                  <a:cs typeface="Open Sans" pitchFamily="34" charset="0"/>
                </a:rPr>
                <a:t>MIKE TORONTO</a:t>
              </a:r>
              <a:endParaRPr lang="en-US" sz="1600" dirty="0">
                <a:solidFill>
                  <a:schemeClr val="bg1">
                    <a:lumMod val="65000"/>
                  </a:schemeClr>
                </a:solidFill>
                <a:latin typeface="Open Sans" pitchFamily="34" charset="0"/>
                <a:ea typeface="Open Sans" pitchFamily="34" charset="0"/>
                <a:cs typeface="Open Sans" pitchFamily="34" charset="0"/>
              </a:endParaRPr>
            </a:p>
          </p:txBody>
        </p:sp>
        <p:sp>
          <p:nvSpPr>
            <p:cNvPr id="12" name="Freeform 11"/>
            <p:cNvSpPr/>
            <p:nvPr/>
          </p:nvSpPr>
          <p:spPr bwMode="auto">
            <a:xfrm>
              <a:off x="8001024" y="1571618"/>
              <a:ext cx="112584" cy="209922"/>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3" name="Freeform 16"/>
            <p:cNvSpPr/>
            <p:nvPr/>
          </p:nvSpPr>
          <p:spPr bwMode="auto">
            <a:xfrm>
              <a:off x="8001024" y="2428874"/>
              <a:ext cx="235800" cy="209922"/>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4" name="Freeform 13"/>
            <p:cNvSpPr>
              <a:spLocks noEditPoints="1"/>
            </p:cNvSpPr>
            <p:nvPr/>
          </p:nvSpPr>
          <p:spPr bwMode="auto">
            <a:xfrm>
              <a:off x="8001024" y="2000246"/>
              <a:ext cx="203794" cy="203794"/>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en-US" dirty="0"/>
            </a:p>
          </p:txBody>
        </p:sp>
        <p:sp>
          <p:nvSpPr>
            <p:cNvPr id="15" name="Rectangle 14"/>
            <p:cNvSpPr/>
            <p:nvPr/>
          </p:nvSpPr>
          <p:spPr>
            <a:xfrm>
              <a:off x="5643570" y="3786196"/>
              <a:ext cx="2286016" cy="861774"/>
            </a:xfrm>
            <a:prstGeom prst="rect">
              <a:avLst/>
            </a:prstGeom>
          </p:spPr>
          <p:txBody>
            <a:bodyPr wrap="square">
              <a:spAutoFit/>
            </a:bodyPr>
            <a:lstStyle/>
            <a:p>
              <a:pPr algn="ctr"/>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49" name="Group 45"/>
            <p:cNvGrpSpPr/>
            <p:nvPr/>
          </p:nvGrpSpPr>
          <p:grpSpPr>
            <a:xfrm>
              <a:off x="8054256" y="2901660"/>
              <a:ext cx="210693" cy="196412"/>
              <a:chOff x="5253187" y="2111639"/>
              <a:chExt cx="255439" cy="238125"/>
            </a:xfrm>
            <a:solidFill>
              <a:schemeClr val="bg1">
                <a:lumMod val="75000"/>
              </a:schemeClr>
            </a:solidFill>
          </p:grpSpPr>
          <p:sp>
            <p:nvSpPr>
              <p:cNvPr id="44" name="Freeform 8"/>
              <p:cNvSpPr>
                <a:spLocks noEditPoints="1"/>
              </p:cNvSpPr>
              <p:nvPr/>
            </p:nvSpPr>
            <p:spPr bwMode="auto">
              <a:xfrm>
                <a:off x="5253187" y="2111639"/>
                <a:ext cx="155575" cy="238125"/>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bg1">
                  <a:lumMod val="75000"/>
                </a:schemeClr>
              </a:solidFill>
              <a:ln w="9525">
                <a:noFill/>
                <a:round/>
              </a:ln>
            </p:spPr>
            <p:txBody>
              <a:bodyPr vert="horz" wrap="square" lIns="91440" tIns="45720" rIns="91440" bIns="45720" numCol="1" anchor="t" anchorCtr="0" compatLnSpc="1"/>
              <a:lstStyle/>
              <a:p>
                <a:endParaRPr lang="en-US">
                  <a:solidFill>
                    <a:schemeClr val="bg1"/>
                  </a:solidFill>
                </a:endParaRPr>
              </a:p>
            </p:txBody>
          </p:sp>
          <p:sp>
            <p:nvSpPr>
              <p:cNvPr id="45" name="Freeform 9"/>
              <p:cNvSpPr/>
              <p:nvPr/>
            </p:nvSpPr>
            <p:spPr bwMode="auto">
              <a:xfrm>
                <a:off x="5430838" y="2212975"/>
                <a:ext cx="77788" cy="79375"/>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bg1">
                  <a:lumMod val="75000"/>
                </a:schemeClr>
              </a:solidFill>
              <a:ln w="9525">
                <a:noFill/>
                <a:round/>
              </a:ln>
            </p:spPr>
            <p:txBody>
              <a:bodyPr vert="horz" wrap="square" lIns="91440" tIns="45720" rIns="91440" bIns="45720" numCol="1" anchor="t" anchorCtr="0" compatLnSpc="1"/>
              <a:lstStyle/>
              <a:p>
                <a:endParaRPr lang="en-US">
                  <a:solidFill>
                    <a:schemeClr val="bg1"/>
                  </a:solidFill>
                </a:endParaRPr>
              </a:p>
            </p:txBody>
          </p:sp>
        </p:grpSp>
      </p:grpSp>
      <p:grpSp>
        <p:nvGrpSpPr>
          <p:cNvPr id="51" name="Group 63"/>
          <p:cNvGrpSpPr/>
          <p:nvPr/>
        </p:nvGrpSpPr>
        <p:grpSpPr>
          <a:xfrm>
            <a:off x="571472" y="3357568"/>
            <a:ext cx="890693" cy="1175246"/>
            <a:chOff x="571472" y="3357568"/>
            <a:chExt cx="890693" cy="1175246"/>
          </a:xfrm>
        </p:grpSpPr>
        <p:sp>
          <p:nvSpPr>
            <p:cNvPr id="42" name="Rectangle 41"/>
            <p:cNvSpPr/>
            <p:nvPr/>
          </p:nvSpPr>
          <p:spPr>
            <a:xfrm>
              <a:off x="571472" y="3357568"/>
              <a:ext cx="890693"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Awards</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nvGrpSpPr>
            <p:cNvPr id="52" name="Group 62"/>
            <p:cNvGrpSpPr/>
            <p:nvPr/>
          </p:nvGrpSpPr>
          <p:grpSpPr>
            <a:xfrm>
              <a:off x="642910" y="3857634"/>
              <a:ext cx="739666" cy="675180"/>
              <a:chOff x="642910" y="3857634"/>
              <a:chExt cx="739666" cy="675180"/>
            </a:xfrm>
          </p:grpSpPr>
          <p:sp>
            <p:nvSpPr>
              <p:cNvPr id="40" name="Freeform 39"/>
              <p:cNvSpPr>
                <a:spLocks noEditPoints="1"/>
              </p:cNvSpPr>
              <p:nvPr/>
            </p:nvSpPr>
            <p:spPr bwMode="auto">
              <a:xfrm>
                <a:off x="642910"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41" name="Freeform 40"/>
              <p:cNvSpPr>
                <a:spLocks noEditPoints="1"/>
              </p:cNvSpPr>
              <p:nvPr/>
            </p:nvSpPr>
            <p:spPr bwMode="auto">
              <a:xfrm>
                <a:off x="1071538" y="385763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43" name="Freeform 42"/>
              <p:cNvSpPr>
                <a:spLocks noEditPoints="1"/>
              </p:cNvSpPr>
              <p:nvPr/>
            </p:nvSpPr>
            <p:spPr bwMode="auto">
              <a:xfrm>
                <a:off x="857224" y="4214824"/>
                <a:ext cx="311038" cy="31799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grpSp>
      </p:grpSp>
      <p:grpSp>
        <p:nvGrpSpPr>
          <p:cNvPr id="53" name="Group 61"/>
          <p:cNvGrpSpPr/>
          <p:nvPr/>
        </p:nvGrpSpPr>
        <p:grpSpPr>
          <a:xfrm>
            <a:off x="1785918" y="3357568"/>
            <a:ext cx="3429024" cy="1259625"/>
            <a:chOff x="1785918" y="3357568"/>
            <a:chExt cx="3429024" cy="1259625"/>
          </a:xfrm>
        </p:grpSpPr>
        <p:sp>
          <p:nvSpPr>
            <p:cNvPr id="47" name="Rectangle 46"/>
            <p:cNvSpPr/>
            <p:nvPr/>
          </p:nvSpPr>
          <p:spPr>
            <a:xfrm>
              <a:off x="1785918" y="3786196"/>
              <a:ext cx="3429024" cy="830997"/>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48" name="Rectangle 47"/>
            <p:cNvSpPr/>
            <p:nvPr/>
          </p:nvSpPr>
          <p:spPr>
            <a:xfrm>
              <a:off x="1785918" y="3357568"/>
              <a:ext cx="1116011" cy="338554"/>
            </a:xfrm>
            <a:prstGeom prst="rect">
              <a:avLst/>
            </a:prstGeom>
          </p:spPr>
          <p:txBody>
            <a:bodyPr wrap="none">
              <a:spAutoFit/>
            </a:bodyPr>
            <a:lstStyle/>
            <a:p>
              <a:r>
                <a:rPr lang="en-US" sz="1600" dirty="0" smtClean="0">
                  <a:solidFill>
                    <a:schemeClr val="bg1">
                      <a:lumMod val="65000"/>
                    </a:schemeClr>
                  </a:solidFill>
                  <a:latin typeface="Open Sans" pitchFamily="34" charset="0"/>
                  <a:ea typeface="Open Sans" pitchFamily="34" charset="0"/>
                  <a:cs typeface="Open Sans" pitchFamily="34" charset="0"/>
                </a:rPr>
                <a:t>About Me</a:t>
              </a:r>
              <a:endParaRPr lang="en-US" sz="1600" dirty="0">
                <a:solidFill>
                  <a:schemeClr val="bg1">
                    <a:lumMod val="65000"/>
                  </a:schemeClr>
                </a:solidFill>
                <a:latin typeface="Open Sans" pitchFamily="34" charset="0"/>
                <a:ea typeface="Open Sans" pitchFamily="34" charset="0"/>
                <a:cs typeface="Open Sans" pitchFamily="34" charset="0"/>
              </a:endParaRPr>
            </a:p>
          </p:txBody>
        </p:sp>
      </p:grpSp>
      <p:cxnSp>
        <p:nvCxnSpPr>
          <p:cNvPr id="50" name="Straight Connector 49"/>
          <p:cNvCxnSpPr/>
          <p:nvPr/>
        </p:nvCxnSpPr>
        <p:spPr>
          <a:xfrm rot="5400000">
            <a:off x="1071538"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4858546" y="4000510"/>
            <a:ext cx="114300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08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slide(fromTop)">
                                      <p:cBhvr>
                                        <p:cTn id="14" dur="500"/>
                                        <p:tgtEl>
                                          <p:spTgt spid="31"/>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61"/>
                                        </p:tgtEl>
                                        <p:attrNameLst>
                                          <p:attrName>style.visibility</p:attrName>
                                        </p:attrNameLst>
                                      </p:cBhvr>
                                      <p:to>
                                        <p:strVal val="visible"/>
                                      </p:to>
                                    </p:set>
                                    <p:animEffect transition="in" filter="slide(fromTop)">
                                      <p:cBhvr>
                                        <p:cTn id="18" dur="500"/>
                                        <p:tgtEl>
                                          <p:spTgt spid="61"/>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slide(fromLeft)">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slide(fromTop)">
                                      <p:cBhvr>
                                        <p:cTn id="26" dur="500"/>
                                        <p:tgtEl>
                                          <p:spTgt spid="53"/>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slide(fromTop)">
                                      <p:cBhvr>
                                        <p:cTn id="30" dur="500"/>
                                        <p:tgtEl>
                                          <p:spTgt spid="50"/>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slide(fromTop)">
                                      <p:cBhvr>
                                        <p:cTn id="3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4"/>
          <p:cNvGrpSpPr/>
          <p:nvPr/>
        </p:nvGrpSpPr>
        <p:grpSpPr>
          <a:xfrm>
            <a:off x="4857752" y="1500180"/>
            <a:ext cx="4153526" cy="2507082"/>
            <a:chOff x="336947" y="1950447"/>
            <a:chExt cx="6745544" cy="4071635"/>
          </a:xfrm>
        </p:grpSpPr>
        <p:pic>
          <p:nvPicPr>
            <p:cNvPr id="66" name="Picture 6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67" name="Rectangle 66"/>
            <p:cNvSpPr/>
            <p:nvPr/>
          </p:nvSpPr>
          <p:spPr>
            <a:xfrm>
              <a:off x="1129035" y="2160307"/>
              <a:ext cx="5184576" cy="3240361"/>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52"/>
          <p:cNvGrpSpPr/>
          <p:nvPr/>
        </p:nvGrpSpPr>
        <p:grpSpPr>
          <a:xfrm>
            <a:off x="4357686" y="1733813"/>
            <a:ext cx="4153526" cy="2507082"/>
            <a:chOff x="336947" y="1950447"/>
            <a:chExt cx="6745544" cy="4071635"/>
          </a:xfrm>
        </p:grpSpPr>
        <p:pic>
          <p:nvPicPr>
            <p:cNvPr id="54" name="Picture 53"/>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55" name="Rectangle 54"/>
            <p:cNvSpPr/>
            <p:nvPr/>
          </p:nvSpPr>
          <p:spPr>
            <a:xfrm>
              <a:off x="1129035" y="2160307"/>
              <a:ext cx="5184576" cy="3240361"/>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Rectangle 55"/>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4" name="Group 56"/>
          <p:cNvGrpSpPr/>
          <p:nvPr/>
        </p:nvGrpSpPr>
        <p:grpSpPr>
          <a:xfrm>
            <a:off x="857224" y="142876"/>
            <a:ext cx="7429552" cy="492443"/>
            <a:chOff x="857224" y="142876"/>
            <a:chExt cx="7429552" cy="492443"/>
          </a:xfrm>
        </p:grpSpPr>
        <p:sp>
          <p:nvSpPr>
            <p:cNvPr id="58" name="Rectangle 57"/>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9" name="Straight Connector 58"/>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8" name="Rectangle 67"/>
          <p:cNvSpPr/>
          <p:nvPr/>
        </p:nvSpPr>
        <p:spPr>
          <a:xfrm>
            <a:off x="2428860" y="3857634"/>
            <a:ext cx="1571636" cy="714380"/>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69" name="Rectangle 68"/>
          <p:cNvSpPr/>
          <p:nvPr/>
        </p:nvSpPr>
        <p:spPr>
          <a:xfrm>
            <a:off x="428596" y="3857634"/>
            <a:ext cx="1571636" cy="714380"/>
          </a:xfrm>
          <a:prstGeom prst="rect">
            <a:avLst/>
          </a:prstGeom>
        </p:spPr>
        <p:txBody>
          <a:bodyPr wrap="square">
            <a:spAutoFit/>
          </a:bodyPr>
          <a:lstStyle/>
          <a:p>
            <a:r>
              <a:rPr lang="ms-MY" sz="8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800" dirty="0">
              <a:solidFill>
                <a:schemeClr val="bg1">
                  <a:lumMod val="65000"/>
                </a:schemeClr>
              </a:solidFill>
              <a:latin typeface="Open Sans Light" pitchFamily="34" charset="0"/>
              <a:ea typeface="Open Sans Light" pitchFamily="34" charset="0"/>
              <a:cs typeface="Open Sans Light" pitchFamily="34" charset="0"/>
            </a:endParaRPr>
          </a:p>
        </p:txBody>
      </p:sp>
      <p:cxnSp>
        <p:nvCxnSpPr>
          <p:cNvPr id="70" name="Straight Connector 69"/>
          <p:cNvCxnSpPr/>
          <p:nvPr/>
        </p:nvCxnSpPr>
        <p:spPr>
          <a:xfrm rot="5400000">
            <a:off x="1928397" y="4215221"/>
            <a:ext cx="572298" cy="1588"/>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2" name="Rectangle 71"/>
          <p:cNvSpPr/>
          <p:nvPr/>
        </p:nvSpPr>
        <p:spPr>
          <a:xfrm>
            <a:off x="428596" y="1214428"/>
            <a:ext cx="3714776"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7" name="Rectangle 26"/>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85</a:t>
            </a:r>
            <a:endParaRPr lang="en-US" sz="1100" dirty="0">
              <a:latin typeface="Open Sans" pitchFamily="34" charset="0"/>
              <a:ea typeface="Open Sans" pitchFamily="34" charset="0"/>
              <a:cs typeface="Open Sans" pitchFamily="34" charset="0"/>
            </a:endParaRPr>
          </a:p>
        </p:txBody>
      </p:sp>
      <p:grpSp>
        <p:nvGrpSpPr>
          <p:cNvPr id="5" name="Group 35"/>
          <p:cNvGrpSpPr/>
          <p:nvPr/>
        </p:nvGrpSpPr>
        <p:grpSpPr>
          <a:xfrm>
            <a:off x="357158" y="2071684"/>
            <a:ext cx="1077539" cy="1416760"/>
            <a:chOff x="357158" y="2071684"/>
            <a:chExt cx="1077539" cy="1416760"/>
          </a:xfrm>
        </p:grpSpPr>
        <p:sp>
          <p:nvSpPr>
            <p:cNvPr id="62" name="Oval 61"/>
            <p:cNvSpPr/>
            <p:nvPr/>
          </p:nvSpPr>
          <p:spPr>
            <a:xfrm>
              <a:off x="633817"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p:cNvSpPr/>
            <p:nvPr/>
          </p:nvSpPr>
          <p:spPr>
            <a:xfrm>
              <a:off x="357158"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74" name="Rectangle 73"/>
            <p:cNvSpPr/>
            <p:nvPr/>
          </p:nvSpPr>
          <p:spPr>
            <a:xfrm>
              <a:off x="35715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3" name="Freeform 26"/>
            <p:cNvSpPr/>
            <p:nvPr/>
          </p:nvSpPr>
          <p:spPr bwMode="auto">
            <a:xfrm>
              <a:off x="78578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grpSp>
        <p:nvGrpSpPr>
          <p:cNvPr id="6" name="Group 36"/>
          <p:cNvGrpSpPr/>
          <p:nvPr/>
        </p:nvGrpSpPr>
        <p:grpSpPr>
          <a:xfrm>
            <a:off x="1785918" y="2071684"/>
            <a:ext cx="1080663" cy="1416760"/>
            <a:chOff x="1785918" y="2071684"/>
            <a:chExt cx="1080663" cy="1416760"/>
          </a:xfrm>
        </p:grpSpPr>
        <p:sp>
          <p:nvSpPr>
            <p:cNvPr id="63" name="Oval 62"/>
            <p:cNvSpPr/>
            <p:nvPr/>
          </p:nvSpPr>
          <p:spPr>
            <a:xfrm>
              <a:off x="207167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1795011"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8" name="Rectangle 27"/>
            <p:cNvSpPr/>
            <p:nvPr/>
          </p:nvSpPr>
          <p:spPr>
            <a:xfrm>
              <a:off x="178591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4" name="Freeform 26"/>
            <p:cNvSpPr/>
            <p:nvPr/>
          </p:nvSpPr>
          <p:spPr bwMode="auto">
            <a:xfrm>
              <a:off x="221454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grpSp>
        <p:nvGrpSpPr>
          <p:cNvPr id="7" name="Group 37"/>
          <p:cNvGrpSpPr/>
          <p:nvPr/>
        </p:nvGrpSpPr>
        <p:grpSpPr>
          <a:xfrm>
            <a:off x="3214678" y="2071684"/>
            <a:ext cx="1080663" cy="1416760"/>
            <a:chOff x="3214678" y="2071684"/>
            <a:chExt cx="1080663" cy="1416760"/>
          </a:xfrm>
        </p:grpSpPr>
        <p:sp>
          <p:nvSpPr>
            <p:cNvPr id="64" name="Oval 63"/>
            <p:cNvSpPr/>
            <p:nvPr/>
          </p:nvSpPr>
          <p:spPr>
            <a:xfrm>
              <a:off x="3500430" y="2071684"/>
              <a:ext cx="449414" cy="449414"/>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p:nvPr/>
          </p:nvSpPr>
          <p:spPr>
            <a:xfrm>
              <a:off x="3223771" y="2857502"/>
              <a:ext cx="1071570" cy="630942"/>
            </a:xfrm>
            <a:prstGeom prst="rect">
              <a:avLst/>
            </a:prstGeom>
          </p:spPr>
          <p:txBody>
            <a:bodyPr wrap="square">
              <a:spAutoFit/>
            </a:bodyPr>
            <a:lstStyle/>
            <a:p>
              <a:pPr algn="ctr"/>
              <a:r>
                <a:rPr lang="ms-MY" sz="7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a:t>
              </a:r>
              <a:endParaRPr lang="id-ID" sz="7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29" name="Rectangle 28"/>
            <p:cNvSpPr/>
            <p:nvPr/>
          </p:nvSpPr>
          <p:spPr>
            <a:xfrm>
              <a:off x="3214678" y="2571750"/>
              <a:ext cx="1077539" cy="246221"/>
            </a:xfrm>
            <a:prstGeom prst="rect">
              <a:avLst/>
            </a:prstGeom>
          </p:spPr>
          <p:txBody>
            <a:bodyPr wrap="none">
              <a:spAutoFit/>
            </a:bodyPr>
            <a:lstStyle/>
            <a:p>
              <a:pPr algn="ctr"/>
              <a:r>
                <a:rPr lang="en-US" sz="1000" dirty="0" smtClean="0">
                  <a:solidFill>
                    <a:schemeClr val="bg1">
                      <a:lumMod val="65000"/>
                    </a:schemeClr>
                  </a:solidFill>
                  <a:latin typeface="Open Sans" pitchFamily="34" charset="0"/>
                  <a:ea typeface="Open Sans" pitchFamily="34" charset="0"/>
                  <a:cs typeface="Open Sans" pitchFamily="34" charset="0"/>
                </a:rPr>
                <a:t>Project Sample</a:t>
              </a:r>
              <a:endParaRPr lang="en-US" sz="1000" dirty="0">
                <a:solidFill>
                  <a:schemeClr val="bg1">
                    <a:lumMod val="65000"/>
                  </a:schemeClr>
                </a:solidFill>
                <a:latin typeface="Open Sans" pitchFamily="34" charset="0"/>
                <a:ea typeface="Open Sans" pitchFamily="34" charset="0"/>
                <a:cs typeface="Open Sans" pitchFamily="34" charset="0"/>
              </a:endParaRPr>
            </a:p>
          </p:txBody>
        </p:sp>
        <p:sp>
          <p:nvSpPr>
            <p:cNvPr id="35" name="Freeform 26"/>
            <p:cNvSpPr/>
            <p:nvPr/>
          </p:nvSpPr>
          <p:spPr bwMode="auto">
            <a:xfrm>
              <a:off x="3643306" y="2214560"/>
              <a:ext cx="166924" cy="17311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Top)">
                                      <p:cBhvr>
                                        <p:cTn id="7" dur="500"/>
                                        <p:tgtEl>
                                          <p:spTgt spid="4"/>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slide(fromTop)">
                                      <p:cBhvr>
                                        <p:cTn id="10" dur="500"/>
                                        <p:tgtEl>
                                          <p:spTgt spid="56"/>
                                        </p:tgtEl>
                                      </p:cBhvr>
                                    </p:animEffect>
                                  </p:childTnLst>
                                </p:cTn>
                              </p:par>
                            </p:childTnLst>
                          </p:cTn>
                        </p:par>
                        <p:par>
                          <p:cTn id="11" fill="hold">
                            <p:stCondLst>
                              <p:cond delay="500"/>
                            </p:stCondLst>
                            <p:childTnLst>
                              <p:par>
                                <p:cTn id="12" presetID="1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Right)">
                                      <p:cBhvr>
                                        <p:cTn id="14" dur="500"/>
                                        <p:tgtEl>
                                          <p:spTgt spid="2"/>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Right)">
                                      <p:cBhvr>
                                        <p:cTn id="18" dur="500"/>
                                        <p:tgtEl>
                                          <p:spTgt spid="3"/>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slide(fromTop)">
                                      <p:cBhvr>
                                        <p:cTn id="22" dur="500"/>
                                        <p:tgtEl>
                                          <p:spTgt spid="72"/>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slide(fromTop)">
                                      <p:cBhvr>
                                        <p:cTn id="26" dur="500"/>
                                        <p:tgtEl>
                                          <p:spTgt spid="5"/>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slide(fromTop)">
                                      <p:cBhvr>
                                        <p:cTn id="30" dur="500"/>
                                        <p:tgtEl>
                                          <p:spTgt spid="6"/>
                                        </p:tgtEl>
                                      </p:cBhvr>
                                    </p:animEffect>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slide(fromTop)">
                                      <p:cBhvr>
                                        <p:cTn id="34" dur="500"/>
                                        <p:tgtEl>
                                          <p:spTgt spid="7"/>
                                        </p:tgtEl>
                                      </p:cBhvr>
                                    </p:animEffect>
                                  </p:childTnLst>
                                </p:cTn>
                              </p:par>
                            </p:childTnLst>
                          </p:cTn>
                        </p:par>
                        <p:par>
                          <p:cTn id="35" fill="hold">
                            <p:stCondLst>
                              <p:cond delay="3500"/>
                            </p:stCondLst>
                            <p:childTnLst>
                              <p:par>
                                <p:cTn id="36" presetID="12" presetClass="entr" presetSubtype="1" fill="hold" grpId="0" nodeType="afterEffect">
                                  <p:stCondLst>
                                    <p:cond delay="0"/>
                                  </p:stCondLst>
                                  <p:childTnLst>
                                    <p:set>
                                      <p:cBhvr>
                                        <p:cTn id="37" dur="1" fill="hold">
                                          <p:stCondLst>
                                            <p:cond delay="0"/>
                                          </p:stCondLst>
                                        </p:cTn>
                                        <p:tgtEl>
                                          <p:spTgt spid="69"/>
                                        </p:tgtEl>
                                        <p:attrNameLst>
                                          <p:attrName>style.visibility</p:attrName>
                                        </p:attrNameLst>
                                      </p:cBhvr>
                                      <p:to>
                                        <p:strVal val="visible"/>
                                      </p:to>
                                    </p:set>
                                    <p:animEffect transition="in" filter="slide(fromTop)">
                                      <p:cBhvr>
                                        <p:cTn id="38" dur="500"/>
                                        <p:tgtEl>
                                          <p:spTgt spid="69"/>
                                        </p:tgtEl>
                                      </p:cBhvr>
                                    </p:animEffect>
                                  </p:childTnLst>
                                </p:cTn>
                              </p:par>
                            </p:childTnLst>
                          </p:cTn>
                        </p:par>
                        <p:par>
                          <p:cTn id="39" fill="hold">
                            <p:stCondLst>
                              <p:cond delay="4000"/>
                            </p:stCondLst>
                            <p:childTnLst>
                              <p:par>
                                <p:cTn id="40" presetID="12" presetClass="entr" presetSubtype="1" fill="hold" nodeType="afterEffect">
                                  <p:stCondLst>
                                    <p:cond delay="0"/>
                                  </p:stCondLst>
                                  <p:childTnLst>
                                    <p:set>
                                      <p:cBhvr>
                                        <p:cTn id="41" dur="1" fill="hold">
                                          <p:stCondLst>
                                            <p:cond delay="0"/>
                                          </p:stCondLst>
                                        </p:cTn>
                                        <p:tgtEl>
                                          <p:spTgt spid="70"/>
                                        </p:tgtEl>
                                        <p:attrNameLst>
                                          <p:attrName>style.visibility</p:attrName>
                                        </p:attrNameLst>
                                      </p:cBhvr>
                                      <p:to>
                                        <p:strVal val="visible"/>
                                      </p:to>
                                    </p:set>
                                    <p:animEffect transition="in" filter="slide(fromTop)">
                                      <p:cBhvr>
                                        <p:cTn id="42" dur="500"/>
                                        <p:tgtEl>
                                          <p:spTgt spid="70"/>
                                        </p:tgtEl>
                                      </p:cBhvr>
                                    </p:animEffect>
                                  </p:childTnLst>
                                </p:cTn>
                              </p:par>
                            </p:childTnLst>
                          </p:cTn>
                        </p:par>
                        <p:par>
                          <p:cTn id="43" fill="hold">
                            <p:stCondLst>
                              <p:cond delay="4500"/>
                            </p:stCondLst>
                            <p:childTnLst>
                              <p:par>
                                <p:cTn id="44" presetID="12" presetClass="entr" presetSubtype="1"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Effect transition="in" filter="slide(fromTop)">
                                      <p:cBhvr>
                                        <p:cTn id="46"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8" grpId="0"/>
      <p:bldP spid="69" grpId="0"/>
      <p:bldP spid="72"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2" name="Group 25"/>
          <p:cNvGrpSpPr/>
          <p:nvPr/>
        </p:nvGrpSpPr>
        <p:grpSpPr>
          <a:xfrm>
            <a:off x="857224" y="142876"/>
            <a:ext cx="7429552" cy="492443"/>
            <a:chOff x="857224" y="142876"/>
            <a:chExt cx="7429552" cy="492443"/>
          </a:xfrm>
        </p:grpSpPr>
        <p:sp>
          <p:nvSpPr>
            <p:cNvPr id="27" name="Rectangle 2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28" name="Straight Connector 2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4" name="Rectangle 33"/>
          <p:cNvSpPr/>
          <p:nvPr/>
        </p:nvSpPr>
        <p:spPr>
          <a:xfrm>
            <a:off x="0" y="4357700"/>
            <a:ext cx="9144000" cy="785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30"/>
          <p:cNvGrpSpPr/>
          <p:nvPr/>
        </p:nvGrpSpPr>
        <p:grpSpPr>
          <a:xfrm>
            <a:off x="357158" y="1214428"/>
            <a:ext cx="3805760" cy="3154542"/>
            <a:chOff x="152400" y="438150"/>
            <a:chExt cx="6307824" cy="5228470"/>
          </a:xfrm>
        </p:grpSpPr>
        <p:pic>
          <p:nvPicPr>
            <p:cNvPr id="32" name="Picture 5" descr="imac.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 y="438150"/>
              <a:ext cx="6307824" cy="52284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3" name="Rectangle 32"/>
            <p:cNvSpPr/>
            <p:nvPr/>
          </p:nvSpPr>
          <p:spPr>
            <a:xfrm>
              <a:off x="381000" y="666750"/>
              <a:ext cx="5867400" cy="350520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14"/>
          <p:cNvGrpSpPr/>
          <p:nvPr/>
        </p:nvGrpSpPr>
        <p:grpSpPr>
          <a:xfrm>
            <a:off x="4500562" y="3071816"/>
            <a:ext cx="3571900" cy="1142020"/>
            <a:chOff x="4500562" y="3071816"/>
            <a:chExt cx="3571900" cy="1142020"/>
          </a:xfrm>
        </p:grpSpPr>
        <p:sp>
          <p:nvSpPr>
            <p:cNvPr id="35" name="Rectangle 34"/>
            <p:cNvSpPr/>
            <p:nvPr/>
          </p:nvSpPr>
          <p:spPr>
            <a:xfrm>
              <a:off x="4500562" y="3429006"/>
              <a:ext cx="3571900" cy="784830"/>
            </a:xfrm>
            <a:prstGeom prst="rect">
              <a:avLst/>
            </a:prstGeom>
          </p:spPr>
          <p:txBody>
            <a:bodyPr wrap="square">
              <a:spAutoFit/>
            </a:bodyPr>
            <a:lstStyle/>
            <a:p>
              <a:r>
                <a:rPr lang="ms-MY" sz="900" dirty="0" smtClean="0">
                  <a:solidFill>
                    <a:schemeClr val="bg1">
                      <a:lumMod val="65000"/>
                    </a:schemeClr>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Praesent sodales odio sit amet odio tristique quis tempus odio Lorem ipsum dolor sit amet, consectetur adipiscing , consectetur adipiscing elit. </a:t>
              </a:r>
              <a:endParaRPr lang="id-ID" sz="900" dirty="0">
                <a:solidFill>
                  <a:schemeClr val="bg1">
                    <a:lumMod val="65000"/>
                  </a:schemeClr>
                </a:solidFill>
                <a:latin typeface="Open Sans Light" pitchFamily="34" charset="0"/>
                <a:ea typeface="Open Sans Light" pitchFamily="34" charset="0"/>
                <a:cs typeface="Open Sans Light" pitchFamily="34" charset="0"/>
              </a:endParaRPr>
            </a:p>
          </p:txBody>
        </p:sp>
        <p:sp>
          <p:nvSpPr>
            <p:cNvPr id="36" name="Rectangle 35"/>
            <p:cNvSpPr/>
            <p:nvPr/>
          </p:nvSpPr>
          <p:spPr>
            <a:xfrm>
              <a:off x="4500562" y="3071816"/>
              <a:ext cx="1785938" cy="307777"/>
            </a:xfrm>
            <a:prstGeom prst="rect">
              <a:avLst/>
            </a:prstGeom>
          </p:spPr>
          <p:txBody>
            <a:bodyPr wrap="none">
              <a:spAutoFit/>
            </a:bodyPr>
            <a:lstStyle/>
            <a:p>
              <a:r>
                <a:rPr lang="en-US" sz="1400" dirty="0" smtClean="0">
                  <a:solidFill>
                    <a:schemeClr val="bg1">
                      <a:lumMod val="65000"/>
                    </a:schemeClr>
                  </a:solidFill>
                  <a:latin typeface="Open Sans" pitchFamily="34" charset="0"/>
                  <a:ea typeface="Open Sans" pitchFamily="34" charset="0"/>
                  <a:cs typeface="Open Sans" pitchFamily="34" charset="0"/>
                </a:rPr>
                <a:t>Teamwork Strategy</a:t>
              </a:r>
              <a:endParaRPr lang="en-US" sz="1400" dirty="0">
                <a:solidFill>
                  <a:schemeClr val="bg1">
                    <a:lumMod val="65000"/>
                  </a:schemeClr>
                </a:solidFill>
                <a:latin typeface="Open Sans" pitchFamily="34" charset="0"/>
                <a:ea typeface="Open Sans" pitchFamily="34" charset="0"/>
                <a:cs typeface="Open Sans" pitchFamily="34" charset="0"/>
              </a:endParaRPr>
            </a:p>
          </p:txBody>
        </p:sp>
      </p:grpSp>
      <p:graphicFrame>
        <p:nvGraphicFramePr>
          <p:cNvPr id="37" name="Chart 36"/>
          <p:cNvGraphicFramePr/>
          <p:nvPr/>
        </p:nvGraphicFramePr>
        <p:xfrm>
          <a:off x="4429124" y="1214428"/>
          <a:ext cx="4533962" cy="1571636"/>
        </p:xfrm>
        <a:graphic>
          <a:graphicData uri="http://schemas.openxmlformats.org/drawingml/2006/chart">
            <c:chart xmlns:c="http://schemas.openxmlformats.org/drawingml/2006/chart" xmlns:r="http://schemas.openxmlformats.org/officeDocument/2006/relationships" r:id="rId1"/>
          </a:graphicData>
        </a:graphic>
      </p:graphicFrame>
      <p:sp>
        <p:nvSpPr>
          <p:cNvPr id="16" name="Rectangle 1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86</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slide(fromTop)">
                                      <p:cBhvr>
                                        <p:cTn id="10" dur="500"/>
                                        <p:tgtEl>
                                          <p:spTgt spid="25"/>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slide(fromLeft)">
                                      <p:cBhvr>
                                        <p:cTn id="14" dur="500"/>
                                        <p:tgtEl>
                                          <p:spTgt spid="34"/>
                                        </p:tgtEl>
                                      </p:cBhvr>
                                    </p:animEffect>
                                  </p:childTnLst>
                                </p:cTn>
                              </p:par>
                            </p:childTnLst>
                          </p:cTn>
                        </p:par>
                        <p:par>
                          <p:cTn id="15" fill="hold">
                            <p:stCondLst>
                              <p:cond delay="1000"/>
                            </p:stCondLst>
                            <p:childTnLst>
                              <p:par>
                                <p:cTn id="16" presetID="12" presetClass="entr" presetSubtype="1"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lide(fromTop)">
                                      <p:cBhvr>
                                        <p:cTn id="18" dur="500"/>
                                        <p:tgtEl>
                                          <p:spTgt spid="3"/>
                                        </p:tgtEl>
                                      </p:cBhvr>
                                    </p:animEffect>
                                  </p:childTnLst>
                                </p:cTn>
                              </p:par>
                            </p:childTnLst>
                          </p:cTn>
                        </p:par>
                        <p:par>
                          <p:cTn id="19" fill="hold">
                            <p:stCondLst>
                              <p:cond delay="1500"/>
                            </p:stCondLst>
                            <p:childTnLst>
                              <p:par>
                                <p:cTn id="20" presetID="12" presetClass="entr" presetSubtype="8"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slide(fromLeft)">
                                      <p:cBhvr>
                                        <p:cTn id="22" dur="500"/>
                                        <p:tgtEl>
                                          <p:spTgt spid="37"/>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slide(fromLeft)">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4" grpId="0" animBg="1"/>
      <p:bldGraphic spid="37" grpId="0">
        <p:bldAsOne/>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1714494"/>
            <a:ext cx="9144000" cy="192882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2560994" y="1608254"/>
            <a:ext cx="4032134" cy="2433810"/>
            <a:chOff x="336947" y="1950447"/>
            <a:chExt cx="6745544" cy="4071635"/>
          </a:xfrm>
        </p:grpSpPr>
        <p:pic>
          <p:nvPicPr>
            <p:cNvPr id="3" name="Picture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336947" y="1950447"/>
              <a:ext cx="6745544" cy="4071635"/>
            </a:xfrm>
            <a:prstGeom prst="rect">
              <a:avLst/>
            </a:prstGeom>
          </p:spPr>
        </p:pic>
        <p:sp>
          <p:nvSpPr>
            <p:cNvPr id="4" name="Rectangle 3"/>
            <p:cNvSpPr/>
            <p:nvPr/>
          </p:nvSpPr>
          <p:spPr>
            <a:xfrm>
              <a:off x="1129035" y="2160307"/>
              <a:ext cx="5184576" cy="3240361"/>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6" name="Group 5"/>
          <p:cNvGrpSpPr/>
          <p:nvPr/>
        </p:nvGrpSpPr>
        <p:grpSpPr>
          <a:xfrm>
            <a:off x="857224" y="142876"/>
            <a:ext cx="7429552" cy="492443"/>
            <a:chOff x="857224" y="142876"/>
            <a:chExt cx="7429552" cy="492443"/>
          </a:xfrm>
        </p:grpSpPr>
        <p:sp>
          <p:nvSpPr>
            <p:cNvPr id="7" name="Rectangle 6"/>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8" name="Straight Connector 7"/>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p:nvPr/>
        </p:nvSpPr>
        <p:spPr>
          <a:xfrm>
            <a:off x="642910" y="4214824"/>
            <a:ext cx="7772400" cy="553998"/>
          </a:xfrm>
          <a:prstGeom prst="rect">
            <a:avLst/>
          </a:prstGeom>
        </p:spPr>
        <p:txBody>
          <a:bodyPr wrap="square">
            <a:spAutoFit/>
          </a:bodyPr>
          <a:lstStyle/>
          <a:p>
            <a:r>
              <a:rPr lang="ms-MY" sz="1000" dirty="0" smtClean="0">
                <a:solidFill>
                  <a:schemeClr val="bg1">
                    <a:lumMod val="65000"/>
                  </a:schemeClr>
                </a:solidFill>
                <a:latin typeface="Open Sans Light" pitchFamily="34" charset="0"/>
                <a:ea typeface="Open Sans Light" pitchFamily="34" charset="0"/>
                <a:cs typeface="Open Sans Light" pitchFamily="34" charset="0"/>
              </a:rPr>
              <a:t>Lorem ipsum dolor sit amet consectetur adipiscing elit. Praesent sodales odio sit amet odio tristique quis tempus odio Lorem ipsum dolor sit amet, consectetur adipiscing elit. Lorem ipsum dolor sit amet, consectetur adipiscing elit. Praesent sodales odio sit amet odio tristique quis tempus odio Lorem ipsum dolor sit amet, consectetur adipiscing elit.</a:t>
            </a:r>
            <a:endParaRPr lang="ms-MY" sz="1000" dirty="0">
              <a:solidFill>
                <a:schemeClr val="bg1">
                  <a:lumMod val="65000"/>
                </a:schemeClr>
              </a:solidFill>
              <a:latin typeface="Open Sans Light" pitchFamily="34" charset="0"/>
              <a:ea typeface="Open Sans Light" pitchFamily="34" charset="0"/>
              <a:cs typeface="Open Sans Light" pitchFamily="34" charset="0"/>
            </a:endParaRPr>
          </a:p>
        </p:txBody>
      </p:sp>
      <p:grpSp>
        <p:nvGrpSpPr>
          <p:cNvPr id="10" name="Group 25"/>
          <p:cNvGrpSpPr/>
          <p:nvPr/>
        </p:nvGrpSpPr>
        <p:grpSpPr>
          <a:xfrm>
            <a:off x="285720" y="1785932"/>
            <a:ext cx="2000264" cy="701250"/>
            <a:chOff x="285720" y="1785932"/>
            <a:chExt cx="2000264" cy="701250"/>
          </a:xfrm>
        </p:grpSpPr>
        <p:sp>
          <p:nvSpPr>
            <p:cNvPr id="20" name="Rectangle 19"/>
            <p:cNvSpPr/>
            <p:nvPr/>
          </p:nvSpPr>
          <p:spPr>
            <a:xfrm>
              <a:off x="285720" y="2071684"/>
              <a:ext cx="2000264" cy="415498"/>
            </a:xfrm>
            <a:prstGeom prst="rect">
              <a:avLst/>
            </a:prstGeom>
          </p:spPr>
          <p:txBody>
            <a:bodyPr wrap="square">
              <a:spAutoFit/>
            </a:bodyPr>
            <a:lstStyle/>
            <a:p>
              <a:pPr algn="r"/>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1" name="Rectangle 20"/>
            <p:cNvSpPr/>
            <p:nvPr/>
          </p:nvSpPr>
          <p:spPr>
            <a:xfrm>
              <a:off x="813247" y="1785932"/>
              <a:ext cx="1452642" cy="261610"/>
            </a:xfrm>
            <a:prstGeom prst="rect">
              <a:avLst/>
            </a:prstGeom>
          </p:spPr>
          <p:txBody>
            <a:bodyPr wrap="none">
              <a:spAutoFit/>
            </a:bodyPr>
            <a:lstStyle/>
            <a:p>
              <a:pPr algn="r"/>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1" name="Group 28"/>
          <p:cNvGrpSpPr/>
          <p:nvPr/>
        </p:nvGrpSpPr>
        <p:grpSpPr>
          <a:xfrm>
            <a:off x="285720" y="2786064"/>
            <a:ext cx="2000264" cy="701250"/>
            <a:chOff x="285720" y="2786064"/>
            <a:chExt cx="2000264" cy="701250"/>
          </a:xfrm>
        </p:grpSpPr>
        <p:sp>
          <p:nvSpPr>
            <p:cNvPr id="22" name="Rectangle 21"/>
            <p:cNvSpPr/>
            <p:nvPr/>
          </p:nvSpPr>
          <p:spPr>
            <a:xfrm>
              <a:off x="285720" y="3071816"/>
              <a:ext cx="2000264" cy="415498"/>
            </a:xfrm>
            <a:prstGeom prst="rect">
              <a:avLst/>
            </a:prstGeom>
          </p:spPr>
          <p:txBody>
            <a:bodyPr wrap="square">
              <a:spAutoFit/>
            </a:bodyPr>
            <a:lstStyle/>
            <a:p>
              <a:pPr algn="r"/>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3" name="Rectangle 22"/>
            <p:cNvSpPr/>
            <p:nvPr/>
          </p:nvSpPr>
          <p:spPr>
            <a:xfrm>
              <a:off x="813250" y="2786064"/>
              <a:ext cx="1452641" cy="261610"/>
            </a:xfrm>
            <a:prstGeom prst="rect">
              <a:avLst/>
            </a:prstGeom>
          </p:spPr>
          <p:txBody>
            <a:bodyPr wrap="none">
              <a:spAutoFit/>
            </a:bodyPr>
            <a:lstStyle/>
            <a:p>
              <a:pPr algn="r"/>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2" name="Group 29"/>
          <p:cNvGrpSpPr/>
          <p:nvPr/>
        </p:nvGrpSpPr>
        <p:grpSpPr>
          <a:xfrm>
            <a:off x="6858016" y="1785932"/>
            <a:ext cx="2000264" cy="701250"/>
            <a:chOff x="6858016" y="1785932"/>
            <a:chExt cx="2000264" cy="701250"/>
          </a:xfrm>
        </p:grpSpPr>
        <p:sp>
          <p:nvSpPr>
            <p:cNvPr id="24" name="Rectangle 23"/>
            <p:cNvSpPr/>
            <p:nvPr/>
          </p:nvSpPr>
          <p:spPr>
            <a:xfrm>
              <a:off x="6858016" y="2071684"/>
              <a:ext cx="2000264" cy="415498"/>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5" name="Rectangle 24"/>
            <p:cNvSpPr/>
            <p:nvPr/>
          </p:nvSpPr>
          <p:spPr>
            <a:xfrm>
              <a:off x="6858016" y="1785932"/>
              <a:ext cx="1452642" cy="261610"/>
            </a:xfrm>
            <a:prstGeom prst="rect">
              <a:avLst/>
            </a:prstGeom>
          </p:spPr>
          <p:txBody>
            <a:bodyPr wrap="none">
              <a:spAutoFit/>
            </a:bodyPr>
            <a:lstStyle/>
            <a:p>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grpSp>
        <p:nvGrpSpPr>
          <p:cNvPr id="13" name="Group 30"/>
          <p:cNvGrpSpPr/>
          <p:nvPr/>
        </p:nvGrpSpPr>
        <p:grpSpPr>
          <a:xfrm>
            <a:off x="6858016" y="2786064"/>
            <a:ext cx="2000264" cy="701250"/>
            <a:chOff x="6858016" y="2786064"/>
            <a:chExt cx="2000264" cy="701250"/>
          </a:xfrm>
        </p:grpSpPr>
        <p:sp>
          <p:nvSpPr>
            <p:cNvPr id="27" name="Rectangle 26"/>
            <p:cNvSpPr/>
            <p:nvPr/>
          </p:nvSpPr>
          <p:spPr>
            <a:xfrm>
              <a:off x="6858016" y="3071816"/>
              <a:ext cx="2000264" cy="415498"/>
            </a:xfrm>
            <a:prstGeom prst="rect">
              <a:avLst/>
            </a:prstGeom>
          </p:spPr>
          <p:txBody>
            <a:bodyPr wrap="square">
              <a:spAutoFit/>
            </a:bodyPr>
            <a:lstStyle/>
            <a:p>
              <a:r>
                <a:rPr lang="ms-MY" sz="700" dirty="0" smtClean="0">
                  <a:solidFill>
                    <a:schemeClr val="bg1"/>
                  </a:solidFill>
                  <a:latin typeface="Open Sans Light" pitchFamily="34" charset="0"/>
                  <a:ea typeface="Open Sans Light" pitchFamily="34" charset="0"/>
                  <a:cs typeface="Open Sans Light" pitchFamily="34" charset="0"/>
                </a:rPr>
                <a:t>consectetur adipiscing elit. Lorem ipsum dolor sit ametelit. Lorem ipsum dolor sit amet, , consectetur adipiscing elit. </a:t>
              </a:r>
              <a:endParaRPr lang="id-ID" sz="700" dirty="0">
                <a:solidFill>
                  <a:schemeClr val="bg1"/>
                </a:solidFill>
                <a:latin typeface="Open Sans Light" pitchFamily="34" charset="0"/>
                <a:ea typeface="Open Sans Light" pitchFamily="34" charset="0"/>
                <a:cs typeface="Open Sans Light" pitchFamily="34" charset="0"/>
              </a:endParaRPr>
            </a:p>
          </p:txBody>
        </p:sp>
        <p:sp>
          <p:nvSpPr>
            <p:cNvPr id="28" name="Rectangle 27"/>
            <p:cNvSpPr/>
            <p:nvPr/>
          </p:nvSpPr>
          <p:spPr>
            <a:xfrm>
              <a:off x="6858016" y="2786064"/>
              <a:ext cx="1452642" cy="261610"/>
            </a:xfrm>
            <a:prstGeom prst="rect">
              <a:avLst/>
            </a:prstGeom>
          </p:spPr>
          <p:txBody>
            <a:bodyPr wrap="none">
              <a:spAutoFit/>
            </a:bodyPr>
            <a:lstStyle/>
            <a:p>
              <a:r>
                <a:rPr lang="en-US" sz="1100" dirty="0" smtClean="0">
                  <a:solidFill>
                    <a:schemeClr val="bg1"/>
                  </a:solidFill>
                  <a:latin typeface="Open Sans" pitchFamily="34" charset="0"/>
                  <a:ea typeface="Open Sans" pitchFamily="34" charset="0"/>
                  <a:cs typeface="Open Sans" pitchFamily="34" charset="0"/>
                </a:rPr>
                <a:t>Teamwork Strategy</a:t>
              </a:r>
              <a:endParaRPr lang="en-US" sz="1100" dirty="0">
                <a:solidFill>
                  <a:schemeClr val="bg1"/>
                </a:solidFill>
                <a:latin typeface="Open Sans" pitchFamily="34" charset="0"/>
                <a:ea typeface="Open Sans" pitchFamily="34" charset="0"/>
                <a:cs typeface="Open Sans" pitchFamily="34" charset="0"/>
              </a:endParaRPr>
            </a:p>
          </p:txBody>
        </p:sp>
      </p:grpSp>
      <p:sp>
        <p:nvSpPr>
          <p:cNvPr id="32" name="Rectangle 31"/>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87</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Top)">
                                      <p:cBhvr>
                                        <p:cTn id="7" dur="500"/>
                                        <p:tgtEl>
                                          <p:spTgt spid="6"/>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Top)">
                                      <p:cBhvr>
                                        <p:cTn id="10" dur="500"/>
                                        <p:tgtEl>
                                          <p:spTgt spid="5"/>
                                        </p:tgtEl>
                                      </p:cBhvr>
                                    </p:animEffect>
                                  </p:childTnLst>
                                </p:cTn>
                              </p:par>
                            </p:childTnLst>
                          </p:cTn>
                        </p:par>
                        <p:par>
                          <p:cTn id="11" fill="hold">
                            <p:stCondLst>
                              <p:cond delay="500"/>
                            </p:stCondLst>
                            <p:childTnLst>
                              <p:par>
                                <p:cTn id="12" presetID="1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Top)">
                                      <p:cBhvr>
                                        <p:cTn id="14" dur="500"/>
                                        <p:tgtEl>
                                          <p:spTgt spid="2"/>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slide(fromLeft)">
                                      <p:cBhvr>
                                        <p:cTn id="18" dur="500"/>
                                        <p:tgtEl>
                                          <p:spTgt spid="18"/>
                                        </p:tgtEl>
                                      </p:cBhvr>
                                    </p:animEffect>
                                  </p:childTnLst>
                                </p:cTn>
                              </p:par>
                            </p:childTnLst>
                          </p:cTn>
                        </p:par>
                        <p:par>
                          <p:cTn id="19" fill="hold">
                            <p:stCondLst>
                              <p:cond delay="1500"/>
                            </p:stCondLst>
                            <p:childTnLst>
                              <p:par>
                                <p:cTn id="20" presetID="12" presetClass="entr" presetSubtype="2"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slide(fromRight)">
                                      <p:cBhvr>
                                        <p:cTn id="22" dur="500"/>
                                        <p:tgtEl>
                                          <p:spTgt spid="10"/>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slide(fromRight)">
                                      <p:cBhvr>
                                        <p:cTn id="26" dur="500"/>
                                        <p:tgtEl>
                                          <p:spTgt spid="11"/>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slide(fromLeft)">
                                      <p:cBhvr>
                                        <p:cTn id="30" dur="500"/>
                                        <p:tgtEl>
                                          <p:spTgt spid="12"/>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slide(fromLeft)">
                                      <p:cBhvr>
                                        <p:cTn id="34" dur="500"/>
                                        <p:tgtEl>
                                          <p:spTgt spid="13"/>
                                        </p:tgtEl>
                                      </p:cBhvr>
                                    </p:animEffect>
                                  </p:childTnLst>
                                </p:cTn>
                              </p:par>
                            </p:childTnLst>
                          </p:cTn>
                        </p:par>
                        <p:par>
                          <p:cTn id="35" fill="hold">
                            <p:stCondLst>
                              <p:cond delay="3500"/>
                            </p:stCondLst>
                            <p:childTnLst>
                              <p:par>
                                <p:cTn id="36" presetID="12" presetClass="entr" presetSubtype="8" fill="hold" grpId="1"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slide(fromLeft)">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5" grpId="0"/>
      <p:bldP spid="19" grpId="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en-US" sz="2600" dirty="0" smtClean="0">
                  <a:solidFill>
                    <a:schemeClr val="bg1">
                      <a:lumMod val="75000"/>
                    </a:schemeClr>
                  </a:solidFill>
                  <a:latin typeface="Open Sans" pitchFamily="34" charset="0"/>
                  <a:ea typeface="Open Sans" pitchFamily="34" charset="0"/>
                  <a:cs typeface="Open Sans" pitchFamily="34" charset="0"/>
                </a:rPr>
                <a:t>CONTACT ME</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0" y="1071552"/>
            <a:ext cx="9144000" cy="35719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0" y="1071552"/>
            <a:ext cx="2857488" cy="3571900"/>
            <a:chOff x="0" y="1071552"/>
            <a:chExt cx="2857488" cy="3571900"/>
          </a:xfrm>
        </p:grpSpPr>
        <p:sp>
          <p:nvSpPr>
            <p:cNvPr id="9" name="Rectangle 8"/>
            <p:cNvSpPr/>
            <p:nvPr/>
          </p:nvSpPr>
          <p:spPr>
            <a:xfrm>
              <a:off x="0" y="1071552"/>
              <a:ext cx="2857488" cy="3571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214282" y="1500180"/>
              <a:ext cx="2500331" cy="2746551"/>
              <a:chOff x="214282" y="1500180"/>
              <a:chExt cx="2500331" cy="2746551"/>
            </a:xfrm>
          </p:grpSpPr>
          <p:grpSp>
            <p:nvGrpSpPr>
              <p:cNvPr id="28" name="Group 27"/>
              <p:cNvGrpSpPr/>
              <p:nvPr/>
            </p:nvGrpSpPr>
            <p:grpSpPr>
              <a:xfrm>
                <a:off x="340968" y="2778666"/>
                <a:ext cx="2159329" cy="253627"/>
                <a:chOff x="340968" y="2778666"/>
                <a:chExt cx="2159329" cy="253627"/>
              </a:xfrm>
            </p:grpSpPr>
            <p:sp>
              <p:nvSpPr>
                <p:cNvPr id="12" name="Rectangle 11"/>
                <p:cNvSpPr/>
                <p:nvPr/>
              </p:nvSpPr>
              <p:spPr>
                <a:xfrm>
                  <a:off x="642910" y="278607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123.456.7890</a:t>
                  </a:r>
                  <a:endParaRPr lang="ms-MY" sz="1000" b="1" dirty="0">
                    <a:solidFill>
                      <a:schemeClr val="bg1"/>
                    </a:solidFill>
                    <a:latin typeface="Open Sans Light" pitchFamily="34" charset="0"/>
                    <a:ea typeface="Open Sans Light" pitchFamily="34" charset="0"/>
                    <a:cs typeface="Open Sans Light" pitchFamily="34" charset="0"/>
                  </a:endParaRPr>
                </a:p>
              </p:txBody>
            </p:sp>
            <p:grpSp>
              <p:nvGrpSpPr>
                <p:cNvPr id="10" name="Group 9"/>
                <p:cNvGrpSpPr/>
                <p:nvPr/>
              </p:nvGrpSpPr>
              <p:grpSpPr>
                <a:xfrm>
                  <a:off x="340968" y="2778666"/>
                  <a:ext cx="152740" cy="222649"/>
                  <a:chOff x="4230190" y="3652404"/>
                  <a:chExt cx="251543" cy="366676"/>
                </a:xfrm>
                <a:solidFill>
                  <a:schemeClr val="bg1"/>
                </a:solidFill>
              </p:grpSpPr>
              <p:sp>
                <p:nvSpPr>
                  <p:cNvPr id="15" name="AutoShape 97"/>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98"/>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7" name="AutoShape 99"/>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29" name="Group 28"/>
              <p:cNvGrpSpPr/>
              <p:nvPr/>
            </p:nvGrpSpPr>
            <p:grpSpPr>
              <a:xfrm>
                <a:off x="300433" y="3167071"/>
                <a:ext cx="2199864" cy="246221"/>
                <a:chOff x="300433" y="3167071"/>
                <a:chExt cx="2199864" cy="246221"/>
              </a:xfrm>
            </p:grpSpPr>
            <p:sp>
              <p:nvSpPr>
                <p:cNvPr id="20" name="Rectangle 19"/>
                <p:cNvSpPr/>
                <p:nvPr/>
              </p:nvSpPr>
              <p:spPr>
                <a:xfrm>
                  <a:off x="642910" y="3167071"/>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www.yourcompany.com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22" name="AutoShape 4"/>
                <p:cNvSpPr/>
                <p:nvPr/>
              </p:nvSpPr>
              <p:spPr bwMode="auto">
                <a:xfrm>
                  <a:off x="300433"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31" name="Group 30"/>
              <p:cNvGrpSpPr/>
              <p:nvPr/>
            </p:nvGrpSpPr>
            <p:grpSpPr>
              <a:xfrm>
                <a:off x="336806" y="3571882"/>
                <a:ext cx="2163491" cy="263715"/>
                <a:chOff x="336806" y="3571882"/>
                <a:chExt cx="2163491" cy="263715"/>
              </a:xfrm>
            </p:grpSpPr>
            <p:sp>
              <p:nvSpPr>
                <p:cNvPr id="25" name="Rectangle 24"/>
                <p:cNvSpPr/>
                <p:nvPr/>
              </p:nvSpPr>
              <p:spPr>
                <a:xfrm>
                  <a:off x="642910" y="357188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Facebook.com/yourcompany</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27" name="Freeform 26"/>
                <p:cNvSpPr/>
                <p:nvPr/>
              </p:nvSpPr>
              <p:spPr bwMode="auto">
                <a:xfrm>
                  <a:off x="336806" y="3613292"/>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3" name="Group 32"/>
              <p:cNvGrpSpPr/>
              <p:nvPr/>
            </p:nvGrpSpPr>
            <p:grpSpPr>
              <a:xfrm>
                <a:off x="293795" y="4000510"/>
                <a:ext cx="2206502" cy="246221"/>
                <a:chOff x="293795" y="4000510"/>
                <a:chExt cx="2206502" cy="246221"/>
              </a:xfrm>
            </p:grpSpPr>
            <p:sp>
              <p:nvSpPr>
                <p:cNvPr id="32" name="AutoShape 83"/>
                <p:cNvSpPr/>
                <p:nvPr/>
              </p:nvSpPr>
              <p:spPr bwMode="auto">
                <a:xfrm>
                  <a:off x="293795" y="4066644"/>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Rectangle 29"/>
                <p:cNvSpPr/>
                <p:nvPr/>
              </p:nvSpPr>
              <p:spPr>
                <a:xfrm>
                  <a:off x="642910" y="4000510"/>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info@yourcompany.com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grpSp>
          <p:sp>
            <p:nvSpPr>
              <p:cNvPr id="23" name="Rectangle 22"/>
              <p:cNvSpPr/>
              <p:nvPr/>
            </p:nvSpPr>
            <p:spPr>
              <a:xfrm>
                <a:off x="214282" y="2214560"/>
                <a:ext cx="840295" cy="307777"/>
              </a:xfrm>
              <a:prstGeom prst="rect">
                <a:avLst/>
              </a:prstGeom>
            </p:spPr>
            <p:txBody>
              <a:bodyPr wrap="none">
                <a:spAutoFit/>
              </a:bodyPr>
              <a:lstStyle/>
              <a:p>
                <a:r>
                  <a:rPr lang="en-US" sz="1400" b="1" dirty="0" smtClean="0">
                    <a:solidFill>
                      <a:schemeClr val="bg1"/>
                    </a:solidFill>
                    <a:latin typeface="Open Sans" pitchFamily="34" charset="0"/>
                    <a:ea typeface="Open Sans" pitchFamily="34" charset="0"/>
                    <a:cs typeface="Open Sans" pitchFamily="34" charset="0"/>
                  </a:rPr>
                  <a:t>Call Us:</a:t>
                </a:r>
                <a:endParaRPr lang="en-US" sz="1400" b="1" dirty="0">
                  <a:solidFill>
                    <a:schemeClr val="bg1"/>
                  </a:solidFill>
                  <a:latin typeface="Open Sans" pitchFamily="34" charset="0"/>
                  <a:ea typeface="Open Sans" pitchFamily="34" charset="0"/>
                  <a:cs typeface="Open Sans" pitchFamily="34" charset="0"/>
                </a:endParaRPr>
              </a:p>
            </p:txBody>
          </p:sp>
          <p:sp>
            <p:nvSpPr>
              <p:cNvPr id="24" name="Rectangle 23"/>
              <p:cNvSpPr/>
              <p:nvPr/>
            </p:nvSpPr>
            <p:spPr>
              <a:xfrm>
                <a:off x="219027" y="1500180"/>
                <a:ext cx="2495586" cy="461665"/>
              </a:xfrm>
              <a:prstGeom prst="rect">
                <a:avLst/>
              </a:prstGeom>
              <a:noFill/>
            </p:spPr>
            <p:txBody>
              <a:bodyPr wrap="square" anchor="ctr">
                <a:spAutoFit/>
              </a:bodyPr>
              <a:lstStyle/>
              <a:p>
                <a:r>
                  <a:rPr lang="ms-MY" sz="1200" dirty="0" smtClean="0">
                    <a:solidFill>
                      <a:schemeClr val="bg1"/>
                    </a:solidFill>
                    <a:latin typeface="Open Sans Light" pitchFamily="34" charset="0"/>
                    <a:ea typeface="Open Sans Light" pitchFamily="34" charset="0"/>
                    <a:cs typeface="Open Sans Light" pitchFamily="34" charset="0"/>
                  </a:rPr>
                  <a:t>Manggis Street,414 ACEH BESAR</a:t>
                </a:r>
                <a:endParaRPr lang="ms-MY" sz="1200" dirty="0" smtClean="0">
                  <a:solidFill>
                    <a:schemeClr val="bg1"/>
                  </a:solidFill>
                  <a:latin typeface="Open Sans Light" pitchFamily="34" charset="0"/>
                  <a:ea typeface="Open Sans Light" pitchFamily="34" charset="0"/>
                  <a:cs typeface="Open Sans Light" pitchFamily="34" charset="0"/>
                </a:endParaRPr>
              </a:p>
              <a:p>
                <a:r>
                  <a:rPr lang="ms-MY" sz="1200" dirty="0" smtClean="0">
                    <a:solidFill>
                      <a:schemeClr val="bg1"/>
                    </a:solidFill>
                    <a:latin typeface="Open Sans Light" pitchFamily="34" charset="0"/>
                    <a:ea typeface="Open Sans Light" pitchFamily="34" charset="0"/>
                    <a:cs typeface="Open Sans Light" pitchFamily="34" charset="0"/>
                  </a:rPr>
                  <a:t>Banda Aceh, Indonesia</a:t>
                </a:r>
                <a:endParaRPr lang="ms-MY" sz="1200" dirty="0">
                  <a:solidFill>
                    <a:schemeClr val="bg1"/>
                  </a:solidFill>
                  <a:latin typeface="Open Sans Light" pitchFamily="34" charset="0"/>
                  <a:ea typeface="Open Sans Light" pitchFamily="34" charset="0"/>
                  <a:cs typeface="Open Sans Light" pitchFamily="34" charset="0"/>
                </a:endParaRPr>
              </a:p>
            </p:txBody>
          </p:sp>
        </p:grpSp>
      </p:grpSp>
      <p:sp>
        <p:nvSpPr>
          <p:cNvPr id="26" name="Rectangle 25"/>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88</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55" presetClass="entr" presetSubtype="0" fill="hold"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strVal val="#ppt_w*0.70"/>
                                          </p:val>
                                        </p:tav>
                                        <p:tav tm="100000">
                                          <p:val>
                                            <p:strVal val="#ppt_w"/>
                                          </p:val>
                                        </p:tav>
                                      </p:tavLst>
                                    </p:anim>
                                    <p:anim calcmode="lin" valueType="num">
                                      <p:cBhvr>
                                        <p:cTn id="15" dur="500" fill="hold"/>
                                        <p:tgtEl>
                                          <p:spTgt spid="35"/>
                                        </p:tgtEl>
                                        <p:attrNameLst>
                                          <p:attrName>ppt_h</p:attrName>
                                        </p:attrNameLst>
                                      </p:cBhvr>
                                      <p:tavLst>
                                        <p:tav tm="0">
                                          <p:val>
                                            <p:strVal val="#ppt_h"/>
                                          </p:val>
                                        </p:tav>
                                        <p:tav tm="100000">
                                          <p:val>
                                            <p:strVal val="#ppt_h"/>
                                          </p:val>
                                        </p:tav>
                                      </p:tavLst>
                                    </p:anim>
                                    <p:animEffect transition="in" filter="fade">
                                      <p:cBhvr>
                                        <p:cTn id="1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7224" y="642924"/>
            <a:ext cx="7429552" cy="261610"/>
          </a:xfrm>
          <a:prstGeom prst="rect">
            <a:avLst/>
          </a:prstGeom>
        </p:spPr>
        <p:txBody>
          <a:bodyPr wrap="square">
            <a:spAutoFit/>
          </a:bodyPr>
          <a:lstStyle/>
          <a:p>
            <a:pPr algn="ctr"/>
            <a:r>
              <a:rPr lang="en-US" sz="1100" dirty="0" smtClean="0">
                <a:solidFill>
                  <a:schemeClr val="bg1">
                    <a:lumMod val="65000"/>
                  </a:schemeClr>
                </a:solidFill>
                <a:latin typeface="Open Sans" pitchFamily="34" charset="0"/>
                <a:ea typeface="Open Sans" pitchFamily="34" charset="0"/>
                <a:cs typeface="Open Sans" pitchFamily="34" charset="0"/>
              </a:rPr>
              <a:t>Option Strategies Display Your Presentation Idea</a:t>
            </a:r>
            <a:endParaRPr lang="id-ID" sz="1100" dirty="0">
              <a:solidFill>
                <a:schemeClr val="bg1">
                  <a:lumMod val="65000"/>
                </a:schemeClr>
              </a:solidFill>
              <a:latin typeface="Open Sans" pitchFamily="34" charset="0"/>
              <a:ea typeface="Open Sans" pitchFamily="34" charset="0"/>
              <a:cs typeface="Open Sans" pitchFamily="34" charset="0"/>
            </a:endParaRPr>
          </a:p>
        </p:txBody>
      </p:sp>
      <p:grpSp>
        <p:nvGrpSpPr>
          <p:cNvPr id="3" name="Group 2"/>
          <p:cNvGrpSpPr/>
          <p:nvPr/>
        </p:nvGrpSpPr>
        <p:grpSpPr>
          <a:xfrm>
            <a:off x="857224" y="142876"/>
            <a:ext cx="7429552" cy="492443"/>
            <a:chOff x="857224" y="142876"/>
            <a:chExt cx="7429552" cy="492443"/>
          </a:xfrm>
        </p:grpSpPr>
        <p:sp>
          <p:nvSpPr>
            <p:cNvPr id="4" name="Rectangle 3"/>
            <p:cNvSpPr/>
            <p:nvPr/>
          </p:nvSpPr>
          <p:spPr>
            <a:xfrm>
              <a:off x="857224" y="142876"/>
              <a:ext cx="7429552" cy="492443"/>
            </a:xfrm>
            <a:prstGeom prst="rect">
              <a:avLst/>
            </a:prstGeom>
          </p:spPr>
          <p:txBody>
            <a:bodyPr wrap="square">
              <a:spAutoFit/>
            </a:bodyPr>
            <a:lstStyle/>
            <a:p>
              <a:pPr algn="ctr"/>
              <a:r>
                <a:rPr lang="id-ID" sz="2600" dirty="0" smtClean="0">
                  <a:solidFill>
                    <a:schemeClr val="bg1">
                      <a:lumMod val="75000"/>
                    </a:schemeClr>
                  </a:solidFill>
                  <a:latin typeface="Open Sans" pitchFamily="34" charset="0"/>
                  <a:ea typeface="Open Sans" pitchFamily="34" charset="0"/>
                  <a:cs typeface="Open Sans" pitchFamily="34" charset="0"/>
                </a:rPr>
                <a:t>OUR S</a:t>
              </a:r>
              <a:r>
                <a:rPr lang="en-US" sz="2600" dirty="0" smtClean="0">
                  <a:solidFill>
                    <a:schemeClr val="bg1">
                      <a:lumMod val="75000"/>
                    </a:schemeClr>
                  </a:solidFill>
                  <a:latin typeface="Open Sans" pitchFamily="34" charset="0"/>
                  <a:ea typeface="Open Sans" pitchFamily="34" charset="0"/>
                  <a:cs typeface="Open Sans" pitchFamily="34" charset="0"/>
                </a:rPr>
                <a:t>TRATEGY</a:t>
              </a:r>
              <a:endParaRPr lang="id-ID" sz="2600" dirty="0">
                <a:solidFill>
                  <a:schemeClr val="bg1">
                    <a:lumMod val="75000"/>
                  </a:schemeClr>
                </a:solidFill>
                <a:latin typeface="Open Sans" pitchFamily="34" charset="0"/>
                <a:ea typeface="Open Sans" pitchFamily="34" charset="0"/>
                <a:cs typeface="Open Sans" pitchFamily="34" charset="0"/>
              </a:endParaRPr>
            </a:p>
          </p:txBody>
        </p:sp>
        <p:cxnSp>
          <p:nvCxnSpPr>
            <p:cNvPr id="5" name="Straight Connector 4"/>
            <p:cNvCxnSpPr/>
            <p:nvPr/>
          </p:nvCxnSpPr>
          <p:spPr>
            <a:xfrm rot="5400000">
              <a:off x="300049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a:off x="5858018" y="385629"/>
              <a:ext cx="286546" cy="106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0" name="Rectangle 19"/>
          <p:cNvSpPr/>
          <p:nvPr/>
        </p:nvSpPr>
        <p:spPr>
          <a:xfrm>
            <a:off x="0" y="1142990"/>
            <a:ext cx="9144000" cy="3643338"/>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43"/>
          <p:cNvGrpSpPr/>
          <p:nvPr/>
        </p:nvGrpSpPr>
        <p:grpSpPr>
          <a:xfrm>
            <a:off x="839039" y="1174153"/>
            <a:ext cx="3608270" cy="3608270"/>
            <a:chOff x="839039" y="1174153"/>
            <a:chExt cx="3608270" cy="3608270"/>
          </a:xfrm>
        </p:grpSpPr>
        <p:sp>
          <p:nvSpPr>
            <p:cNvPr id="23" name="Oval 22"/>
            <p:cNvSpPr/>
            <p:nvPr/>
          </p:nvSpPr>
          <p:spPr>
            <a:xfrm>
              <a:off x="839039" y="1174153"/>
              <a:ext cx="3608270" cy="36082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39"/>
            <p:cNvGrpSpPr/>
            <p:nvPr/>
          </p:nvGrpSpPr>
          <p:grpSpPr>
            <a:xfrm>
              <a:off x="1483976" y="2778666"/>
              <a:ext cx="2159329" cy="253627"/>
              <a:chOff x="1483976" y="2778666"/>
              <a:chExt cx="2159329" cy="253627"/>
            </a:xfrm>
          </p:grpSpPr>
          <p:sp>
            <p:nvSpPr>
              <p:cNvPr id="26" name="Rectangle 25"/>
              <p:cNvSpPr/>
              <p:nvPr/>
            </p:nvSpPr>
            <p:spPr>
              <a:xfrm>
                <a:off x="1785918" y="278607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123.456.7890</a:t>
                </a:r>
                <a:endParaRPr lang="ms-MY" sz="1000" b="1" dirty="0">
                  <a:solidFill>
                    <a:schemeClr val="bg1"/>
                  </a:solidFill>
                  <a:latin typeface="Open Sans Light" pitchFamily="34" charset="0"/>
                  <a:ea typeface="Open Sans Light" pitchFamily="34" charset="0"/>
                  <a:cs typeface="Open Sans Light" pitchFamily="34" charset="0"/>
                </a:endParaRPr>
              </a:p>
            </p:txBody>
          </p:sp>
          <p:grpSp>
            <p:nvGrpSpPr>
              <p:cNvPr id="9" name="Group 9"/>
              <p:cNvGrpSpPr/>
              <p:nvPr/>
            </p:nvGrpSpPr>
            <p:grpSpPr>
              <a:xfrm>
                <a:off x="1483976" y="2778666"/>
                <a:ext cx="152740" cy="222649"/>
                <a:chOff x="4230190" y="3652404"/>
                <a:chExt cx="251543" cy="366676"/>
              </a:xfrm>
              <a:solidFill>
                <a:schemeClr val="bg1"/>
              </a:solidFill>
            </p:grpSpPr>
            <p:sp>
              <p:nvSpPr>
                <p:cNvPr id="34" name="AutoShape 97"/>
                <p:cNvSpPr/>
                <p:nvPr/>
              </p:nvSpPr>
              <p:spPr bwMode="auto">
                <a:xfrm>
                  <a:off x="4230190" y="36524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98"/>
                <p:cNvSpPr/>
                <p:nvPr/>
              </p:nvSpPr>
              <p:spPr bwMode="auto">
                <a:xfrm>
                  <a:off x="4332809" y="3686819"/>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99"/>
                <p:cNvSpPr/>
                <p:nvPr/>
              </p:nvSpPr>
              <p:spPr bwMode="auto">
                <a:xfrm>
                  <a:off x="4344698" y="3973402"/>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grpSp>
          <p:nvGrpSpPr>
            <p:cNvPr id="10" name="Group 40"/>
            <p:cNvGrpSpPr/>
            <p:nvPr/>
          </p:nvGrpSpPr>
          <p:grpSpPr>
            <a:xfrm>
              <a:off x="1443441" y="3167071"/>
              <a:ext cx="2199864" cy="246221"/>
              <a:chOff x="1443441" y="3167071"/>
              <a:chExt cx="2199864" cy="246221"/>
            </a:xfrm>
          </p:grpSpPr>
          <p:sp>
            <p:nvSpPr>
              <p:cNvPr id="27" name="Rectangle 26"/>
              <p:cNvSpPr/>
              <p:nvPr/>
            </p:nvSpPr>
            <p:spPr>
              <a:xfrm>
                <a:off x="1785918" y="3167071"/>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www.yourcompany.com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31" name="AutoShape 4"/>
              <p:cNvSpPr/>
              <p:nvPr/>
            </p:nvSpPr>
            <p:spPr bwMode="auto">
              <a:xfrm>
                <a:off x="1443441" y="3182237"/>
                <a:ext cx="215051" cy="2158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nvGrpSpPr>
            <p:cNvPr id="11" name="Group 41"/>
            <p:cNvGrpSpPr/>
            <p:nvPr/>
          </p:nvGrpSpPr>
          <p:grpSpPr>
            <a:xfrm>
              <a:off x="1479814" y="3500444"/>
              <a:ext cx="2163491" cy="263715"/>
              <a:chOff x="1479814" y="3571882"/>
              <a:chExt cx="2163491" cy="263715"/>
            </a:xfrm>
          </p:grpSpPr>
          <p:sp>
            <p:nvSpPr>
              <p:cNvPr id="28" name="Rectangle 27"/>
              <p:cNvSpPr/>
              <p:nvPr/>
            </p:nvSpPr>
            <p:spPr>
              <a:xfrm>
                <a:off x="1785918" y="3571882"/>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Facebook.com/yourcompany</a:t>
                </a:r>
                <a:endParaRPr lang="ms-MY" sz="1000" b="1" dirty="0">
                  <a:solidFill>
                    <a:schemeClr val="bg1"/>
                  </a:solidFill>
                  <a:latin typeface="Open Sans Light" pitchFamily="34" charset="0"/>
                  <a:ea typeface="Open Sans Light" pitchFamily="34" charset="0"/>
                  <a:cs typeface="Open Sans Light" pitchFamily="34" charset="0"/>
                </a:endParaRPr>
              </a:p>
            </p:txBody>
          </p:sp>
          <p:sp>
            <p:nvSpPr>
              <p:cNvPr id="32" name="Freeform 31"/>
              <p:cNvSpPr/>
              <p:nvPr/>
            </p:nvSpPr>
            <p:spPr bwMode="auto">
              <a:xfrm>
                <a:off x="1479814" y="3613292"/>
                <a:ext cx="119227" cy="222305"/>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12" name="Group 42"/>
            <p:cNvGrpSpPr/>
            <p:nvPr/>
          </p:nvGrpSpPr>
          <p:grpSpPr>
            <a:xfrm>
              <a:off x="1436803" y="3857634"/>
              <a:ext cx="2206502" cy="246221"/>
              <a:chOff x="1436803" y="4000510"/>
              <a:chExt cx="2206502" cy="246221"/>
            </a:xfrm>
          </p:grpSpPr>
          <p:sp>
            <p:nvSpPr>
              <p:cNvPr id="33" name="AutoShape 83"/>
              <p:cNvSpPr/>
              <p:nvPr/>
            </p:nvSpPr>
            <p:spPr bwMode="auto">
              <a:xfrm>
                <a:off x="1436803" y="4066644"/>
                <a:ext cx="222270" cy="14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Rectangle 36"/>
              <p:cNvSpPr/>
              <p:nvPr/>
            </p:nvSpPr>
            <p:spPr>
              <a:xfrm>
                <a:off x="1785918" y="4000510"/>
                <a:ext cx="1857387" cy="246221"/>
              </a:xfrm>
              <a:prstGeom prst="rect">
                <a:avLst/>
              </a:prstGeom>
              <a:noFill/>
            </p:spPr>
            <p:txBody>
              <a:bodyPr wrap="square" anchor="ctr">
                <a:spAutoFit/>
              </a:bodyPr>
              <a:lstStyle/>
              <a:p>
                <a:r>
                  <a:rPr lang="ms-MY" sz="1000" b="1" dirty="0" smtClean="0">
                    <a:solidFill>
                      <a:schemeClr val="bg1"/>
                    </a:solidFill>
                    <a:latin typeface="Open Sans Light" pitchFamily="34" charset="0"/>
                    <a:ea typeface="Open Sans Light" pitchFamily="34" charset="0"/>
                    <a:cs typeface="Open Sans Light" pitchFamily="34" charset="0"/>
                  </a:rPr>
                  <a:t>info@yourcompany.com</a:t>
                </a:r>
                <a:endParaRPr lang="ms-MY" sz="1000" b="1" dirty="0">
                  <a:solidFill>
                    <a:schemeClr val="bg1"/>
                  </a:solidFill>
                  <a:latin typeface="Open Sans Light" pitchFamily="34" charset="0"/>
                  <a:ea typeface="Open Sans Light" pitchFamily="34" charset="0"/>
                  <a:cs typeface="Open Sans Light" pitchFamily="34" charset="0"/>
                </a:endParaRPr>
              </a:p>
            </p:txBody>
          </p:sp>
        </p:grpSp>
        <p:sp>
          <p:nvSpPr>
            <p:cNvPr id="38" name="Rectangle 37"/>
            <p:cNvSpPr/>
            <p:nvPr/>
          </p:nvSpPr>
          <p:spPr>
            <a:xfrm>
              <a:off x="1357290" y="2357436"/>
              <a:ext cx="840295" cy="307777"/>
            </a:xfrm>
            <a:prstGeom prst="rect">
              <a:avLst/>
            </a:prstGeom>
          </p:spPr>
          <p:txBody>
            <a:bodyPr wrap="none">
              <a:spAutoFit/>
            </a:bodyPr>
            <a:lstStyle/>
            <a:p>
              <a:r>
                <a:rPr lang="en-US" sz="1400" b="1" dirty="0" smtClean="0">
                  <a:solidFill>
                    <a:schemeClr val="bg1"/>
                  </a:solidFill>
                  <a:latin typeface="Open Sans" pitchFamily="34" charset="0"/>
                  <a:ea typeface="Open Sans" pitchFamily="34" charset="0"/>
                  <a:cs typeface="Open Sans" pitchFamily="34" charset="0"/>
                </a:rPr>
                <a:t>Call Us:</a:t>
              </a:r>
              <a:endParaRPr lang="en-US" sz="1400" b="1" dirty="0">
                <a:solidFill>
                  <a:schemeClr val="bg1"/>
                </a:solidFill>
                <a:latin typeface="Open Sans" pitchFamily="34" charset="0"/>
                <a:ea typeface="Open Sans" pitchFamily="34" charset="0"/>
                <a:cs typeface="Open Sans" pitchFamily="34" charset="0"/>
              </a:endParaRPr>
            </a:p>
          </p:txBody>
        </p:sp>
        <p:sp>
          <p:nvSpPr>
            <p:cNvPr id="39" name="Rectangle 38"/>
            <p:cNvSpPr/>
            <p:nvPr/>
          </p:nvSpPr>
          <p:spPr>
            <a:xfrm>
              <a:off x="1362035" y="1714494"/>
              <a:ext cx="2495586" cy="461665"/>
            </a:xfrm>
            <a:prstGeom prst="rect">
              <a:avLst/>
            </a:prstGeom>
            <a:noFill/>
          </p:spPr>
          <p:txBody>
            <a:bodyPr wrap="square" anchor="ctr">
              <a:spAutoFit/>
            </a:bodyPr>
            <a:lstStyle/>
            <a:p>
              <a:r>
                <a:rPr lang="ms-MY" sz="1200" dirty="0" smtClean="0">
                  <a:solidFill>
                    <a:schemeClr val="bg1"/>
                  </a:solidFill>
                  <a:latin typeface="Open Sans Light" pitchFamily="34" charset="0"/>
                  <a:ea typeface="Open Sans Light" pitchFamily="34" charset="0"/>
                  <a:cs typeface="Open Sans Light" pitchFamily="34" charset="0"/>
                </a:rPr>
                <a:t>Manggis Street,414 ACEH BESAR</a:t>
              </a:r>
              <a:endParaRPr lang="ms-MY" sz="1200" dirty="0" smtClean="0">
                <a:solidFill>
                  <a:schemeClr val="bg1"/>
                </a:solidFill>
                <a:latin typeface="Open Sans Light" pitchFamily="34" charset="0"/>
                <a:ea typeface="Open Sans Light" pitchFamily="34" charset="0"/>
                <a:cs typeface="Open Sans Light" pitchFamily="34" charset="0"/>
              </a:endParaRPr>
            </a:p>
            <a:p>
              <a:r>
                <a:rPr lang="ms-MY" sz="1200" dirty="0" smtClean="0">
                  <a:solidFill>
                    <a:schemeClr val="bg1"/>
                  </a:solidFill>
                  <a:latin typeface="Open Sans Light" pitchFamily="34" charset="0"/>
                  <a:ea typeface="Open Sans Light" pitchFamily="34" charset="0"/>
                  <a:cs typeface="Open Sans Light" pitchFamily="34" charset="0"/>
                </a:rPr>
                <a:t>Banda Aceh, Indonesia</a:t>
              </a:r>
              <a:endParaRPr lang="ms-MY" sz="1200" dirty="0">
                <a:solidFill>
                  <a:schemeClr val="bg1"/>
                </a:solidFill>
                <a:latin typeface="Open Sans Light" pitchFamily="34" charset="0"/>
                <a:ea typeface="Open Sans Light" pitchFamily="34" charset="0"/>
                <a:cs typeface="Open Sans Light" pitchFamily="34" charset="0"/>
              </a:endParaRPr>
            </a:p>
          </p:txBody>
        </p:sp>
      </p:grpSp>
      <p:sp>
        <p:nvSpPr>
          <p:cNvPr id="29" name="Rectangle 28"/>
          <p:cNvSpPr/>
          <p:nvPr/>
        </p:nvSpPr>
        <p:spPr>
          <a:xfrm>
            <a:off x="8501090" y="214296"/>
            <a:ext cx="357190" cy="35717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Open Sans" pitchFamily="34" charset="0"/>
                <a:ea typeface="Open Sans" pitchFamily="34" charset="0"/>
                <a:cs typeface="Open Sans" pitchFamily="34" charset="0"/>
              </a:rPr>
              <a:t>89</a:t>
            </a:r>
            <a:endParaRPr lang="en-US" sz="1100" dirty="0">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par>
                                <p:cTn id="8" presetID="12" presetClass="entr" presetSubtype="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slide(fromTop)">
                                      <p:cBhvr>
                                        <p:cTn id="10" dur="500"/>
                                        <p:tgtEl>
                                          <p:spTgt spid="2"/>
                                        </p:tgtEl>
                                      </p:cBhvr>
                                    </p:animEffect>
                                  </p:childTnLst>
                                </p:cTn>
                              </p:par>
                            </p:childTnLst>
                          </p:cTn>
                        </p:par>
                        <p:par>
                          <p:cTn id="11" fill="hold">
                            <p:stCondLst>
                              <p:cond delay="500"/>
                            </p:stCondLst>
                            <p:childTnLst>
                              <p:par>
                                <p:cTn id="12" presetID="12" presetClass="entr" presetSubtype="8"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Left)">
                                      <p:cBhvr>
                                        <p:cTn id="14" dur="500"/>
                                        <p:tgtEl>
                                          <p:spTgt spid="20"/>
                                        </p:tgtEl>
                                      </p:cBhvr>
                                    </p:animEffect>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strVal val="#ppt_w*0.70"/>
                                          </p:val>
                                        </p:tav>
                                        <p:tav tm="100000">
                                          <p:val>
                                            <p:strVal val="#ppt_w"/>
                                          </p:val>
                                        </p:tav>
                                      </p:tavLst>
                                    </p:anim>
                                    <p:anim calcmode="lin" valueType="num">
                                      <p:cBhvr>
                                        <p:cTn id="19" dur="500" fill="hold"/>
                                        <p:tgtEl>
                                          <p:spTgt spid="7"/>
                                        </p:tgtEl>
                                        <p:attrNameLst>
                                          <p:attrName>ppt_h</p:attrName>
                                        </p:attrNameLst>
                                      </p:cBhvr>
                                      <p:tavLst>
                                        <p:tav tm="0">
                                          <p:val>
                                            <p:strVal val="#ppt_h"/>
                                          </p:val>
                                        </p:tav>
                                        <p:tav tm="100000">
                                          <p:val>
                                            <p:strVal val="#ppt_h"/>
                                          </p:val>
                                        </p:tav>
                                      </p:tavLst>
                                    </p:anim>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9144000" cy="51435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034254" y="-1"/>
            <a:ext cx="5109746" cy="5133109"/>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5286380" y="1214428"/>
            <a:ext cx="2683456" cy="26834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5715008" y="1643056"/>
            <a:ext cx="1843774" cy="1616815"/>
            <a:chOff x="5715008" y="1643056"/>
            <a:chExt cx="1843774" cy="1616815"/>
          </a:xfrm>
        </p:grpSpPr>
        <p:sp>
          <p:nvSpPr>
            <p:cNvPr id="5" name="Rectangle 4"/>
            <p:cNvSpPr/>
            <p:nvPr/>
          </p:nvSpPr>
          <p:spPr>
            <a:xfrm>
              <a:off x="5715008" y="2428874"/>
              <a:ext cx="1843774" cy="830997"/>
            </a:xfrm>
            <a:prstGeom prst="rect">
              <a:avLst/>
            </a:prstGeom>
          </p:spPr>
          <p:txBody>
            <a:bodyPr wrap="none">
              <a:spAutoFit/>
            </a:bodyPr>
            <a:lstStyle/>
            <a:p>
              <a:r>
                <a:rPr lang="en-US" sz="2400" dirty="0" smtClean="0">
                  <a:solidFill>
                    <a:schemeClr val="bg1"/>
                  </a:solidFill>
                  <a:latin typeface="Open Sans" pitchFamily="34" charset="0"/>
                  <a:ea typeface="Open Sans" pitchFamily="34" charset="0"/>
                  <a:cs typeface="Open Sans" pitchFamily="34" charset="0"/>
                </a:rPr>
                <a:t>Thanks For </a:t>
              </a:r>
              <a:endParaRPr lang="en-US" sz="2400" dirty="0" smtClean="0">
                <a:solidFill>
                  <a:schemeClr val="bg1"/>
                </a:solidFill>
                <a:latin typeface="Open Sans" pitchFamily="34" charset="0"/>
                <a:ea typeface="Open Sans" pitchFamily="34" charset="0"/>
                <a:cs typeface="Open Sans" pitchFamily="34" charset="0"/>
              </a:endParaRPr>
            </a:p>
            <a:p>
              <a:r>
                <a:rPr lang="en-US" sz="2400" dirty="0" smtClean="0">
                  <a:solidFill>
                    <a:schemeClr val="bg1"/>
                  </a:solidFill>
                  <a:latin typeface="Open Sans" pitchFamily="34" charset="0"/>
                  <a:ea typeface="Open Sans" pitchFamily="34" charset="0"/>
                  <a:cs typeface="Open Sans" pitchFamily="34" charset="0"/>
                </a:rPr>
                <a:t>Watching</a:t>
              </a:r>
              <a:endParaRPr lang="en-US" sz="2400" dirty="0">
                <a:solidFill>
                  <a:schemeClr val="bg1"/>
                </a:solidFill>
                <a:latin typeface="Open Sans" pitchFamily="34" charset="0"/>
                <a:ea typeface="Open Sans" pitchFamily="34" charset="0"/>
                <a:cs typeface="Open Sans" pitchFamily="34" charset="0"/>
              </a:endParaRPr>
            </a:p>
          </p:txBody>
        </p:sp>
        <p:grpSp>
          <p:nvGrpSpPr>
            <p:cNvPr id="8" name="Group 7"/>
            <p:cNvGrpSpPr/>
            <p:nvPr/>
          </p:nvGrpSpPr>
          <p:grpSpPr>
            <a:xfrm>
              <a:off x="6286512" y="1643056"/>
              <a:ext cx="611464" cy="611468"/>
              <a:chOff x="6265334" y="1298695"/>
              <a:chExt cx="366050" cy="366051"/>
            </a:xfrm>
            <a:solidFill>
              <a:schemeClr val="bg1"/>
            </a:solidFill>
          </p:grpSpPr>
          <p:sp>
            <p:nvSpPr>
              <p:cNvPr id="6" name="AutoShape 81"/>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 name="AutoShape 82"/>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gr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strVal val="#ppt_w*0.70"/>
                                          </p:val>
                                        </p:tav>
                                        <p:tav tm="100000">
                                          <p:val>
                                            <p:strVal val="#ppt_w"/>
                                          </p:val>
                                        </p:tav>
                                      </p:tavLst>
                                    </p:anim>
                                    <p:anim calcmode="lin" valueType="num">
                                      <p:cBhvr>
                                        <p:cTn id="12" dur="500" fill="hold"/>
                                        <p:tgtEl>
                                          <p:spTgt spid="3"/>
                                        </p:tgtEl>
                                        <p:attrNameLst>
                                          <p:attrName>ppt_h</p:attrName>
                                        </p:attrNameLst>
                                      </p:cBhvr>
                                      <p:tavLst>
                                        <p:tav tm="0">
                                          <p:val>
                                            <p:strVal val="#ppt_h"/>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5"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strVal val="#ppt_w*0.70"/>
                                          </p:val>
                                        </p:tav>
                                        <p:tav tm="100000">
                                          <p:val>
                                            <p:strVal val="#ppt_w"/>
                                          </p:val>
                                        </p:tav>
                                      </p:tavLst>
                                    </p:anim>
                                    <p:anim calcmode="lin" valueType="num">
                                      <p:cBhvr>
                                        <p:cTn id="18" dur="500" fill="hold"/>
                                        <p:tgtEl>
                                          <p:spTgt spid="4"/>
                                        </p:tgtEl>
                                        <p:attrNameLst>
                                          <p:attrName>ppt_h</p:attrName>
                                        </p:attrNameLst>
                                      </p:cBhvr>
                                      <p:tavLst>
                                        <p:tav tm="0">
                                          <p:val>
                                            <p:strVal val="#ppt_h"/>
                                          </p:val>
                                        </p:tav>
                                        <p:tav tm="100000">
                                          <p:val>
                                            <p:strVal val="#ppt_h"/>
                                          </p:val>
                                        </p:tav>
                                      </p:tavLst>
                                    </p:anim>
                                    <p:animEffect transition="in" filter="fade">
                                      <p:cBhvr>
                                        <p:cTn id="19" dur="500"/>
                                        <p:tgtEl>
                                          <p:spTgt spid="4"/>
                                        </p:tgtEl>
                                      </p:cBhvr>
                                    </p:animEffect>
                                  </p:childTnLst>
                                </p:cTn>
                              </p:par>
                            </p:childTnLst>
                          </p:cTn>
                        </p:par>
                        <p:par>
                          <p:cTn id="20" fill="hold">
                            <p:stCondLst>
                              <p:cond delay="1500"/>
                            </p:stCondLst>
                            <p:childTnLst>
                              <p:par>
                                <p:cTn id="21" presetID="1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slide(fromBottom)">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p:cNvSpPr/>
          <p:nvPr/>
        </p:nvSpPr>
        <p:spPr bwMode="auto">
          <a:xfrm>
            <a:off x="8474152" y="3507513"/>
            <a:ext cx="354162" cy="35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 name="AutoShape 5"/>
          <p:cNvSpPr/>
          <p:nvPr/>
        </p:nvSpPr>
        <p:spPr bwMode="auto">
          <a:xfrm>
            <a:off x="7981704" y="3622021"/>
            <a:ext cx="68830"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 name="AutoShape 6"/>
          <p:cNvSpPr/>
          <p:nvPr/>
        </p:nvSpPr>
        <p:spPr bwMode="auto">
          <a:xfrm>
            <a:off x="7730164" y="3530664"/>
            <a:ext cx="366051" cy="2978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 name="AutoShape 7"/>
          <p:cNvSpPr/>
          <p:nvPr/>
        </p:nvSpPr>
        <p:spPr bwMode="auto">
          <a:xfrm>
            <a:off x="6998061" y="3496249"/>
            <a:ext cx="366051" cy="366676"/>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 name="AutoShape 8"/>
          <p:cNvSpPr/>
          <p:nvPr/>
        </p:nvSpPr>
        <p:spPr bwMode="auto">
          <a:xfrm>
            <a:off x="7158247" y="3656437"/>
            <a:ext cx="45678" cy="45678"/>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 name="AutoShape 9"/>
          <p:cNvSpPr/>
          <p:nvPr/>
        </p:nvSpPr>
        <p:spPr bwMode="auto">
          <a:xfrm>
            <a:off x="7111943" y="3610758"/>
            <a:ext cx="137660" cy="137660"/>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 name="AutoShape 10"/>
          <p:cNvSpPr/>
          <p:nvPr/>
        </p:nvSpPr>
        <p:spPr bwMode="auto">
          <a:xfrm>
            <a:off x="7203927" y="3702114"/>
            <a:ext cx="56941" cy="58818"/>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 name="AutoShape 11"/>
          <p:cNvSpPr/>
          <p:nvPr/>
        </p:nvSpPr>
        <p:spPr bwMode="auto">
          <a:xfrm>
            <a:off x="7226451" y="3725267"/>
            <a:ext cx="81970" cy="83847"/>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 name="AutoShape 12"/>
          <p:cNvSpPr/>
          <p:nvPr/>
        </p:nvSpPr>
        <p:spPr bwMode="auto">
          <a:xfrm>
            <a:off x="7215188" y="3714003"/>
            <a:ext cx="69456" cy="70707"/>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 name="AutoShape 13"/>
          <p:cNvSpPr/>
          <p:nvPr/>
        </p:nvSpPr>
        <p:spPr bwMode="auto">
          <a:xfrm>
            <a:off x="7100682" y="3599495"/>
            <a:ext cx="57567" cy="58192"/>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 name="AutoShape 14"/>
          <p:cNvSpPr/>
          <p:nvPr/>
        </p:nvSpPr>
        <p:spPr bwMode="auto">
          <a:xfrm>
            <a:off x="7055002" y="3553816"/>
            <a:ext cx="81970" cy="83222"/>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 name="AutoShape 15"/>
          <p:cNvSpPr/>
          <p:nvPr/>
        </p:nvSpPr>
        <p:spPr bwMode="auto">
          <a:xfrm>
            <a:off x="7078154" y="3576343"/>
            <a:ext cx="69456" cy="71333"/>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 name="AutoShape 16"/>
          <p:cNvSpPr/>
          <p:nvPr/>
        </p:nvSpPr>
        <p:spPr bwMode="auto">
          <a:xfrm>
            <a:off x="6448672" y="3702115"/>
            <a:ext cx="45678" cy="463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5" name="AutoShape 17"/>
          <p:cNvSpPr/>
          <p:nvPr/>
        </p:nvSpPr>
        <p:spPr bwMode="auto">
          <a:xfrm>
            <a:off x="6265334" y="3507513"/>
            <a:ext cx="366050" cy="355413"/>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6" name="AutoShape 18"/>
          <p:cNvSpPr/>
          <p:nvPr/>
        </p:nvSpPr>
        <p:spPr bwMode="auto">
          <a:xfrm>
            <a:off x="5533232" y="3496249"/>
            <a:ext cx="366050"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7" name="AutoShape 19"/>
          <p:cNvSpPr/>
          <p:nvPr/>
        </p:nvSpPr>
        <p:spPr bwMode="auto">
          <a:xfrm>
            <a:off x="5613325"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AutoShape 20"/>
          <p:cNvSpPr/>
          <p:nvPr/>
        </p:nvSpPr>
        <p:spPr bwMode="auto">
          <a:xfrm>
            <a:off x="5613325"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9" name="AutoShape 21"/>
          <p:cNvSpPr/>
          <p:nvPr/>
        </p:nvSpPr>
        <p:spPr bwMode="auto">
          <a:xfrm>
            <a:off x="5613325"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0" name="AutoShape 22"/>
          <p:cNvSpPr/>
          <p:nvPr/>
        </p:nvSpPr>
        <p:spPr bwMode="auto">
          <a:xfrm>
            <a:off x="5693418"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 name="AutoShape 23"/>
          <p:cNvSpPr/>
          <p:nvPr/>
        </p:nvSpPr>
        <p:spPr bwMode="auto">
          <a:xfrm>
            <a:off x="5693418"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 name="AutoShape 24"/>
          <p:cNvSpPr/>
          <p:nvPr/>
        </p:nvSpPr>
        <p:spPr bwMode="auto">
          <a:xfrm>
            <a:off x="5693418"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3" name="AutoShape 25"/>
          <p:cNvSpPr/>
          <p:nvPr/>
        </p:nvSpPr>
        <p:spPr bwMode="auto">
          <a:xfrm>
            <a:off x="5773512" y="3748419"/>
            <a:ext cx="45678"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AutoShape 26"/>
          <p:cNvSpPr/>
          <p:nvPr/>
        </p:nvSpPr>
        <p:spPr bwMode="auto">
          <a:xfrm>
            <a:off x="5773512" y="3690852"/>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5" name="AutoShape 27"/>
          <p:cNvSpPr/>
          <p:nvPr/>
        </p:nvSpPr>
        <p:spPr bwMode="auto">
          <a:xfrm>
            <a:off x="5773512" y="3633910"/>
            <a:ext cx="45678"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6" name="AutoShape 28"/>
          <p:cNvSpPr/>
          <p:nvPr/>
        </p:nvSpPr>
        <p:spPr bwMode="auto">
          <a:xfrm>
            <a:off x="4800505" y="3496249"/>
            <a:ext cx="366676"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7" name="AutoShape 29"/>
          <p:cNvSpPr/>
          <p:nvPr/>
        </p:nvSpPr>
        <p:spPr bwMode="auto">
          <a:xfrm>
            <a:off x="8462265" y="2775411"/>
            <a:ext cx="366051" cy="331636"/>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8" name="AutoShape 30"/>
          <p:cNvSpPr/>
          <p:nvPr/>
        </p:nvSpPr>
        <p:spPr bwMode="auto">
          <a:xfrm>
            <a:off x="7787103" y="2763522"/>
            <a:ext cx="252168" cy="366676"/>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9" name="AutoShape 31"/>
          <p:cNvSpPr/>
          <p:nvPr/>
        </p:nvSpPr>
        <p:spPr bwMode="auto">
          <a:xfrm>
            <a:off x="7833407" y="2923710"/>
            <a:ext cx="162063" cy="131403"/>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 name="AutoShape 32"/>
          <p:cNvSpPr/>
          <p:nvPr/>
        </p:nvSpPr>
        <p:spPr bwMode="auto">
          <a:xfrm>
            <a:off x="6998060" y="2786676"/>
            <a:ext cx="366050" cy="320372"/>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33"/>
          <p:cNvSpPr/>
          <p:nvPr/>
        </p:nvSpPr>
        <p:spPr bwMode="auto">
          <a:xfrm>
            <a:off x="6265334" y="2901183"/>
            <a:ext cx="366050" cy="229016"/>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2" name="AutoShape 34"/>
          <p:cNvSpPr/>
          <p:nvPr/>
        </p:nvSpPr>
        <p:spPr bwMode="auto">
          <a:xfrm>
            <a:off x="6356692" y="2809827"/>
            <a:ext cx="26281"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35"/>
          <p:cNvSpPr/>
          <p:nvPr/>
        </p:nvSpPr>
        <p:spPr bwMode="auto">
          <a:xfrm>
            <a:off x="6494352" y="2809827"/>
            <a:ext cx="25655" cy="8572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4" name="AutoShape 36"/>
          <p:cNvSpPr/>
          <p:nvPr/>
        </p:nvSpPr>
        <p:spPr bwMode="auto">
          <a:xfrm>
            <a:off x="6436785" y="2763522"/>
            <a:ext cx="26281" cy="86350"/>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5" name="AutoShape 37"/>
          <p:cNvSpPr/>
          <p:nvPr/>
        </p:nvSpPr>
        <p:spPr bwMode="auto">
          <a:xfrm>
            <a:off x="5533234" y="2797937"/>
            <a:ext cx="333513" cy="33226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6" name="AutoShape 38"/>
          <p:cNvSpPr/>
          <p:nvPr/>
        </p:nvSpPr>
        <p:spPr bwMode="auto">
          <a:xfrm>
            <a:off x="5693420" y="2946861"/>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7" name="AutoShape 39"/>
          <p:cNvSpPr/>
          <p:nvPr/>
        </p:nvSpPr>
        <p:spPr bwMode="auto">
          <a:xfrm>
            <a:off x="5842344" y="2763523"/>
            <a:ext cx="56941" cy="57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8" name="AutoShape 40"/>
          <p:cNvSpPr/>
          <p:nvPr/>
        </p:nvSpPr>
        <p:spPr bwMode="auto">
          <a:xfrm>
            <a:off x="5624588" y="2935598"/>
            <a:ext cx="45678" cy="45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9" name="AutoShape 41"/>
          <p:cNvSpPr/>
          <p:nvPr/>
        </p:nvSpPr>
        <p:spPr bwMode="auto">
          <a:xfrm>
            <a:off x="5670266" y="3015691"/>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0" name="AutoShape 42"/>
          <p:cNvSpPr/>
          <p:nvPr/>
        </p:nvSpPr>
        <p:spPr bwMode="auto">
          <a:xfrm>
            <a:off x="5853605" y="2843616"/>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1" name="AutoShape 43"/>
          <p:cNvSpPr/>
          <p:nvPr/>
        </p:nvSpPr>
        <p:spPr bwMode="auto">
          <a:xfrm>
            <a:off x="4800505" y="2786674"/>
            <a:ext cx="366676" cy="2634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2" name="AutoShape 44"/>
          <p:cNvSpPr/>
          <p:nvPr/>
        </p:nvSpPr>
        <p:spPr bwMode="auto">
          <a:xfrm>
            <a:off x="5132766" y="2901184"/>
            <a:ext cx="22526" cy="1257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3" name="AutoShape 45"/>
          <p:cNvSpPr/>
          <p:nvPr/>
        </p:nvSpPr>
        <p:spPr bwMode="auto">
          <a:xfrm>
            <a:off x="5120877" y="3038217"/>
            <a:ext cx="46304"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4" name="AutoShape 46"/>
          <p:cNvSpPr/>
          <p:nvPr/>
        </p:nvSpPr>
        <p:spPr bwMode="auto">
          <a:xfrm>
            <a:off x="8462265" y="2031421"/>
            <a:ext cx="366051"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5" name="AutoShape 47"/>
          <p:cNvSpPr/>
          <p:nvPr/>
        </p:nvSpPr>
        <p:spPr bwMode="auto">
          <a:xfrm>
            <a:off x="7730164" y="2031421"/>
            <a:ext cx="366051" cy="366050"/>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48"/>
          <p:cNvSpPr/>
          <p:nvPr/>
        </p:nvSpPr>
        <p:spPr bwMode="auto">
          <a:xfrm>
            <a:off x="7020589" y="2031421"/>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7" name="AutoShape 49"/>
          <p:cNvSpPr/>
          <p:nvPr/>
        </p:nvSpPr>
        <p:spPr bwMode="auto">
          <a:xfrm>
            <a:off x="7272129" y="2317380"/>
            <a:ext cx="23152"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8" name="AutoShape 50"/>
          <p:cNvSpPr/>
          <p:nvPr/>
        </p:nvSpPr>
        <p:spPr bwMode="auto">
          <a:xfrm>
            <a:off x="7272129" y="2248548"/>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AutoShape 51"/>
          <p:cNvSpPr/>
          <p:nvPr/>
        </p:nvSpPr>
        <p:spPr bwMode="auto">
          <a:xfrm>
            <a:off x="7272129" y="2179718"/>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0" name="AutoShape 52"/>
          <p:cNvSpPr/>
          <p:nvPr/>
        </p:nvSpPr>
        <p:spPr bwMode="auto">
          <a:xfrm>
            <a:off x="6265334" y="2031421"/>
            <a:ext cx="366050" cy="366050"/>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1" name="AutoShape 53"/>
          <p:cNvSpPr/>
          <p:nvPr/>
        </p:nvSpPr>
        <p:spPr bwMode="auto">
          <a:xfrm>
            <a:off x="6402996" y="2157193"/>
            <a:ext cx="98865" cy="102619"/>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2" name="AutoShape 54"/>
          <p:cNvSpPr/>
          <p:nvPr/>
        </p:nvSpPr>
        <p:spPr bwMode="auto">
          <a:xfrm>
            <a:off x="6391105" y="2282964"/>
            <a:ext cx="55690" cy="58192"/>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3" name="AutoShape 55"/>
          <p:cNvSpPr/>
          <p:nvPr/>
        </p:nvSpPr>
        <p:spPr bwMode="auto">
          <a:xfrm>
            <a:off x="6448674" y="2088362"/>
            <a:ext cx="56315" cy="58818"/>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4" name="AutoShape 56"/>
          <p:cNvSpPr/>
          <p:nvPr/>
        </p:nvSpPr>
        <p:spPr bwMode="auto">
          <a:xfrm>
            <a:off x="5533232"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5" name="AutoShape 57"/>
          <p:cNvSpPr/>
          <p:nvPr/>
        </p:nvSpPr>
        <p:spPr bwMode="auto">
          <a:xfrm>
            <a:off x="5784775"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6" name="AutoShape 58"/>
          <p:cNvSpPr/>
          <p:nvPr/>
        </p:nvSpPr>
        <p:spPr bwMode="auto">
          <a:xfrm>
            <a:off x="5659003" y="2031421"/>
            <a:ext cx="114508"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7" name="AutoShape 59"/>
          <p:cNvSpPr/>
          <p:nvPr/>
        </p:nvSpPr>
        <p:spPr bwMode="auto">
          <a:xfrm>
            <a:off x="4800505" y="2031421"/>
            <a:ext cx="366676" cy="36605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8" name="AutoShape 60"/>
          <p:cNvSpPr/>
          <p:nvPr/>
        </p:nvSpPr>
        <p:spPr bwMode="auto">
          <a:xfrm>
            <a:off x="8634338" y="1401313"/>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59" name="AutoShape 61"/>
          <p:cNvSpPr/>
          <p:nvPr/>
        </p:nvSpPr>
        <p:spPr bwMode="auto">
          <a:xfrm>
            <a:off x="8634338" y="1538974"/>
            <a:ext cx="22526" cy="225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0" name="AutoShape 62"/>
          <p:cNvSpPr/>
          <p:nvPr/>
        </p:nvSpPr>
        <p:spPr bwMode="auto">
          <a:xfrm>
            <a:off x="8565508" y="1470143"/>
            <a:ext cx="22526"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1" name="AutoShape 63"/>
          <p:cNvSpPr/>
          <p:nvPr/>
        </p:nvSpPr>
        <p:spPr bwMode="auto">
          <a:xfrm>
            <a:off x="8702543" y="1470143"/>
            <a:ext cx="23152" cy="23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2" name="AutoShape 64"/>
          <p:cNvSpPr/>
          <p:nvPr/>
        </p:nvSpPr>
        <p:spPr bwMode="auto">
          <a:xfrm>
            <a:off x="8588035" y="1515822"/>
            <a:ext cx="23152" cy="23152"/>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3" name="AutoShape 65"/>
          <p:cNvSpPr/>
          <p:nvPr/>
        </p:nvSpPr>
        <p:spPr bwMode="auto">
          <a:xfrm>
            <a:off x="8588035" y="1424465"/>
            <a:ext cx="23152" cy="23152"/>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4" name="AutoShape 66"/>
          <p:cNvSpPr/>
          <p:nvPr/>
        </p:nvSpPr>
        <p:spPr bwMode="auto">
          <a:xfrm>
            <a:off x="8680016" y="1515822"/>
            <a:ext cx="22526" cy="23152"/>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5" name="AutoShape 67"/>
          <p:cNvSpPr/>
          <p:nvPr/>
        </p:nvSpPr>
        <p:spPr bwMode="auto">
          <a:xfrm>
            <a:off x="8531095" y="1298695"/>
            <a:ext cx="251543"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6" name="AutoShape 68"/>
          <p:cNvSpPr/>
          <p:nvPr/>
        </p:nvSpPr>
        <p:spPr bwMode="auto">
          <a:xfrm>
            <a:off x="8634338" y="1424465"/>
            <a:ext cx="68830" cy="6945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7" name="AutoShape 69"/>
          <p:cNvSpPr/>
          <p:nvPr/>
        </p:nvSpPr>
        <p:spPr bwMode="auto">
          <a:xfrm>
            <a:off x="7730164" y="1298694"/>
            <a:ext cx="366051"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8" name="AutoShape 70"/>
          <p:cNvSpPr/>
          <p:nvPr/>
        </p:nvSpPr>
        <p:spPr bwMode="auto">
          <a:xfrm>
            <a:off x="7901611" y="1366899"/>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69" name="AutoShape 71"/>
          <p:cNvSpPr/>
          <p:nvPr/>
        </p:nvSpPr>
        <p:spPr bwMode="auto">
          <a:xfrm>
            <a:off x="7901611" y="1401314"/>
            <a:ext cx="68830"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0" name="AutoShape 72"/>
          <p:cNvSpPr/>
          <p:nvPr/>
        </p:nvSpPr>
        <p:spPr bwMode="auto">
          <a:xfrm>
            <a:off x="7901611" y="1435729"/>
            <a:ext cx="148923"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1" name="AutoShape 73"/>
          <p:cNvSpPr/>
          <p:nvPr/>
        </p:nvSpPr>
        <p:spPr bwMode="auto">
          <a:xfrm>
            <a:off x="7775840" y="150456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2" name="AutoShape 74"/>
          <p:cNvSpPr/>
          <p:nvPr/>
        </p:nvSpPr>
        <p:spPr bwMode="auto">
          <a:xfrm>
            <a:off x="7775840" y="1538974"/>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3" name="AutoShape 75"/>
          <p:cNvSpPr/>
          <p:nvPr/>
        </p:nvSpPr>
        <p:spPr bwMode="auto">
          <a:xfrm>
            <a:off x="7775840" y="1573390"/>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4" name="AutoShape 76"/>
          <p:cNvSpPr/>
          <p:nvPr/>
        </p:nvSpPr>
        <p:spPr bwMode="auto">
          <a:xfrm>
            <a:off x="7775840" y="1470143"/>
            <a:ext cx="27469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5" name="AutoShape 77"/>
          <p:cNvSpPr/>
          <p:nvPr/>
        </p:nvSpPr>
        <p:spPr bwMode="auto">
          <a:xfrm>
            <a:off x="7775842" y="1355635"/>
            <a:ext cx="103245"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6" name="AutoShape 78"/>
          <p:cNvSpPr/>
          <p:nvPr/>
        </p:nvSpPr>
        <p:spPr bwMode="auto">
          <a:xfrm>
            <a:off x="7009326" y="1298695"/>
            <a:ext cx="342899"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7" name="AutoShape 79"/>
          <p:cNvSpPr/>
          <p:nvPr/>
        </p:nvSpPr>
        <p:spPr bwMode="auto">
          <a:xfrm>
            <a:off x="7055004" y="1344372"/>
            <a:ext cx="251543"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8" name="AutoShape 80"/>
          <p:cNvSpPr/>
          <p:nvPr/>
        </p:nvSpPr>
        <p:spPr bwMode="auto">
          <a:xfrm>
            <a:off x="7192036" y="1378787"/>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79" name="AutoShape 81"/>
          <p:cNvSpPr/>
          <p:nvPr/>
        </p:nvSpPr>
        <p:spPr bwMode="auto">
          <a:xfrm>
            <a:off x="6265334" y="1298695"/>
            <a:ext cx="366050"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0" name="AutoShape 82"/>
          <p:cNvSpPr/>
          <p:nvPr/>
        </p:nvSpPr>
        <p:spPr bwMode="auto">
          <a:xfrm>
            <a:off x="6299748" y="1595916"/>
            <a:ext cx="34415" cy="34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1" name="AutoShape 83"/>
          <p:cNvSpPr/>
          <p:nvPr/>
        </p:nvSpPr>
        <p:spPr bwMode="auto">
          <a:xfrm>
            <a:off x="5533232" y="1355635"/>
            <a:ext cx="366050" cy="240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2" name="AutoShape 84"/>
          <p:cNvSpPr/>
          <p:nvPr/>
        </p:nvSpPr>
        <p:spPr bwMode="auto">
          <a:xfrm>
            <a:off x="4800505" y="1298695"/>
            <a:ext cx="366676" cy="3660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3" name="AutoShape 85"/>
          <p:cNvSpPr/>
          <p:nvPr/>
        </p:nvSpPr>
        <p:spPr bwMode="auto">
          <a:xfrm>
            <a:off x="5018260" y="1435729"/>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4" name="AutoShape 86"/>
          <p:cNvSpPr/>
          <p:nvPr/>
        </p:nvSpPr>
        <p:spPr bwMode="auto">
          <a:xfrm>
            <a:off x="5018260" y="1401314"/>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5" name="AutoShape 87"/>
          <p:cNvSpPr/>
          <p:nvPr/>
        </p:nvSpPr>
        <p:spPr bwMode="auto">
          <a:xfrm>
            <a:off x="5018260" y="1366899"/>
            <a:ext cx="102619"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6" name="AutoShape 88"/>
          <p:cNvSpPr/>
          <p:nvPr/>
        </p:nvSpPr>
        <p:spPr bwMode="auto">
          <a:xfrm>
            <a:off x="4892489" y="160780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7" name="AutoShape 89"/>
          <p:cNvSpPr/>
          <p:nvPr/>
        </p:nvSpPr>
        <p:spPr bwMode="auto">
          <a:xfrm>
            <a:off x="4892489" y="1573390"/>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8" name="AutoShape 90"/>
          <p:cNvSpPr/>
          <p:nvPr/>
        </p:nvSpPr>
        <p:spPr bwMode="auto">
          <a:xfrm>
            <a:off x="4892489" y="153897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89" name="AutoShape 91"/>
          <p:cNvSpPr/>
          <p:nvPr/>
        </p:nvSpPr>
        <p:spPr bwMode="auto">
          <a:xfrm>
            <a:off x="5018260" y="160780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0" name="AutoShape 92"/>
          <p:cNvSpPr/>
          <p:nvPr/>
        </p:nvSpPr>
        <p:spPr bwMode="auto">
          <a:xfrm>
            <a:off x="5018260" y="1573390"/>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1" name="AutoShape 93"/>
          <p:cNvSpPr/>
          <p:nvPr/>
        </p:nvSpPr>
        <p:spPr bwMode="auto">
          <a:xfrm>
            <a:off x="5018260" y="1538974"/>
            <a:ext cx="102619"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2" name="AutoShape 94"/>
          <p:cNvSpPr/>
          <p:nvPr/>
        </p:nvSpPr>
        <p:spPr bwMode="auto">
          <a:xfrm>
            <a:off x="4892487" y="1470143"/>
            <a:ext cx="228390"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3" name="AutoShape 95"/>
          <p:cNvSpPr/>
          <p:nvPr/>
        </p:nvSpPr>
        <p:spPr bwMode="auto">
          <a:xfrm>
            <a:off x="4892487" y="1504560"/>
            <a:ext cx="228390"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4" name="AutoShape 96"/>
          <p:cNvSpPr/>
          <p:nvPr/>
        </p:nvSpPr>
        <p:spPr bwMode="auto">
          <a:xfrm>
            <a:off x="4892489" y="1344373"/>
            <a:ext cx="102619" cy="102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5" name="AutoShape 97"/>
          <p:cNvSpPr/>
          <p:nvPr/>
        </p:nvSpPr>
        <p:spPr bwMode="auto">
          <a:xfrm>
            <a:off x="4077792" y="3500004"/>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6" name="AutoShape 98"/>
          <p:cNvSpPr/>
          <p:nvPr/>
        </p:nvSpPr>
        <p:spPr bwMode="auto">
          <a:xfrm>
            <a:off x="4180409" y="3534420"/>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7" name="AutoShape 99"/>
          <p:cNvSpPr/>
          <p:nvPr/>
        </p:nvSpPr>
        <p:spPr bwMode="auto">
          <a:xfrm>
            <a:off x="4192298" y="3821003"/>
            <a:ext cx="22526"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8" name="AutoShape 100"/>
          <p:cNvSpPr/>
          <p:nvPr/>
        </p:nvSpPr>
        <p:spPr bwMode="auto">
          <a:xfrm>
            <a:off x="3311275" y="3500004"/>
            <a:ext cx="32037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9" name="AutoShape 101"/>
          <p:cNvSpPr/>
          <p:nvPr/>
        </p:nvSpPr>
        <p:spPr bwMode="auto">
          <a:xfrm>
            <a:off x="2556020" y="3523156"/>
            <a:ext cx="366050"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0" name="AutoShape 102"/>
          <p:cNvSpPr/>
          <p:nvPr/>
        </p:nvSpPr>
        <p:spPr bwMode="auto">
          <a:xfrm>
            <a:off x="2601700" y="3568835"/>
            <a:ext cx="279075" cy="205865"/>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1" name="AutoShape 103"/>
          <p:cNvSpPr/>
          <p:nvPr/>
        </p:nvSpPr>
        <p:spPr bwMode="auto">
          <a:xfrm>
            <a:off x="1880862" y="3580097"/>
            <a:ext cx="131403" cy="86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2" name="AutoShape 104"/>
          <p:cNvSpPr/>
          <p:nvPr/>
        </p:nvSpPr>
        <p:spPr bwMode="auto">
          <a:xfrm>
            <a:off x="1823295" y="3523156"/>
            <a:ext cx="366051" cy="3203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3" name="AutoShape 105"/>
          <p:cNvSpPr/>
          <p:nvPr/>
        </p:nvSpPr>
        <p:spPr bwMode="auto">
          <a:xfrm>
            <a:off x="1091193" y="3568834"/>
            <a:ext cx="365425" cy="229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4" name="AutoShape 106"/>
          <p:cNvSpPr/>
          <p:nvPr/>
        </p:nvSpPr>
        <p:spPr bwMode="auto">
          <a:xfrm>
            <a:off x="1228228" y="3637665"/>
            <a:ext cx="51935"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5" name="AutoShape 107"/>
          <p:cNvSpPr/>
          <p:nvPr/>
        </p:nvSpPr>
        <p:spPr bwMode="auto">
          <a:xfrm>
            <a:off x="1193811" y="3603249"/>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6" name="AutoShape 108"/>
          <p:cNvSpPr/>
          <p:nvPr/>
        </p:nvSpPr>
        <p:spPr bwMode="auto">
          <a:xfrm>
            <a:off x="472972" y="3568834"/>
            <a:ext cx="137660" cy="137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7" name="AutoShape 109"/>
          <p:cNvSpPr/>
          <p:nvPr/>
        </p:nvSpPr>
        <p:spPr bwMode="auto">
          <a:xfrm>
            <a:off x="404768" y="3500004"/>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8" name="AutoShape 110"/>
          <p:cNvSpPr/>
          <p:nvPr/>
        </p:nvSpPr>
        <p:spPr bwMode="auto">
          <a:xfrm>
            <a:off x="4066529" y="2836108"/>
            <a:ext cx="274069" cy="18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09" name="AutoShape 111"/>
          <p:cNvSpPr/>
          <p:nvPr/>
        </p:nvSpPr>
        <p:spPr bwMode="auto">
          <a:xfrm>
            <a:off x="4020223" y="2790429"/>
            <a:ext cx="366676" cy="343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0" name="AutoShape 112"/>
          <p:cNvSpPr/>
          <p:nvPr/>
        </p:nvSpPr>
        <p:spPr bwMode="auto">
          <a:xfrm>
            <a:off x="3288121" y="2767277"/>
            <a:ext cx="366050" cy="36667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1" name="AutoShape 113"/>
          <p:cNvSpPr/>
          <p:nvPr/>
        </p:nvSpPr>
        <p:spPr bwMode="auto">
          <a:xfrm>
            <a:off x="2612963" y="2767277"/>
            <a:ext cx="251543"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2" name="AutoShape 114"/>
          <p:cNvSpPr/>
          <p:nvPr/>
        </p:nvSpPr>
        <p:spPr bwMode="auto">
          <a:xfrm>
            <a:off x="2669904" y="2824844"/>
            <a:ext cx="74461" cy="744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3" name="AutoShape 115"/>
          <p:cNvSpPr/>
          <p:nvPr/>
        </p:nvSpPr>
        <p:spPr bwMode="auto">
          <a:xfrm>
            <a:off x="1868971" y="2767277"/>
            <a:ext cx="274694" cy="366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4" name="AutoShape 116"/>
          <p:cNvSpPr/>
          <p:nvPr/>
        </p:nvSpPr>
        <p:spPr bwMode="auto">
          <a:xfrm>
            <a:off x="1983479" y="2985030"/>
            <a:ext cx="45678"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5" name="AutoShape 117"/>
          <p:cNvSpPr/>
          <p:nvPr/>
        </p:nvSpPr>
        <p:spPr bwMode="auto">
          <a:xfrm>
            <a:off x="1091193" y="2836107"/>
            <a:ext cx="366051" cy="27469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6" name="AutoShape 118"/>
          <p:cNvSpPr/>
          <p:nvPr/>
        </p:nvSpPr>
        <p:spPr bwMode="auto">
          <a:xfrm>
            <a:off x="359092" y="2813581"/>
            <a:ext cx="366051" cy="274694"/>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7" name="AutoShape 119"/>
          <p:cNvSpPr/>
          <p:nvPr/>
        </p:nvSpPr>
        <p:spPr bwMode="auto">
          <a:xfrm>
            <a:off x="587481" y="2916200"/>
            <a:ext cx="68830" cy="68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8" name="AutoShape 120"/>
          <p:cNvSpPr/>
          <p:nvPr/>
        </p:nvSpPr>
        <p:spPr bwMode="auto">
          <a:xfrm>
            <a:off x="4112204" y="2149685"/>
            <a:ext cx="182712" cy="182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19" name="AutoShape 121"/>
          <p:cNvSpPr/>
          <p:nvPr/>
        </p:nvSpPr>
        <p:spPr bwMode="auto">
          <a:xfrm>
            <a:off x="4157883" y="2195362"/>
            <a:ext cx="51310" cy="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0" name="AutoShape 122"/>
          <p:cNvSpPr/>
          <p:nvPr/>
        </p:nvSpPr>
        <p:spPr bwMode="auto">
          <a:xfrm>
            <a:off x="4020223" y="2069590"/>
            <a:ext cx="366676" cy="308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1" name="AutoShape 123"/>
          <p:cNvSpPr/>
          <p:nvPr/>
        </p:nvSpPr>
        <p:spPr bwMode="auto">
          <a:xfrm>
            <a:off x="3288121"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2" name="AutoShape 124"/>
          <p:cNvSpPr/>
          <p:nvPr/>
        </p:nvSpPr>
        <p:spPr bwMode="auto">
          <a:xfrm>
            <a:off x="3391366" y="2137795"/>
            <a:ext cx="160186" cy="1601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3" name="AutoShape 125"/>
          <p:cNvSpPr/>
          <p:nvPr/>
        </p:nvSpPr>
        <p:spPr bwMode="auto">
          <a:xfrm>
            <a:off x="3425156" y="2172210"/>
            <a:ext cx="91982" cy="919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4" name="AutoShape 126"/>
          <p:cNvSpPr/>
          <p:nvPr/>
        </p:nvSpPr>
        <p:spPr bwMode="auto">
          <a:xfrm>
            <a:off x="2556020" y="2035176"/>
            <a:ext cx="366050"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5" name="AutoShape 127"/>
          <p:cNvSpPr/>
          <p:nvPr/>
        </p:nvSpPr>
        <p:spPr bwMode="auto">
          <a:xfrm>
            <a:off x="2704317" y="2092118"/>
            <a:ext cx="86350" cy="85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6" name="AutoShape 128"/>
          <p:cNvSpPr/>
          <p:nvPr/>
        </p:nvSpPr>
        <p:spPr bwMode="auto">
          <a:xfrm>
            <a:off x="1823293" y="2035176"/>
            <a:ext cx="366676"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7" name="AutoShape 129"/>
          <p:cNvSpPr/>
          <p:nvPr/>
        </p:nvSpPr>
        <p:spPr bwMode="auto">
          <a:xfrm>
            <a:off x="2052309" y="2080854"/>
            <a:ext cx="91356" cy="91356"/>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8" name="AutoShape 130"/>
          <p:cNvSpPr/>
          <p:nvPr/>
        </p:nvSpPr>
        <p:spPr bwMode="auto">
          <a:xfrm>
            <a:off x="1091193" y="2035176"/>
            <a:ext cx="366051" cy="366050"/>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29" name="AutoShape 131"/>
          <p:cNvSpPr/>
          <p:nvPr/>
        </p:nvSpPr>
        <p:spPr bwMode="auto">
          <a:xfrm>
            <a:off x="381618" y="2035176"/>
            <a:ext cx="320373" cy="36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0" name="AutoShape 132"/>
          <p:cNvSpPr/>
          <p:nvPr/>
        </p:nvSpPr>
        <p:spPr bwMode="auto">
          <a:xfrm>
            <a:off x="450446"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1" name="AutoShape 133"/>
          <p:cNvSpPr/>
          <p:nvPr/>
        </p:nvSpPr>
        <p:spPr bwMode="auto">
          <a:xfrm>
            <a:off x="519276"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2" name="AutoShape 134"/>
          <p:cNvSpPr/>
          <p:nvPr/>
        </p:nvSpPr>
        <p:spPr bwMode="auto">
          <a:xfrm>
            <a:off x="587481" y="2183474"/>
            <a:ext cx="45678" cy="172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3" name="AutoShape 135"/>
          <p:cNvSpPr/>
          <p:nvPr/>
        </p:nvSpPr>
        <p:spPr bwMode="auto">
          <a:xfrm>
            <a:off x="4020223" y="1359390"/>
            <a:ext cx="366676" cy="2521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4" name="AutoShape 136"/>
          <p:cNvSpPr/>
          <p:nvPr/>
        </p:nvSpPr>
        <p:spPr bwMode="auto">
          <a:xfrm>
            <a:off x="3482722" y="1348128"/>
            <a:ext cx="120140" cy="120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5" name="AutoShape 137"/>
          <p:cNvSpPr/>
          <p:nvPr/>
        </p:nvSpPr>
        <p:spPr bwMode="auto">
          <a:xfrm>
            <a:off x="3288121" y="1302449"/>
            <a:ext cx="366050" cy="366051"/>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6" name="AutoShape 138"/>
          <p:cNvSpPr/>
          <p:nvPr/>
        </p:nvSpPr>
        <p:spPr bwMode="auto">
          <a:xfrm>
            <a:off x="3482724" y="1302449"/>
            <a:ext cx="171449" cy="17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7" name="AutoShape 139"/>
          <p:cNvSpPr/>
          <p:nvPr/>
        </p:nvSpPr>
        <p:spPr bwMode="auto">
          <a:xfrm>
            <a:off x="2556020" y="1302448"/>
            <a:ext cx="366050" cy="354788"/>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8" name="AutoShape 140"/>
          <p:cNvSpPr/>
          <p:nvPr/>
        </p:nvSpPr>
        <p:spPr bwMode="auto">
          <a:xfrm>
            <a:off x="1868971" y="1393806"/>
            <a:ext cx="229016" cy="185841"/>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39" name="AutoShape 141"/>
          <p:cNvSpPr/>
          <p:nvPr/>
        </p:nvSpPr>
        <p:spPr bwMode="auto">
          <a:xfrm>
            <a:off x="1823295" y="1348127"/>
            <a:ext cx="366051" cy="285957"/>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0" name="AutoShape 142"/>
          <p:cNvSpPr/>
          <p:nvPr/>
        </p:nvSpPr>
        <p:spPr bwMode="auto">
          <a:xfrm>
            <a:off x="2109252" y="1405695"/>
            <a:ext cx="34415" cy="337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1" name="AutoShape 143"/>
          <p:cNvSpPr/>
          <p:nvPr/>
        </p:nvSpPr>
        <p:spPr bwMode="auto">
          <a:xfrm>
            <a:off x="2097987" y="1553991"/>
            <a:ext cx="45678"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2" name="AutoShape 144"/>
          <p:cNvSpPr/>
          <p:nvPr/>
        </p:nvSpPr>
        <p:spPr bwMode="auto">
          <a:xfrm>
            <a:off x="2109250" y="1519576"/>
            <a:ext cx="46304" cy="11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3" name="AutoShape 145"/>
          <p:cNvSpPr/>
          <p:nvPr/>
        </p:nvSpPr>
        <p:spPr bwMode="auto">
          <a:xfrm>
            <a:off x="2109250" y="1485787"/>
            <a:ext cx="46304" cy="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4" name="AutoShape 146"/>
          <p:cNvSpPr/>
          <p:nvPr/>
        </p:nvSpPr>
        <p:spPr bwMode="auto">
          <a:xfrm>
            <a:off x="1915275" y="1439483"/>
            <a:ext cx="68204" cy="48181"/>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5" name="AutoShape 147"/>
          <p:cNvSpPr/>
          <p:nvPr/>
        </p:nvSpPr>
        <p:spPr bwMode="auto">
          <a:xfrm>
            <a:off x="1091193" y="1324975"/>
            <a:ext cx="366051" cy="320998"/>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6" name="AutoShape 148"/>
          <p:cNvSpPr/>
          <p:nvPr/>
        </p:nvSpPr>
        <p:spPr bwMode="auto">
          <a:xfrm>
            <a:off x="1148133" y="1382542"/>
            <a:ext cx="54438" cy="54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7" name="AutoShape 149"/>
          <p:cNvSpPr/>
          <p:nvPr/>
        </p:nvSpPr>
        <p:spPr bwMode="auto">
          <a:xfrm>
            <a:off x="359092" y="1348128"/>
            <a:ext cx="366051" cy="2634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bg1">
              <a:lumMod val="65000"/>
            </a:schemeClr>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48" name="Freeform 147"/>
          <p:cNvSpPr>
            <a:spLocks noEditPoints="1"/>
          </p:cNvSpPr>
          <p:nvPr/>
        </p:nvSpPr>
        <p:spPr bwMode="auto">
          <a:xfrm>
            <a:off x="321027" y="4171950"/>
            <a:ext cx="301146" cy="339038"/>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grpSp>
        <p:nvGrpSpPr>
          <p:cNvPr id="149" name="Group 299"/>
          <p:cNvGrpSpPr/>
          <p:nvPr/>
        </p:nvGrpSpPr>
        <p:grpSpPr>
          <a:xfrm>
            <a:off x="1219200" y="4172440"/>
            <a:ext cx="136864" cy="348114"/>
            <a:chOff x="6141009" y="3540977"/>
            <a:chExt cx="85046" cy="216315"/>
          </a:xfrm>
          <a:solidFill>
            <a:schemeClr val="bg1">
              <a:lumMod val="65000"/>
            </a:schemeClr>
          </a:solidFill>
        </p:grpSpPr>
        <p:sp>
          <p:nvSpPr>
            <p:cNvPr id="150" name="Freeform 12"/>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1" name="Oval 13"/>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2" name="Group 302"/>
          <p:cNvGrpSpPr/>
          <p:nvPr/>
        </p:nvGrpSpPr>
        <p:grpSpPr>
          <a:xfrm>
            <a:off x="1982661" y="4172507"/>
            <a:ext cx="161644" cy="348610"/>
            <a:chOff x="6138760" y="4271257"/>
            <a:chExt cx="97227" cy="209688"/>
          </a:xfrm>
          <a:solidFill>
            <a:schemeClr val="bg1">
              <a:lumMod val="65000"/>
            </a:schemeClr>
          </a:solidFill>
        </p:grpSpPr>
        <p:sp>
          <p:nvSpPr>
            <p:cNvPr id="153" name="Oval 152"/>
            <p:cNvSpPr>
              <a:spLocks noChangeArrowheads="1"/>
            </p:cNvSpPr>
            <p:nvPr/>
          </p:nvSpPr>
          <p:spPr bwMode="auto">
            <a:xfrm>
              <a:off x="6171468" y="4271257"/>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4" name="Freeform 7"/>
            <p:cNvSpPr/>
            <p:nvPr/>
          </p:nvSpPr>
          <p:spPr bwMode="auto">
            <a:xfrm>
              <a:off x="6138760" y="4309341"/>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55" name="Freeform 19"/>
          <p:cNvSpPr>
            <a:spLocks noEditPoints="1"/>
          </p:cNvSpPr>
          <p:nvPr/>
        </p:nvSpPr>
        <p:spPr bwMode="auto">
          <a:xfrm>
            <a:off x="3292328" y="4190535"/>
            <a:ext cx="386472" cy="310892"/>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156" name="Freeform 15"/>
          <p:cNvSpPr>
            <a:spLocks noEditPoints="1"/>
          </p:cNvSpPr>
          <p:nvPr/>
        </p:nvSpPr>
        <p:spPr bwMode="auto">
          <a:xfrm>
            <a:off x="2583425" y="4156644"/>
            <a:ext cx="339546" cy="339156"/>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157" name="Freeform 11"/>
          <p:cNvSpPr>
            <a:spLocks noEditPoints="1"/>
          </p:cNvSpPr>
          <p:nvPr/>
        </p:nvSpPr>
        <p:spPr bwMode="auto">
          <a:xfrm>
            <a:off x="4071934" y="4141837"/>
            <a:ext cx="356528" cy="358404"/>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158" name="Freeform 21"/>
          <p:cNvSpPr>
            <a:spLocks noEditPoints="1"/>
          </p:cNvSpPr>
          <p:nvPr/>
        </p:nvSpPr>
        <p:spPr bwMode="auto">
          <a:xfrm>
            <a:off x="4873762" y="4143013"/>
            <a:ext cx="387360" cy="388583"/>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159" name="Freeform 26"/>
          <p:cNvSpPr/>
          <p:nvPr/>
        </p:nvSpPr>
        <p:spPr bwMode="auto">
          <a:xfrm>
            <a:off x="5555227" y="4171950"/>
            <a:ext cx="318877" cy="33070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grpSp>
        <p:nvGrpSpPr>
          <p:cNvPr id="160" name="Group 159"/>
          <p:cNvGrpSpPr/>
          <p:nvPr/>
        </p:nvGrpSpPr>
        <p:grpSpPr>
          <a:xfrm>
            <a:off x="6248400" y="4171950"/>
            <a:ext cx="438164" cy="345204"/>
            <a:chOff x="1058564" y="1781841"/>
            <a:chExt cx="649993" cy="512092"/>
          </a:xfrm>
          <a:solidFill>
            <a:schemeClr val="bg1">
              <a:lumMod val="65000"/>
            </a:schemeClr>
          </a:solidFill>
        </p:grpSpPr>
        <p:sp>
          <p:nvSpPr>
            <p:cNvPr id="161"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2"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63" name="Group 162"/>
          <p:cNvGrpSpPr/>
          <p:nvPr/>
        </p:nvGrpSpPr>
        <p:grpSpPr>
          <a:xfrm>
            <a:off x="7011142" y="4171950"/>
            <a:ext cx="350336" cy="266756"/>
            <a:chOff x="2070649" y="1631036"/>
            <a:chExt cx="723379" cy="550800"/>
          </a:xfrm>
          <a:solidFill>
            <a:schemeClr val="bg1">
              <a:lumMod val="65000"/>
            </a:schemeClr>
          </a:solidFill>
        </p:grpSpPr>
        <p:sp>
          <p:nvSpPr>
            <p:cNvPr id="164"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5"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6"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7"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68" name="Group 167"/>
          <p:cNvGrpSpPr/>
          <p:nvPr/>
        </p:nvGrpSpPr>
        <p:grpSpPr>
          <a:xfrm>
            <a:off x="7772400" y="4171950"/>
            <a:ext cx="350168" cy="270866"/>
            <a:chOff x="3727889" y="-113301"/>
            <a:chExt cx="548381" cy="424189"/>
          </a:xfrm>
          <a:solidFill>
            <a:schemeClr val="bg1">
              <a:lumMod val="65000"/>
            </a:schemeClr>
          </a:solidFill>
        </p:grpSpPr>
        <p:sp>
          <p:nvSpPr>
            <p:cNvPr id="169"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0"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1"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2"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3"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4"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5"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6"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77" name="Group 2"/>
          <p:cNvGrpSpPr/>
          <p:nvPr/>
        </p:nvGrpSpPr>
        <p:grpSpPr>
          <a:xfrm>
            <a:off x="8458200" y="4171950"/>
            <a:ext cx="409166" cy="339742"/>
            <a:chOff x="3965790" y="1735873"/>
            <a:chExt cx="537091" cy="445963"/>
          </a:xfrm>
          <a:solidFill>
            <a:schemeClr val="bg1">
              <a:lumMod val="65000"/>
            </a:schemeClr>
          </a:solidFill>
        </p:grpSpPr>
        <p:sp>
          <p:nvSpPr>
            <p:cNvPr id="178"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79"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0"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1"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186" name="Rectangle 185"/>
          <p:cNvSpPr/>
          <p:nvPr/>
        </p:nvSpPr>
        <p:spPr>
          <a:xfrm>
            <a:off x="214282" y="428610"/>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ICON</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1"/>
          <p:cNvSpPr>
            <a:spLocks noEditPoints="1"/>
          </p:cNvSpPr>
          <p:nvPr/>
        </p:nvSpPr>
        <p:spPr bwMode="auto">
          <a:xfrm>
            <a:off x="1063394" y="4246945"/>
            <a:ext cx="313206" cy="313206"/>
          </a:xfrm>
          <a:custGeom>
            <a:avLst/>
            <a:gdLst/>
            <a:ahLst/>
            <a:cxnLst>
              <a:cxn ang="0">
                <a:pos x="263" y="275"/>
              </a:cxn>
              <a:cxn ang="0">
                <a:pos x="234" y="270"/>
              </a:cxn>
              <a:cxn ang="0">
                <a:pos x="172" y="232"/>
              </a:cxn>
              <a:cxn ang="0">
                <a:pos x="121" y="243"/>
              </a:cxn>
              <a:cxn ang="0">
                <a:pos x="98" y="241"/>
              </a:cxn>
              <a:cxn ang="0">
                <a:pos x="63" y="228"/>
              </a:cxn>
              <a:cxn ang="0">
                <a:pos x="36" y="208"/>
              </a:cxn>
              <a:cxn ang="0">
                <a:pos x="15" y="179"/>
              </a:cxn>
              <a:cxn ang="0">
                <a:pos x="2" y="147"/>
              </a:cxn>
              <a:cxn ang="0">
                <a:pos x="0" y="121"/>
              </a:cxn>
              <a:cxn ang="0">
                <a:pos x="5" y="85"/>
              </a:cxn>
              <a:cxn ang="0">
                <a:pos x="22" y="52"/>
              </a:cxn>
              <a:cxn ang="0">
                <a:pos x="45" y="27"/>
              </a:cxn>
              <a:cxn ang="0">
                <a:pos x="74" y="9"/>
              </a:cxn>
              <a:cxn ang="0">
                <a:pos x="111" y="0"/>
              </a:cxn>
              <a:cxn ang="0">
                <a:pos x="134" y="0"/>
              </a:cxn>
              <a:cxn ang="0">
                <a:pos x="170" y="9"/>
              </a:cxn>
              <a:cxn ang="0">
                <a:pos x="199" y="27"/>
              </a:cxn>
              <a:cxn ang="0">
                <a:pos x="223" y="52"/>
              </a:cxn>
              <a:cxn ang="0">
                <a:pos x="239" y="85"/>
              </a:cxn>
              <a:cxn ang="0">
                <a:pos x="245" y="121"/>
              </a:cxn>
              <a:cxn ang="0">
                <a:pos x="239" y="156"/>
              </a:cxn>
              <a:cxn ang="0">
                <a:pos x="272" y="234"/>
              </a:cxn>
              <a:cxn ang="0">
                <a:pos x="279" y="252"/>
              </a:cxn>
              <a:cxn ang="0">
                <a:pos x="272" y="270"/>
              </a:cxn>
              <a:cxn ang="0">
                <a:pos x="105" y="36"/>
              </a:cxn>
              <a:cxn ang="0">
                <a:pos x="60" y="60"/>
              </a:cxn>
              <a:cxn ang="0">
                <a:pos x="36" y="103"/>
              </a:cxn>
              <a:cxn ang="0">
                <a:pos x="36" y="139"/>
              </a:cxn>
              <a:cxn ang="0">
                <a:pos x="60" y="183"/>
              </a:cxn>
              <a:cxn ang="0">
                <a:pos x="105" y="206"/>
              </a:cxn>
              <a:cxn ang="0">
                <a:pos x="140" y="206"/>
              </a:cxn>
              <a:cxn ang="0">
                <a:pos x="183" y="183"/>
              </a:cxn>
              <a:cxn ang="0">
                <a:pos x="208" y="139"/>
              </a:cxn>
              <a:cxn ang="0">
                <a:pos x="208" y="103"/>
              </a:cxn>
              <a:cxn ang="0">
                <a:pos x="183" y="60"/>
              </a:cxn>
              <a:cxn ang="0">
                <a:pos x="140" y="36"/>
              </a:cxn>
              <a:cxn ang="0">
                <a:pos x="158" y="139"/>
              </a:cxn>
              <a:cxn ang="0">
                <a:pos x="80" y="138"/>
              </a:cxn>
              <a:cxn ang="0">
                <a:pos x="71" y="121"/>
              </a:cxn>
              <a:cxn ang="0">
                <a:pos x="74" y="109"/>
              </a:cxn>
              <a:cxn ang="0">
                <a:pos x="158" y="103"/>
              </a:cxn>
              <a:cxn ang="0">
                <a:pos x="170" y="109"/>
              </a:cxn>
              <a:cxn ang="0">
                <a:pos x="174" y="121"/>
              </a:cxn>
              <a:cxn ang="0">
                <a:pos x="163" y="138"/>
              </a:cxn>
            </a:cxnLst>
            <a:rect l="0" t="0" r="r" b="b"/>
            <a:pathLst>
              <a:path w="279" h="277">
                <a:moveTo>
                  <a:pt x="272" y="270"/>
                </a:moveTo>
                <a:lnTo>
                  <a:pt x="272" y="270"/>
                </a:lnTo>
                <a:lnTo>
                  <a:pt x="263" y="275"/>
                </a:lnTo>
                <a:lnTo>
                  <a:pt x="252" y="277"/>
                </a:lnTo>
                <a:lnTo>
                  <a:pt x="243" y="275"/>
                </a:lnTo>
                <a:lnTo>
                  <a:pt x="234" y="270"/>
                </a:lnTo>
                <a:lnTo>
                  <a:pt x="189" y="225"/>
                </a:lnTo>
                <a:lnTo>
                  <a:pt x="189" y="225"/>
                </a:lnTo>
                <a:lnTo>
                  <a:pt x="172" y="232"/>
                </a:lnTo>
                <a:lnTo>
                  <a:pt x="158" y="239"/>
                </a:lnTo>
                <a:lnTo>
                  <a:pt x="140" y="243"/>
                </a:lnTo>
                <a:lnTo>
                  <a:pt x="121" y="243"/>
                </a:lnTo>
                <a:lnTo>
                  <a:pt x="121" y="243"/>
                </a:lnTo>
                <a:lnTo>
                  <a:pt x="111" y="243"/>
                </a:lnTo>
                <a:lnTo>
                  <a:pt x="98" y="241"/>
                </a:lnTo>
                <a:lnTo>
                  <a:pt x="85" y="237"/>
                </a:lnTo>
                <a:lnTo>
                  <a:pt x="74" y="234"/>
                </a:lnTo>
                <a:lnTo>
                  <a:pt x="63" y="228"/>
                </a:lnTo>
                <a:lnTo>
                  <a:pt x="54" y="223"/>
                </a:lnTo>
                <a:lnTo>
                  <a:pt x="45" y="216"/>
                </a:lnTo>
                <a:lnTo>
                  <a:pt x="36" y="208"/>
                </a:lnTo>
                <a:lnTo>
                  <a:pt x="27" y="199"/>
                </a:lnTo>
                <a:lnTo>
                  <a:pt x="22" y="190"/>
                </a:lnTo>
                <a:lnTo>
                  <a:pt x="15" y="179"/>
                </a:lnTo>
                <a:lnTo>
                  <a:pt x="9" y="168"/>
                </a:lnTo>
                <a:lnTo>
                  <a:pt x="5" y="157"/>
                </a:lnTo>
                <a:lnTo>
                  <a:pt x="2" y="147"/>
                </a:lnTo>
                <a:lnTo>
                  <a:pt x="0" y="134"/>
                </a:lnTo>
                <a:lnTo>
                  <a:pt x="0" y="121"/>
                </a:lnTo>
                <a:lnTo>
                  <a:pt x="0" y="121"/>
                </a:lnTo>
                <a:lnTo>
                  <a:pt x="0" y="109"/>
                </a:lnTo>
                <a:lnTo>
                  <a:pt x="2" y="96"/>
                </a:lnTo>
                <a:lnTo>
                  <a:pt x="5" y="85"/>
                </a:lnTo>
                <a:lnTo>
                  <a:pt x="9" y="74"/>
                </a:lnTo>
                <a:lnTo>
                  <a:pt x="15" y="63"/>
                </a:lnTo>
                <a:lnTo>
                  <a:pt x="22" y="52"/>
                </a:lnTo>
                <a:lnTo>
                  <a:pt x="27" y="43"/>
                </a:lnTo>
                <a:lnTo>
                  <a:pt x="36" y="34"/>
                </a:lnTo>
                <a:lnTo>
                  <a:pt x="45" y="27"/>
                </a:lnTo>
                <a:lnTo>
                  <a:pt x="54" y="20"/>
                </a:lnTo>
                <a:lnTo>
                  <a:pt x="63" y="14"/>
                </a:lnTo>
                <a:lnTo>
                  <a:pt x="74" y="9"/>
                </a:lnTo>
                <a:lnTo>
                  <a:pt x="85" y="5"/>
                </a:lnTo>
                <a:lnTo>
                  <a:pt x="98" y="2"/>
                </a:lnTo>
                <a:lnTo>
                  <a:pt x="111" y="0"/>
                </a:lnTo>
                <a:lnTo>
                  <a:pt x="121" y="0"/>
                </a:lnTo>
                <a:lnTo>
                  <a:pt x="121" y="0"/>
                </a:lnTo>
                <a:lnTo>
                  <a:pt x="134" y="0"/>
                </a:lnTo>
                <a:lnTo>
                  <a:pt x="147" y="2"/>
                </a:lnTo>
                <a:lnTo>
                  <a:pt x="158" y="5"/>
                </a:lnTo>
                <a:lnTo>
                  <a:pt x="170" y="9"/>
                </a:lnTo>
                <a:lnTo>
                  <a:pt x="181" y="14"/>
                </a:lnTo>
                <a:lnTo>
                  <a:pt x="190" y="20"/>
                </a:lnTo>
                <a:lnTo>
                  <a:pt x="199" y="27"/>
                </a:lnTo>
                <a:lnTo>
                  <a:pt x="208" y="34"/>
                </a:lnTo>
                <a:lnTo>
                  <a:pt x="216" y="43"/>
                </a:lnTo>
                <a:lnTo>
                  <a:pt x="223" y="52"/>
                </a:lnTo>
                <a:lnTo>
                  <a:pt x="230" y="63"/>
                </a:lnTo>
                <a:lnTo>
                  <a:pt x="236" y="74"/>
                </a:lnTo>
                <a:lnTo>
                  <a:pt x="239" y="85"/>
                </a:lnTo>
                <a:lnTo>
                  <a:pt x="241" y="96"/>
                </a:lnTo>
                <a:lnTo>
                  <a:pt x="243" y="109"/>
                </a:lnTo>
                <a:lnTo>
                  <a:pt x="245" y="121"/>
                </a:lnTo>
                <a:lnTo>
                  <a:pt x="245" y="121"/>
                </a:lnTo>
                <a:lnTo>
                  <a:pt x="243" y="139"/>
                </a:lnTo>
                <a:lnTo>
                  <a:pt x="239" y="156"/>
                </a:lnTo>
                <a:lnTo>
                  <a:pt x="234" y="172"/>
                </a:lnTo>
                <a:lnTo>
                  <a:pt x="225" y="187"/>
                </a:lnTo>
                <a:lnTo>
                  <a:pt x="272" y="234"/>
                </a:lnTo>
                <a:lnTo>
                  <a:pt x="272" y="234"/>
                </a:lnTo>
                <a:lnTo>
                  <a:pt x="277" y="243"/>
                </a:lnTo>
                <a:lnTo>
                  <a:pt x="279" y="252"/>
                </a:lnTo>
                <a:lnTo>
                  <a:pt x="277" y="261"/>
                </a:lnTo>
                <a:lnTo>
                  <a:pt x="272" y="270"/>
                </a:lnTo>
                <a:lnTo>
                  <a:pt x="272" y="270"/>
                </a:lnTo>
                <a:close/>
                <a:moveTo>
                  <a:pt x="121" y="34"/>
                </a:moveTo>
                <a:lnTo>
                  <a:pt x="121" y="34"/>
                </a:lnTo>
                <a:lnTo>
                  <a:pt x="105" y="36"/>
                </a:lnTo>
                <a:lnTo>
                  <a:pt x="89" y="41"/>
                </a:lnTo>
                <a:lnTo>
                  <a:pt x="74" y="49"/>
                </a:lnTo>
                <a:lnTo>
                  <a:pt x="60" y="60"/>
                </a:lnTo>
                <a:lnTo>
                  <a:pt x="51" y="72"/>
                </a:lnTo>
                <a:lnTo>
                  <a:pt x="42" y="87"/>
                </a:lnTo>
                <a:lnTo>
                  <a:pt x="36" y="103"/>
                </a:lnTo>
                <a:lnTo>
                  <a:pt x="34" y="121"/>
                </a:lnTo>
                <a:lnTo>
                  <a:pt x="34" y="121"/>
                </a:lnTo>
                <a:lnTo>
                  <a:pt x="36" y="139"/>
                </a:lnTo>
                <a:lnTo>
                  <a:pt x="42" y="156"/>
                </a:lnTo>
                <a:lnTo>
                  <a:pt x="51" y="170"/>
                </a:lnTo>
                <a:lnTo>
                  <a:pt x="60" y="183"/>
                </a:lnTo>
                <a:lnTo>
                  <a:pt x="74" y="194"/>
                </a:lnTo>
                <a:lnTo>
                  <a:pt x="89" y="201"/>
                </a:lnTo>
                <a:lnTo>
                  <a:pt x="105" y="206"/>
                </a:lnTo>
                <a:lnTo>
                  <a:pt x="121" y="208"/>
                </a:lnTo>
                <a:lnTo>
                  <a:pt x="121" y="208"/>
                </a:lnTo>
                <a:lnTo>
                  <a:pt x="140" y="206"/>
                </a:lnTo>
                <a:lnTo>
                  <a:pt x="156" y="201"/>
                </a:lnTo>
                <a:lnTo>
                  <a:pt x="170" y="194"/>
                </a:lnTo>
                <a:lnTo>
                  <a:pt x="183" y="183"/>
                </a:lnTo>
                <a:lnTo>
                  <a:pt x="194" y="170"/>
                </a:lnTo>
                <a:lnTo>
                  <a:pt x="203" y="156"/>
                </a:lnTo>
                <a:lnTo>
                  <a:pt x="208" y="139"/>
                </a:lnTo>
                <a:lnTo>
                  <a:pt x="210" y="121"/>
                </a:lnTo>
                <a:lnTo>
                  <a:pt x="210" y="121"/>
                </a:lnTo>
                <a:lnTo>
                  <a:pt x="208" y="103"/>
                </a:lnTo>
                <a:lnTo>
                  <a:pt x="203" y="87"/>
                </a:lnTo>
                <a:lnTo>
                  <a:pt x="194" y="72"/>
                </a:lnTo>
                <a:lnTo>
                  <a:pt x="183" y="60"/>
                </a:lnTo>
                <a:lnTo>
                  <a:pt x="170" y="49"/>
                </a:lnTo>
                <a:lnTo>
                  <a:pt x="156" y="41"/>
                </a:lnTo>
                <a:lnTo>
                  <a:pt x="140" y="36"/>
                </a:lnTo>
                <a:lnTo>
                  <a:pt x="121" y="34"/>
                </a:lnTo>
                <a:lnTo>
                  <a:pt x="121" y="34"/>
                </a:lnTo>
                <a:close/>
                <a:moveTo>
                  <a:pt x="158" y="139"/>
                </a:moveTo>
                <a:lnTo>
                  <a:pt x="87" y="139"/>
                </a:lnTo>
                <a:lnTo>
                  <a:pt x="87" y="139"/>
                </a:lnTo>
                <a:lnTo>
                  <a:pt x="80" y="138"/>
                </a:lnTo>
                <a:lnTo>
                  <a:pt x="74" y="134"/>
                </a:lnTo>
                <a:lnTo>
                  <a:pt x="71" y="128"/>
                </a:lnTo>
                <a:lnTo>
                  <a:pt x="71" y="121"/>
                </a:lnTo>
                <a:lnTo>
                  <a:pt x="71" y="121"/>
                </a:lnTo>
                <a:lnTo>
                  <a:pt x="71" y="114"/>
                </a:lnTo>
                <a:lnTo>
                  <a:pt x="74" y="109"/>
                </a:lnTo>
                <a:lnTo>
                  <a:pt x="80" y="105"/>
                </a:lnTo>
                <a:lnTo>
                  <a:pt x="87" y="103"/>
                </a:lnTo>
                <a:lnTo>
                  <a:pt x="158" y="103"/>
                </a:lnTo>
                <a:lnTo>
                  <a:pt x="158" y="103"/>
                </a:lnTo>
                <a:lnTo>
                  <a:pt x="163" y="105"/>
                </a:lnTo>
                <a:lnTo>
                  <a:pt x="170" y="109"/>
                </a:lnTo>
                <a:lnTo>
                  <a:pt x="174" y="114"/>
                </a:lnTo>
                <a:lnTo>
                  <a:pt x="174" y="121"/>
                </a:lnTo>
                <a:lnTo>
                  <a:pt x="174" y="121"/>
                </a:lnTo>
                <a:lnTo>
                  <a:pt x="174" y="128"/>
                </a:lnTo>
                <a:lnTo>
                  <a:pt x="170" y="134"/>
                </a:lnTo>
                <a:lnTo>
                  <a:pt x="163" y="138"/>
                </a:lnTo>
                <a:lnTo>
                  <a:pt x="158" y="139"/>
                </a:lnTo>
                <a:lnTo>
                  <a:pt x="158" y="13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2" name="Group 83"/>
          <p:cNvGrpSpPr/>
          <p:nvPr/>
        </p:nvGrpSpPr>
        <p:grpSpPr>
          <a:xfrm>
            <a:off x="1962227" y="4242438"/>
            <a:ext cx="322218" cy="322218"/>
            <a:chOff x="1787872" y="3796481"/>
            <a:chExt cx="296916" cy="296916"/>
          </a:xfrm>
        </p:grpSpPr>
        <p:sp>
          <p:nvSpPr>
            <p:cNvPr id="4" name="Freeform 12"/>
            <p:cNvSpPr>
              <a:spLocks noEditPoints="1"/>
            </p:cNvSpPr>
            <p:nvPr/>
          </p:nvSpPr>
          <p:spPr bwMode="auto">
            <a:xfrm>
              <a:off x="1787872" y="3796481"/>
              <a:ext cx="296916" cy="296916"/>
            </a:xfrm>
            <a:custGeom>
              <a:avLst/>
              <a:gdLst/>
              <a:ahLst/>
              <a:cxnLst>
                <a:cxn ang="0">
                  <a:pos x="221" y="189"/>
                </a:cxn>
                <a:cxn ang="0">
                  <a:pos x="241" y="140"/>
                </a:cxn>
                <a:cxn ang="0">
                  <a:pos x="243" y="109"/>
                </a:cxn>
                <a:cxn ang="0">
                  <a:pos x="234" y="73"/>
                </a:cxn>
                <a:cxn ang="0">
                  <a:pos x="221" y="53"/>
                </a:cxn>
                <a:cxn ang="0">
                  <a:pos x="207" y="35"/>
                </a:cxn>
                <a:cxn ang="0">
                  <a:pos x="179" y="15"/>
                </a:cxn>
                <a:cxn ang="0">
                  <a:pos x="158" y="6"/>
                </a:cxn>
                <a:cxn ang="0">
                  <a:pos x="121" y="0"/>
                </a:cxn>
                <a:cxn ang="0">
                  <a:pos x="98" y="2"/>
                </a:cxn>
                <a:cxn ang="0">
                  <a:pos x="74" y="9"/>
                </a:cxn>
                <a:cxn ang="0">
                  <a:pos x="44" y="27"/>
                </a:cxn>
                <a:cxn ang="0">
                  <a:pos x="27" y="44"/>
                </a:cxn>
                <a:cxn ang="0">
                  <a:pos x="9" y="73"/>
                </a:cxn>
                <a:cxn ang="0">
                  <a:pos x="2" y="96"/>
                </a:cxn>
                <a:cxn ang="0">
                  <a:pos x="0" y="120"/>
                </a:cxn>
                <a:cxn ang="0">
                  <a:pos x="5" y="156"/>
                </a:cxn>
                <a:cxn ang="0">
                  <a:pos x="15" y="178"/>
                </a:cxn>
                <a:cxn ang="0">
                  <a:pos x="36" y="207"/>
                </a:cxn>
                <a:cxn ang="0">
                  <a:pos x="53" y="221"/>
                </a:cxn>
                <a:cxn ang="0">
                  <a:pos x="74" y="232"/>
                </a:cxn>
                <a:cxn ang="0">
                  <a:pos x="109" y="241"/>
                </a:cxn>
                <a:cxn ang="0">
                  <a:pos x="140" y="241"/>
                </a:cxn>
                <a:cxn ang="0">
                  <a:pos x="190" y="220"/>
                </a:cxn>
                <a:cxn ang="0">
                  <a:pos x="256" y="285"/>
                </a:cxn>
                <a:cxn ang="0">
                  <a:pos x="274" y="285"/>
                </a:cxn>
                <a:cxn ang="0">
                  <a:pos x="285" y="272"/>
                </a:cxn>
                <a:cxn ang="0">
                  <a:pos x="285" y="256"/>
                </a:cxn>
                <a:cxn ang="0">
                  <a:pos x="176" y="174"/>
                </a:cxn>
                <a:cxn ang="0">
                  <a:pos x="150" y="192"/>
                </a:cxn>
                <a:cxn ang="0">
                  <a:pos x="121" y="198"/>
                </a:cxn>
                <a:cxn ang="0">
                  <a:pos x="80" y="185"/>
                </a:cxn>
                <a:cxn ang="0">
                  <a:pos x="56" y="163"/>
                </a:cxn>
                <a:cxn ang="0">
                  <a:pos x="44" y="120"/>
                </a:cxn>
                <a:cxn ang="0">
                  <a:pos x="51" y="91"/>
                </a:cxn>
                <a:cxn ang="0">
                  <a:pos x="67" y="65"/>
                </a:cxn>
                <a:cxn ang="0">
                  <a:pos x="107" y="45"/>
                </a:cxn>
                <a:cxn ang="0">
                  <a:pos x="136" y="45"/>
                </a:cxn>
                <a:cxn ang="0">
                  <a:pos x="176" y="65"/>
                </a:cxn>
                <a:cxn ang="0">
                  <a:pos x="192" y="91"/>
                </a:cxn>
                <a:cxn ang="0">
                  <a:pos x="199" y="120"/>
                </a:cxn>
                <a:cxn ang="0">
                  <a:pos x="187" y="163"/>
                </a:cxn>
              </a:cxnLst>
              <a:rect l="0" t="0" r="r" b="b"/>
              <a:pathLst>
                <a:path w="286" h="287">
                  <a:moveTo>
                    <a:pt x="281" y="249"/>
                  </a:moveTo>
                  <a:lnTo>
                    <a:pt x="221" y="189"/>
                  </a:lnTo>
                  <a:lnTo>
                    <a:pt x="221" y="189"/>
                  </a:lnTo>
                  <a:lnTo>
                    <a:pt x="230" y="174"/>
                  </a:lnTo>
                  <a:lnTo>
                    <a:pt x="237" y="156"/>
                  </a:lnTo>
                  <a:lnTo>
                    <a:pt x="241" y="140"/>
                  </a:lnTo>
                  <a:lnTo>
                    <a:pt x="243" y="120"/>
                  </a:lnTo>
                  <a:lnTo>
                    <a:pt x="243" y="120"/>
                  </a:lnTo>
                  <a:lnTo>
                    <a:pt x="243" y="109"/>
                  </a:lnTo>
                  <a:lnTo>
                    <a:pt x="241" y="96"/>
                  </a:lnTo>
                  <a:lnTo>
                    <a:pt x="237" y="85"/>
                  </a:lnTo>
                  <a:lnTo>
                    <a:pt x="234" y="73"/>
                  </a:lnTo>
                  <a:lnTo>
                    <a:pt x="234" y="73"/>
                  </a:lnTo>
                  <a:lnTo>
                    <a:pt x="228" y="62"/>
                  </a:lnTo>
                  <a:lnTo>
                    <a:pt x="221" y="53"/>
                  </a:lnTo>
                  <a:lnTo>
                    <a:pt x="216" y="44"/>
                  </a:lnTo>
                  <a:lnTo>
                    <a:pt x="207" y="35"/>
                  </a:lnTo>
                  <a:lnTo>
                    <a:pt x="207" y="35"/>
                  </a:lnTo>
                  <a:lnTo>
                    <a:pt x="199" y="27"/>
                  </a:lnTo>
                  <a:lnTo>
                    <a:pt x="190" y="20"/>
                  </a:lnTo>
                  <a:lnTo>
                    <a:pt x="179" y="15"/>
                  </a:lnTo>
                  <a:lnTo>
                    <a:pt x="169" y="9"/>
                  </a:lnTo>
                  <a:lnTo>
                    <a:pt x="169" y="9"/>
                  </a:lnTo>
                  <a:lnTo>
                    <a:pt x="158" y="6"/>
                  </a:lnTo>
                  <a:lnTo>
                    <a:pt x="145" y="2"/>
                  </a:lnTo>
                  <a:lnTo>
                    <a:pt x="134" y="0"/>
                  </a:lnTo>
                  <a:lnTo>
                    <a:pt x="121" y="0"/>
                  </a:lnTo>
                  <a:lnTo>
                    <a:pt x="121" y="0"/>
                  </a:lnTo>
                  <a:lnTo>
                    <a:pt x="109" y="0"/>
                  </a:lnTo>
                  <a:lnTo>
                    <a:pt x="98" y="2"/>
                  </a:lnTo>
                  <a:lnTo>
                    <a:pt x="85" y="6"/>
                  </a:lnTo>
                  <a:lnTo>
                    <a:pt x="74" y="9"/>
                  </a:lnTo>
                  <a:lnTo>
                    <a:pt x="74" y="9"/>
                  </a:lnTo>
                  <a:lnTo>
                    <a:pt x="63" y="15"/>
                  </a:lnTo>
                  <a:lnTo>
                    <a:pt x="53" y="20"/>
                  </a:lnTo>
                  <a:lnTo>
                    <a:pt x="44" y="27"/>
                  </a:lnTo>
                  <a:lnTo>
                    <a:pt x="36" y="35"/>
                  </a:lnTo>
                  <a:lnTo>
                    <a:pt x="36" y="35"/>
                  </a:lnTo>
                  <a:lnTo>
                    <a:pt x="27" y="44"/>
                  </a:lnTo>
                  <a:lnTo>
                    <a:pt x="22" y="53"/>
                  </a:lnTo>
                  <a:lnTo>
                    <a:pt x="15" y="62"/>
                  </a:lnTo>
                  <a:lnTo>
                    <a:pt x="9" y="73"/>
                  </a:lnTo>
                  <a:lnTo>
                    <a:pt x="9" y="73"/>
                  </a:lnTo>
                  <a:lnTo>
                    <a:pt x="5" y="85"/>
                  </a:lnTo>
                  <a:lnTo>
                    <a:pt x="2" y="96"/>
                  </a:lnTo>
                  <a:lnTo>
                    <a:pt x="0" y="109"/>
                  </a:lnTo>
                  <a:lnTo>
                    <a:pt x="0" y="120"/>
                  </a:lnTo>
                  <a:lnTo>
                    <a:pt x="0" y="120"/>
                  </a:lnTo>
                  <a:lnTo>
                    <a:pt x="0" y="132"/>
                  </a:lnTo>
                  <a:lnTo>
                    <a:pt x="2" y="145"/>
                  </a:lnTo>
                  <a:lnTo>
                    <a:pt x="5" y="156"/>
                  </a:lnTo>
                  <a:lnTo>
                    <a:pt x="9" y="167"/>
                  </a:lnTo>
                  <a:lnTo>
                    <a:pt x="9" y="167"/>
                  </a:lnTo>
                  <a:lnTo>
                    <a:pt x="15" y="178"/>
                  </a:lnTo>
                  <a:lnTo>
                    <a:pt x="22" y="189"/>
                  </a:lnTo>
                  <a:lnTo>
                    <a:pt x="27" y="198"/>
                  </a:lnTo>
                  <a:lnTo>
                    <a:pt x="36" y="207"/>
                  </a:lnTo>
                  <a:lnTo>
                    <a:pt x="36" y="207"/>
                  </a:lnTo>
                  <a:lnTo>
                    <a:pt x="44" y="214"/>
                  </a:lnTo>
                  <a:lnTo>
                    <a:pt x="53" y="221"/>
                  </a:lnTo>
                  <a:lnTo>
                    <a:pt x="63" y="227"/>
                  </a:lnTo>
                  <a:lnTo>
                    <a:pt x="74" y="232"/>
                  </a:lnTo>
                  <a:lnTo>
                    <a:pt x="74" y="232"/>
                  </a:lnTo>
                  <a:lnTo>
                    <a:pt x="85" y="236"/>
                  </a:lnTo>
                  <a:lnTo>
                    <a:pt x="98" y="239"/>
                  </a:lnTo>
                  <a:lnTo>
                    <a:pt x="109" y="241"/>
                  </a:lnTo>
                  <a:lnTo>
                    <a:pt x="121" y="241"/>
                  </a:lnTo>
                  <a:lnTo>
                    <a:pt x="121" y="241"/>
                  </a:lnTo>
                  <a:lnTo>
                    <a:pt x="140" y="241"/>
                  </a:lnTo>
                  <a:lnTo>
                    <a:pt x="158" y="236"/>
                  </a:lnTo>
                  <a:lnTo>
                    <a:pt x="174" y="230"/>
                  </a:lnTo>
                  <a:lnTo>
                    <a:pt x="190" y="220"/>
                  </a:lnTo>
                  <a:lnTo>
                    <a:pt x="248" y="279"/>
                  </a:lnTo>
                  <a:lnTo>
                    <a:pt x="248" y="279"/>
                  </a:lnTo>
                  <a:lnTo>
                    <a:pt x="256" y="285"/>
                  </a:lnTo>
                  <a:lnTo>
                    <a:pt x="265" y="287"/>
                  </a:lnTo>
                  <a:lnTo>
                    <a:pt x="265" y="287"/>
                  </a:lnTo>
                  <a:lnTo>
                    <a:pt x="274" y="285"/>
                  </a:lnTo>
                  <a:lnTo>
                    <a:pt x="281" y="279"/>
                  </a:lnTo>
                  <a:lnTo>
                    <a:pt x="281" y="279"/>
                  </a:lnTo>
                  <a:lnTo>
                    <a:pt x="285" y="272"/>
                  </a:lnTo>
                  <a:lnTo>
                    <a:pt x="286" y="263"/>
                  </a:lnTo>
                  <a:lnTo>
                    <a:pt x="286" y="263"/>
                  </a:lnTo>
                  <a:lnTo>
                    <a:pt x="285" y="256"/>
                  </a:lnTo>
                  <a:lnTo>
                    <a:pt x="281" y="249"/>
                  </a:lnTo>
                  <a:lnTo>
                    <a:pt x="281" y="249"/>
                  </a:lnTo>
                  <a:close/>
                  <a:moveTo>
                    <a:pt x="176" y="174"/>
                  </a:moveTo>
                  <a:lnTo>
                    <a:pt x="176" y="174"/>
                  </a:lnTo>
                  <a:lnTo>
                    <a:pt x="163" y="185"/>
                  </a:lnTo>
                  <a:lnTo>
                    <a:pt x="150" y="192"/>
                  </a:lnTo>
                  <a:lnTo>
                    <a:pt x="136" y="196"/>
                  </a:lnTo>
                  <a:lnTo>
                    <a:pt x="121" y="198"/>
                  </a:lnTo>
                  <a:lnTo>
                    <a:pt x="121" y="198"/>
                  </a:lnTo>
                  <a:lnTo>
                    <a:pt x="107" y="196"/>
                  </a:lnTo>
                  <a:lnTo>
                    <a:pt x="92" y="192"/>
                  </a:lnTo>
                  <a:lnTo>
                    <a:pt x="80" y="185"/>
                  </a:lnTo>
                  <a:lnTo>
                    <a:pt x="67" y="174"/>
                  </a:lnTo>
                  <a:lnTo>
                    <a:pt x="67" y="174"/>
                  </a:lnTo>
                  <a:lnTo>
                    <a:pt x="56" y="163"/>
                  </a:lnTo>
                  <a:lnTo>
                    <a:pt x="51" y="151"/>
                  </a:lnTo>
                  <a:lnTo>
                    <a:pt x="45" y="136"/>
                  </a:lnTo>
                  <a:lnTo>
                    <a:pt x="44" y="120"/>
                  </a:lnTo>
                  <a:lnTo>
                    <a:pt x="44" y="120"/>
                  </a:lnTo>
                  <a:lnTo>
                    <a:pt x="45" y="105"/>
                  </a:lnTo>
                  <a:lnTo>
                    <a:pt x="51" y="91"/>
                  </a:lnTo>
                  <a:lnTo>
                    <a:pt x="56" y="78"/>
                  </a:lnTo>
                  <a:lnTo>
                    <a:pt x="67" y="65"/>
                  </a:lnTo>
                  <a:lnTo>
                    <a:pt x="67" y="65"/>
                  </a:lnTo>
                  <a:lnTo>
                    <a:pt x="80" y="56"/>
                  </a:lnTo>
                  <a:lnTo>
                    <a:pt x="92" y="49"/>
                  </a:lnTo>
                  <a:lnTo>
                    <a:pt x="107" y="45"/>
                  </a:lnTo>
                  <a:lnTo>
                    <a:pt x="121" y="44"/>
                  </a:lnTo>
                  <a:lnTo>
                    <a:pt x="121" y="44"/>
                  </a:lnTo>
                  <a:lnTo>
                    <a:pt x="136" y="45"/>
                  </a:lnTo>
                  <a:lnTo>
                    <a:pt x="150" y="49"/>
                  </a:lnTo>
                  <a:lnTo>
                    <a:pt x="163" y="56"/>
                  </a:lnTo>
                  <a:lnTo>
                    <a:pt x="176" y="65"/>
                  </a:lnTo>
                  <a:lnTo>
                    <a:pt x="176" y="65"/>
                  </a:lnTo>
                  <a:lnTo>
                    <a:pt x="187" y="78"/>
                  </a:lnTo>
                  <a:lnTo>
                    <a:pt x="192" y="91"/>
                  </a:lnTo>
                  <a:lnTo>
                    <a:pt x="198" y="105"/>
                  </a:lnTo>
                  <a:lnTo>
                    <a:pt x="199" y="120"/>
                  </a:lnTo>
                  <a:lnTo>
                    <a:pt x="199" y="120"/>
                  </a:lnTo>
                  <a:lnTo>
                    <a:pt x="198" y="136"/>
                  </a:lnTo>
                  <a:lnTo>
                    <a:pt x="192" y="151"/>
                  </a:lnTo>
                  <a:lnTo>
                    <a:pt x="187" y="163"/>
                  </a:lnTo>
                  <a:lnTo>
                    <a:pt x="176" y="174"/>
                  </a:lnTo>
                  <a:lnTo>
                    <a:pt x="176" y="17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 name="Freeform 13"/>
            <p:cNvSpPr/>
            <p:nvPr/>
          </p:nvSpPr>
          <p:spPr bwMode="auto">
            <a:xfrm>
              <a:off x="1858467" y="3864999"/>
              <a:ext cx="112122" cy="114199"/>
            </a:xfrm>
            <a:custGeom>
              <a:avLst/>
              <a:gdLst/>
              <a:ahLst/>
              <a:cxnLst>
                <a:cxn ang="0">
                  <a:pos x="103" y="44"/>
                </a:cxn>
                <a:cxn ang="0">
                  <a:pos x="65" y="44"/>
                </a:cxn>
                <a:cxn ang="0">
                  <a:pos x="65" y="6"/>
                </a:cxn>
                <a:cxn ang="0">
                  <a:pos x="65" y="6"/>
                </a:cxn>
                <a:cxn ang="0">
                  <a:pos x="64" y="2"/>
                </a:cxn>
                <a:cxn ang="0">
                  <a:pos x="64" y="2"/>
                </a:cxn>
                <a:cxn ang="0">
                  <a:pos x="60" y="0"/>
                </a:cxn>
                <a:cxn ang="0">
                  <a:pos x="49" y="0"/>
                </a:cxn>
                <a:cxn ang="0">
                  <a:pos x="49" y="0"/>
                </a:cxn>
                <a:cxn ang="0">
                  <a:pos x="45" y="2"/>
                </a:cxn>
                <a:cxn ang="0">
                  <a:pos x="45" y="2"/>
                </a:cxn>
                <a:cxn ang="0">
                  <a:pos x="44" y="6"/>
                </a:cxn>
                <a:cxn ang="0">
                  <a:pos x="44" y="44"/>
                </a:cxn>
                <a:cxn ang="0">
                  <a:pos x="6" y="44"/>
                </a:cxn>
                <a:cxn ang="0">
                  <a:pos x="6" y="44"/>
                </a:cxn>
                <a:cxn ang="0">
                  <a:pos x="2" y="46"/>
                </a:cxn>
                <a:cxn ang="0">
                  <a:pos x="2" y="46"/>
                </a:cxn>
                <a:cxn ang="0">
                  <a:pos x="0" y="49"/>
                </a:cxn>
                <a:cxn ang="0">
                  <a:pos x="0" y="60"/>
                </a:cxn>
                <a:cxn ang="0">
                  <a:pos x="0" y="60"/>
                </a:cxn>
                <a:cxn ang="0">
                  <a:pos x="2" y="66"/>
                </a:cxn>
                <a:cxn ang="0">
                  <a:pos x="2" y="66"/>
                </a:cxn>
                <a:cxn ang="0">
                  <a:pos x="6" y="66"/>
                </a:cxn>
                <a:cxn ang="0">
                  <a:pos x="44" y="66"/>
                </a:cxn>
                <a:cxn ang="0">
                  <a:pos x="44" y="106"/>
                </a:cxn>
                <a:cxn ang="0">
                  <a:pos x="44" y="106"/>
                </a:cxn>
                <a:cxn ang="0">
                  <a:pos x="45" y="109"/>
                </a:cxn>
                <a:cxn ang="0">
                  <a:pos x="45" y="109"/>
                </a:cxn>
                <a:cxn ang="0">
                  <a:pos x="49" y="111"/>
                </a:cxn>
                <a:cxn ang="0">
                  <a:pos x="60" y="111"/>
                </a:cxn>
                <a:cxn ang="0">
                  <a:pos x="60" y="111"/>
                </a:cxn>
                <a:cxn ang="0">
                  <a:pos x="64" y="109"/>
                </a:cxn>
                <a:cxn ang="0">
                  <a:pos x="64" y="109"/>
                </a:cxn>
                <a:cxn ang="0">
                  <a:pos x="65" y="106"/>
                </a:cxn>
                <a:cxn ang="0">
                  <a:pos x="65" y="66"/>
                </a:cxn>
                <a:cxn ang="0">
                  <a:pos x="103" y="66"/>
                </a:cxn>
                <a:cxn ang="0">
                  <a:pos x="103" y="66"/>
                </a:cxn>
                <a:cxn ang="0">
                  <a:pos x="107" y="66"/>
                </a:cxn>
                <a:cxn ang="0">
                  <a:pos x="107" y="66"/>
                </a:cxn>
                <a:cxn ang="0">
                  <a:pos x="109" y="60"/>
                </a:cxn>
                <a:cxn ang="0">
                  <a:pos x="109" y="49"/>
                </a:cxn>
                <a:cxn ang="0">
                  <a:pos x="109" y="49"/>
                </a:cxn>
                <a:cxn ang="0">
                  <a:pos x="107" y="46"/>
                </a:cxn>
                <a:cxn ang="0">
                  <a:pos x="107" y="46"/>
                </a:cxn>
                <a:cxn ang="0">
                  <a:pos x="103" y="44"/>
                </a:cxn>
                <a:cxn ang="0">
                  <a:pos x="103" y="44"/>
                </a:cxn>
              </a:cxnLst>
              <a:rect l="0" t="0" r="r" b="b"/>
              <a:pathLst>
                <a:path w="109" h="111">
                  <a:moveTo>
                    <a:pt x="103" y="44"/>
                  </a:moveTo>
                  <a:lnTo>
                    <a:pt x="65" y="44"/>
                  </a:lnTo>
                  <a:lnTo>
                    <a:pt x="65" y="6"/>
                  </a:lnTo>
                  <a:lnTo>
                    <a:pt x="65" y="6"/>
                  </a:lnTo>
                  <a:lnTo>
                    <a:pt x="64" y="2"/>
                  </a:lnTo>
                  <a:lnTo>
                    <a:pt x="64" y="2"/>
                  </a:lnTo>
                  <a:lnTo>
                    <a:pt x="60" y="0"/>
                  </a:lnTo>
                  <a:lnTo>
                    <a:pt x="49" y="0"/>
                  </a:lnTo>
                  <a:lnTo>
                    <a:pt x="49" y="0"/>
                  </a:lnTo>
                  <a:lnTo>
                    <a:pt x="45" y="2"/>
                  </a:lnTo>
                  <a:lnTo>
                    <a:pt x="45" y="2"/>
                  </a:lnTo>
                  <a:lnTo>
                    <a:pt x="44" y="6"/>
                  </a:lnTo>
                  <a:lnTo>
                    <a:pt x="44" y="44"/>
                  </a:lnTo>
                  <a:lnTo>
                    <a:pt x="6" y="44"/>
                  </a:lnTo>
                  <a:lnTo>
                    <a:pt x="6" y="44"/>
                  </a:lnTo>
                  <a:lnTo>
                    <a:pt x="2" y="46"/>
                  </a:lnTo>
                  <a:lnTo>
                    <a:pt x="2" y="46"/>
                  </a:lnTo>
                  <a:lnTo>
                    <a:pt x="0" y="49"/>
                  </a:lnTo>
                  <a:lnTo>
                    <a:pt x="0" y="60"/>
                  </a:lnTo>
                  <a:lnTo>
                    <a:pt x="0" y="60"/>
                  </a:lnTo>
                  <a:lnTo>
                    <a:pt x="2" y="66"/>
                  </a:lnTo>
                  <a:lnTo>
                    <a:pt x="2" y="66"/>
                  </a:lnTo>
                  <a:lnTo>
                    <a:pt x="6" y="66"/>
                  </a:lnTo>
                  <a:lnTo>
                    <a:pt x="44" y="66"/>
                  </a:lnTo>
                  <a:lnTo>
                    <a:pt x="44" y="106"/>
                  </a:lnTo>
                  <a:lnTo>
                    <a:pt x="44" y="106"/>
                  </a:lnTo>
                  <a:lnTo>
                    <a:pt x="45" y="109"/>
                  </a:lnTo>
                  <a:lnTo>
                    <a:pt x="45" y="109"/>
                  </a:lnTo>
                  <a:lnTo>
                    <a:pt x="49" y="111"/>
                  </a:lnTo>
                  <a:lnTo>
                    <a:pt x="60" y="111"/>
                  </a:lnTo>
                  <a:lnTo>
                    <a:pt x="60" y="111"/>
                  </a:lnTo>
                  <a:lnTo>
                    <a:pt x="64" y="109"/>
                  </a:lnTo>
                  <a:lnTo>
                    <a:pt x="64" y="109"/>
                  </a:lnTo>
                  <a:lnTo>
                    <a:pt x="65" y="106"/>
                  </a:lnTo>
                  <a:lnTo>
                    <a:pt x="65" y="66"/>
                  </a:lnTo>
                  <a:lnTo>
                    <a:pt x="103" y="66"/>
                  </a:lnTo>
                  <a:lnTo>
                    <a:pt x="103" y="66"/>
                  </a:lnTo>
                  <a:lnTo>
                    <a:pt x="107" y="66"/>
                  </a:lnTo>
                  <a:lnTo>
                    <a:pt x="107" y="66"/>
                  </a:lnTo>
                  <a:lnTo>
                    <a:pt x="109" y="60"/>
                  </a:lnTo>
                  <a:lnTo>
                    <a:pt x="109" y="49"/>
                  </a:lnTo>
                  <a:lnTo>
                    <a:pt x="109" y="49"/>
                  </a:lnTo>
                  <a:lnTo>
                    <a:pt x="107" y="46"/>
                  </a:lnTo>
                  <a:lnTo>
                    <a:pt x="107" y="46"/>
                  </a:lnTo>
                  <a:lnTo>
                    <a:pt x="103" y="44"/>
                  </a:lnTo>
                  <a:lnTo>
                    <a:pt x="103" y="4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74" name="Group 84"/>
          <p:cNvGrpSpPr/>
          <p:nvPr/>
        </p:nvGrpSpPr>
        <p:grpSpPr>
          <a:xfrm>
            <a:off x="2890921" y="4251451"/>
            <a:ext cx="322218" cy="304192"/>
            <a:chOff x="2578955" y="3804786"/>
            <a:chExt cx="296915" cy="280306"/>
          </a:xfrm>
        </p:grpSpPr>
        <p:sp>
          <p:nvSpPr>
            <p:cNvPr id="6" name="Freeform 14"/>
            <p:cNvSpPr>
              <a:spLocks noEditPoints="1"/>
            </p:cNvSpPr>
            <p:nvPr/>
          </p:nvSpPr>
          <p:spPr bwMode="auto">
            <a:xfrm>
              <a:off x="2578955" y="3914831"/>
              <a:ext cx="85130" cy="170259"/>
            </a:xfrm>
            <a:custGeom>
              <a:avLst/>
              <a:gdLst/>
              <a:ahLst/>
              <a:cxnLst>
                <a:cxn ang="0">
                  <a:pos x="64" y="20"/>
                </a:cxn>
                <a:cxn ang="0">
                  <a:pos x="64" y="71"/>
                </a:cxn>
                <a:cxn ang="0">
                  <a:pos x="20" y="71"/>
                </a:cxn>
                <a:cxn ang="0">
                  <a:pos x="20" y="20"/>
                </a:cxn>
                <a:cxn ang="0">
                  <a:pos x="64" y="20"/>
                </a:cxn>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64" y="20"/>
                  </a:moveTo>
                  <a:lnTo>
                    <a:pt x="64" y="71"/>
                  </a:lnTo>
                  <a:lnTo>
                    <a:pt x="20" y="71"/>
                  </a:lnTo>
                  <a:lnTo>
                    <a:pt x="20" y="20"/>
                  </a:lnTo>
                  <a:lnTo>
                    <a:pt x="64" y="20"/>
                  </a:lnTo>
                  <a:close/>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7" name="Rectangle 15"/>
            <p:cNvSpPr>
              <a:spLocks noChangeArrowheads="1"/>
            </p:cNvSpPr>
            <p:nvPr/>
          </p:nvSpPr>
          <p:spPr bwMode="auto">
            <a:xfrm>
              <a:off x="2599718" y="3935595"/>
              <a:ext cx="43604" cy="53985"/>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8" name="Freeform 16"/>
            <p:cNvSpPr/>
            <p:nvPr/>
          </p:nvSpPr>
          <p:spPr bwMode="auto">
            <a:xfrm>
              <a:off x="2578955" y="3914831"/>
              <a:ext cx="85130" cy="170259"/>
            </a:xfrm>
            <a:custGeom>
              <a:avLst/>
              <a:gdLst/>
              <a:ahLst/>
              <a:cxnLst>
                <a:cxn ang="0">
                  <a:pos x="76" y="0"/>
                </a:cxn>
                <a:cxn ang="0">
                  <a:pos x="8" y="0"/>
                </a:cxn>
                <a:cxn ang="0">
                  <a:pos x="8" y="0"/>
                </a:cxn>
                <a:cxn ang="0">
                  <a:pos x="2" y="2"/>
                </a:cxn>
                <a:cxn ang="0">
                  <a:pos x="0" y="8"/>
                </a:cxn>
                <a:cxn ang="0">
                  <a:pos x="0" y="158"/>
                </a:cxn>
                <a:cxn ang="0">
                  <a:pos x="0" y="158"/>
                </a:cxn>
                <a:cxn ang="0">
                  <a:pos x="2" y="162"/>
                </a:cxn>
                <a:cxn ang="0">
                  <a:pos x="8" y="164"/>
                </a:cxn>
                <a:cxn ang="0">
                  <a:pos x="76" y="164"/>
                </a:cxn>
                <a:cxn ang="0">
                  <a:pos x="76" y="164"/>
                </a:cxn>
                <a:cxn ang="0">
                  <a:pos x="82" y="162"/>
                </a:cxn>
                <a:cxn ang="0">
                  <a:pos x="84" y="158"/>
                </a:cxn>
                <a:cxn ang="0">
                  <a:pos x="84" y="8"/>
                </a:cxn>
                <a:cxn ang="0">
                  <a:pos x="84" y="8"/>
                </a:cxn>
                <a:cxn ang="0">
                  <a:pos x="82" y="2"/>
                </a:cxn>
                <a:cxn ang="0">
                  <a:pos x="76" y="0"/>
                </a:cxn>
                <a:cxn ang="0">
                  <a:pos x="76" y="0"/>
                </a:cxn>
              </a:cxnLst>
              <a:rect l="0" t="0" r="r" b="b"/>
              <a:pathLst>
                <a:path w="84" h="164">
                  <a:moveTo>
                    <a:pt x="76" y="0"/>
                  </a:moveTo>
                  <a:lnTo>
                    <a:pt x="8" y="0"/>
                  </a:lnTo>
                  <a:lnTo>
                    <a:pt x="8" y="0"/>
                  </a:lnTo>
                  <a:lnTo>
                    <a:pt x="2" y="2"/>
                  </a:lnTo>
                  <a:lnTo>
                    <a:pt x="0" y="8"/>
                  </a:lnTo>
                  <a:lnTo>
                    <a:pt x="0" y="158"/>
                  </a:lnTo>
                  <a:lnTo>
                    <a:pt x="0" y="158"/>
                  </a:lnTo>
                  <a:lnTo>
                    <a:pt x="2" y="162"/>
                  </a:lnTo>
                  <a:lnTo>
                    <a:pt x="8" y="164"/>
                  </a:lnTo>
                  <a:lnTo>
                    <a:pt x="76" y="164"/>
                  </a:lnTo>
                  <a:lnTo>
                    <a:pt x="76" y="164"/>
                  </a:lnTo>
                  <a:lnTo>
                    <a:pt x="82" y="162"/>
                  </a:lnTo>
                  <a:lnTo>
                    <a:pt x="84" y="158"/>
                  </a:lnTo>
                  <a:lnTo>
                    <a:pt x="84" y="8"/>
                  </a:lnTo>
                  <a:lnTo>
                    <a:pt x="84" y="8"/>
                  </a:lnTo>
                  <a:lnTo>
                    <a:pt x="82" y="2"/>
                  </a:lnTo>
                  <a:lnTo>
                    <a:pt x="76" y="0"/>
                  </a:lnTo>
                  <a:lnTo>
                    <a:pt x="76"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9" name="Freeform 17"/>
            <p:cNvSpPr>
              <a:spLocks noEditPoints="1"/>
            </p:cNvSpPr>
            <p:nvPr/>
          </p:nvSpPr>
          <p:spPr bwMode="auto">
            <a:xfrm>
              <a:off x="2682771" y="3875382"/>
              <a:ext cx="87206" cy="209710"/>
            </a:xfrm>
            <a:custGeom>
              <a:avLst/>
              <a:gdLst/>
              <a:ahLst/>
              <a:cxnLst>
                <a:cxn ang="0">
                  <a:pos x="63" y="18"/>
                </a:cxn>
                <a:cxn ang="0">
                  <a:pos x="63" y="120"/>
                </a:cxn>
                <a:cxn ang="0">
                  <a:pos x="20" y="120"/>
                </a:cxn>
                <a:cxn ang="0">
                  <a:pos x="20" y="18"/>
                </a:cxn>
                <a:cxn ang="0">
                  <a:pos x="63" y="18"/>
                </a:cxn>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63" y="18"/>
                  </a:moveTo>
                  <a:lnTo>
                    <a:pt x="63" y="120"/>
                  </a:lnTo>
                  <a:lnTo>
                    <a:pt x="20" y="120"/>
                  </a:lnTo>
                  <a:lnTo>
                    <a:pt x="20" y="18"/>
                  </a:lnTo>
                  <a:lnTo>
                    <a:pt x="63" y="18"/>
                  </a:lnTo>
                  <a:close/>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0" name="Rectangle 18"/>
            <p:cNvSpPr>
              <a:spLocks noChangeArrowheads="1"/>
            </p:cNvSpPr>
            <p:nvPr/>
          </p:nvSpPr>
          <p:spPr bwMode="auto">
            <a:xfrm>
              <a:off x="2703534" y="3894068"/>
              <a:ext cx="45679" cy="105894"/>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11" name="Freeform 19"/>
            <p:cNvSpPr/>
            <p:nvPr/>
          </p:nvSpPr>
          <p:spPr bwMode="auto">
            <a:xfrm>
              <a:off x="2682771" y="3875382"/>
              <a:ext cx="87206" cy="209710"/>
            </a:xfrm>
            <a:custGeom>
              <a:avLst/>
              <a:gdLst/>
              <a:ahLst/>
              <a:cxnLst>
                <a:cxn ang="0">
                  <a:pos x="76" y="0"/>
                </a:cxn>
                <a:cxn ang="0">
                  <a:pos x="7" y="0"/>
                </a:cxn>
                <a:cxn ang="0">
                  <a:pos x="7" y="0"/>
                </a:cxn>
                <a:cxn ang="0">
                  <a:pos x="2" y="2"/>
                </a:cxn>
                <a:cxn ang="0">
                  <a:pos x="0" y="6"/>
                </a:cxn>
                <a:cxn ang="0">
                  <a:pos x="0" y="196"/>
                </a:cxn>
                <a:cxn ang="0">
                  <a:pos x="0" y="196"/>
                </a:cxn>
                <a:cxn ang="0">
                  <a:pos x="2" y="200"/>
                </a:cxn>
                <a:cxn ang="0">
                  <a:pos x="7" y="202"/>
                </a:cxn>
                <a:cxn ang="0">
                  <a:pos x="76" y="202"/>
                </a:cxn>
                <a:cxn ang="0">
                  <a:pos x="76" y="202"/>
                </a:cxn>
                <a:cxn ang="0">
                  <a:pos x="81" y="200"/>
                </a:cxn>
                <a:cxn ang="0">
                  <a:pos x="83" y="196"/>
                </a:cxn>
                <a:cxn ang="0">
                  <a:pos x="83" y="6"/>
                </a:cxn>
                <a:cxn ang="0">
                  <a:pos x="83" y="6"/>
                </a:cxn>
                <a:cxn ang="0">
                  <a:pos x="81" y="2"/>
                </a:cxn>
                <a:cxn ang="0">
                  <a:pos x="76" y="0"/>
                </a:cxn>
                <a:cxn ang="0">
                  <a:pos x="76" y="0"/>
                </a:cxn>
              </a:cxnLst>
              <a:rect l="0" t="0" r="r" b="b"/>
              <a:pathLst>
                <a:path w="83" h="202">
                  <a:moveTo>
                    <a:pt x="76" y="0"/>
                  </a:moveTo>
                  <a:lnTo>
                    <a:pt x="7" y="0"/>
                  </a:lnTo>
                  <a:lnTo>
                    <a:pt x="7" y="0"/>
                  </a:lnTo>
                  <a:lnTo>
                    <a:pt x="2" y="2"/>
                  </a:lnTo>
                  <a:lnTo>
                    <a:pt x="0" y="6"/>
                  </a:lnTo>
                  <a:lnTo>
                    <a:pt x="0" y="196"/>
                  </a:lnTo>
                  <a:lnTo>
                    <a:pt x="0" y="196"/>
                  </a:lnTo>
                  <a:lnTo>
                    <a:pt x="2" y="200"/>
                  </a:lnTo>
                  <a:lnTo>
                    <a:pt x="7" y="202"/>
                  </a:lnTo>
                  <a:lnTo>
                    <a:pt x="76" y="202"/>
                  </a:lnTo>
                  <a:lnTo>
                    <a:pt x="76" y="202"/>
                  </a:lnTo>
                  <a:lnTo>
                    <a:pt x="81" y="200"/>
                  </a:lnTo>
                  <a:lnTo>
                    <a:pt x="83" y="196"/>
                  </a:lnTo>
                  <a:lnTo>
                    <a:pt x="83" y="6"/>
                  </a:lnTo>
                  <a:lnTo>
                    <a:pt x="83" y="6"/>
                  </a:lnTo>
                  <a:lnTo>
                    <a:pt x="81" y="2"/>
                  </a:lnTo>
                  <a:lnTo>
                    <a:pt x="76" y="0"/>
                  </a:lnTo>
                  <a:lnTo>
                    <a:pt x="76"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2" name="Freeform 20"/>
            <p:cNvSpPr>
              <a:spLocks noEditPoints="1"/>
            </p:cNvSpPr>
            <p:nvPr/>
          </p:nvSpPr>
          <p:spPr bwMode="auto">
            <a:xfrm>
              <a:off x="2790740" y="3804786"/>
              <a:ext cx="85130" cy="280305"/>
            </a:xfrm>
            <a:custGeom>
              <a:avLst/>
              <a:gdLst/>
              <a:ahLst/>
              <a:cxnLst>
                <a:cxn ang="0">
                  <a:pos x="64" y="20"/>
                </a:cxn>
                <a:cxn ang="0">
                  <a:pos x="64" y="145"/>
                </a:cxn>
                <a:cxn ang="0">
                  <a:pos x="20" y="145"/>
                </a:cxn>
                <a:cxn ang="0">
                  <a:pos x="20" y="20"/>
                </a:cxn>
                <a:cxn ang="0">
                  <a:pos x="64" y="20"/>
                </a:cxn>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64" y="20"/>
                  </a:moveTo>
                  <a:lnTo>
                    <a:pt x="64" y="145"/>
                  </a:lnTo>
                  <a:lnTo>
                    <a:pt x="20" y="145"/>
                  </a:lnTo>
                  <a:lnTo>
                    <a:pt x="20" y="20"/>
                  </a:lnTo>
                  <a:lnTo>
                    <a:pt x="64" y="20"/>
                  </a:lnTo>
                  <a:close/>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3" name="Rectangle 21"/>
            <p:cNvSpPr>
              <a:spLocks noChangeArrowheads="1"/>
            </p:cNvSpPr>
            <p:nvPr/>
          </p:nvSpPr>
          <p:spPr bwMode="auto">
            <a:xfrm>
              <a:off x="2811504" y="3825550"/>
              <a:ext cx="45679" cy="128733"/>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14" name="Freeform 22"/>
            <p:cNvSpPr/>
            <p:nvPr/>
          </p:nvSpPr>
          <p:spPr bwMode="auto">
            <a:xfrm>
              <a:off x="2790740" y="3804786"/>
              <a:ext cx="85130" cy="280305"/>
            </a:xfrm>
            <a:custGeom>
              <a:avLst/>
              <a:gdLst/>
              <a:ahLst/>
              <a:cxnLst>
                <a:cxn ang="0">
                  <a:pos x="76" y="0"/>
                </a:cxn>
                <a:cxn ang="0">
                  <a:pos x="7" y="0"/>
                </a:cxn>
                <a:cxn ang="0">
                  <a:pos x="7" y="0"/>
                </a:cxn>
                <a:cxn ang="0">
                  <a:pos x="2" y="2"/>
                </a:cxn>
                <a:cxn ang="0">
                  <a:pos x="0" y="6"/>
                </a:cxn>
                <a:cxn ang="0">
                  <a:pos x="0" y="265"/>
                </a:cxn>
                <a:cxn ang="0">
                  <a:pos x="0" y="265"/>
                </a:cxn>
                <a:cxn ang="0">
                  <a:pos x="2" y="269"/>
                </a:cxn>
                <a:cxn ang="0">
                  <a:pos x="7" y="271"/>
                </a:cxn>
                <a:cxn ang="0">
                  <a:pos x="76" y="271"/>
                </a:cxn>
                <a:cxn ang="0">
                  <a:pos x="76" y="271"/>
                </a:cxn>
                <a:cxn ang="0">
                  <a:pos x="80" y="269"/>
                </a:cxn>
                <a:cxn ang="0">
                  <a:pos x="82" y="265"/>
                </a:cxn>
                <a:cxn ang="0">
                  <a:pos x="82" y="6"/>
                </a:cxn>
                <a:cxn ang="0">
                  <a:pos x="82" y="6"/>
                </a:cxn>
                <a:cxn ang="0">
                  <a:pos x="80" y="2"/>
                </a:cxn>
                <a:cxn ang="0">
                  <a:pos x="76" y="0"/>
                </a:cxn>
                <a:cxn ang="0">
                  <a:pos x="76" y="0"/>
                </a:cxn>
              </a:cxnLst>
              <a:rect l="0" t="0" r="r" b="b"/>
              <a:pathLst>
                <a:path w="82" h="271">
                  <a:moveTo>
                    <a:pt x="76" y="0"/>
                  </a:moveTo>
                  <a:lnTo>
                    <a:pt x="7" y="0"/>
                  </a:lnTo>
                  <a:lnTo>
                    <a:pt x="7" y="0"/>
                  </a:lnTo>
                  <a:lnTo>
                    <a:pt x="2" y="2"/>
                  </a:lnTo>
                  <a:lnTo>
                    <a:pt x="0" y="6"/>
                  </a:lnTo>
                  <a:lnTo>
                    <a:pt x="0" y="265"/>
                  </a:lnTo>
                  <a:lnTo>
                    <a:pt x="0" y="265"/>
                  </a:lnTo>
                  <a:lnTo>
                    <a:pt x="2" y="269"/>
                  </a:lnTo>
                  <a:lnTo>
                    <a:pt x="7" y="271"/>
                  </a:lnTo>
                  <a:lnTo>
                    <a:pt x="76" y="271"/>
                  </a:lnTo>
                  <a:lnTo>
                    <a:pt x="76" y="271"/>
                  </a:lnTo>
                  <a:lnTo>
                    <a:pt x="80" y="269"/>
                  </a:lnTo>
                  <a:lnTo>
                    <a:pt x="82" y="265"/>
                  </a:lnTo>
                  <a:lnTo>
                    <a:pt x="82" y="6"/>
                  </a:lnTo>
                  <a:lnTo>
                    <a:pt x="82" y="6"/>
                  </a:lnTo>
                  <a:lnTo>
                    <a:pt x="80" y="2"/>
                  </a:lnTo>
                  <a:lnTo>
                    <a:pt x="76" y="0"/>
                  </a:lnTo>
                  <a:lnTo>
                    <a:pt x="76"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15" name="Freeform 23"/>
          <p:cNvSpPr>
            <a:spLocks noEditPoints="1"/>
          </p:cNvSpPr>
          <p:nvPr/>
        </p:nvSpPr>
        <p:spPr bwMode="auto">
          <a:xfrm>
            <a:off x="3757294" y="4233425"/>
            <a:ext cx="410096" cy="340246"/>
          </a:xfrm>
          <a:custGeom>
            <a:avLst/>
            <a:gdLst/>
            <a:ahLst/>
            <a:cxnLst>
              <a:cxn ang="0">
                <a:pos x="312" y="110"/>
              </a:cxn>
              <a:cxn ang="0">
                <a:pos x="323" y="138"/>
              </a:cxn>
              <a:cxn ang="0">
                <a:pos x="350" y="127"/>
              </a:cxn>
              <a:cxn ang="0">
                <a:pos x="339" y="100"/>
              </a:cxn>
              <a:cxn ang="0">
                <a:pos x="25" y="100"/>
              </a:cxn>
              <a:cxn ang="0">
                <a:pos x="15" y="127"/>
              </a:cxn>
              <a:cxn ang="0">
                <a:pos x="42" y="138"/>
              </a:cxn>
              <a:cxn ang="0">
                <a:pos x="53" y="110"/>
              </a:cxn>
              <a:cxn ang="0">
                <a:pos x="270" y="60"/>
              </a:cxn>
              <a:cxn ang="0">
                <a:pos x="248" y="69"/>
              </a:cxn>
              <a:cxn ang="0">
                <a:pos x="239" y="91"/>
              </a:cxn>
              <a:cxn ang="0">
                <a:pos x="252" y="116"/>
              </a:cxn>
              <a:cxn ang="0">
                <a:pos x="276" y="121"/>
              </a:cxn>
              <a:cxn ang="0">
                <a:pos x="297" y="103"/>
              </a:cxn>
              <a:cxn ang="0">
                <a:pos x="297" y="80"/>
              </a:cxn>
              <a:cxn ang="0">
                <a:pos x="276" y="62"/>
              </a:cxn>
              <a:cxn ang="0">
                <a:pos x="330" y="183"/>
              </a:cxn>
              <a:cxn ang="0">
                <a:pos x="321" y="152"/>
              </a:cxn>
              <a:cxn ang="0">
                <a:pos x="350" y="158"/>
              </a:cxn>
              <a:cxn ang="0">
                <a:pos x="364" y="185"/>
              </a:cxn>
              <a:cxn ang="0">
                <a:pos x="83" y="63"/>
              </a:cxn>
              <a:cxn ang="0">
                <a:pos x="65" y="85"/>
              </a:cxn>
              <a:cxn ang="0">
                <a:pos x="71" y="109"/>
              </a:cxn>
              <a:cxn ang="0">
                <a:pos x="96" y="121"/>
              </a:cxn>
              <a:cxn ang="0">
                <a:pos x="118" y="112"/>
              </a:cxn>
              <a:cxn ang="0">
                <a:pos x="127" y="91"/>
              </a:cxn>
              <a:cxn ang="0">
                <a:pos x="112" y="65"/>
              </a:cxn>
              <a:cxn ang="0">
                <a:pos x="35" y="150"/>
              </a:cxn>
              <a:cxn ang="0">
                <a:pos x="36" y="176"/>
              </a:cxn>
              <a:cxn ang="0">
                <a:pos x="0" y="185"/>
              </a:cxn>
              <a:cxn ang="0">
                <a:pos x="15" y="158"/>
              </a:cxn>
              <a:cxn ang="0">
                <a:pos x="183" y="0"/>
              </a:cxn>
              <a:cxn ang="0">
                <a:pos x="151" y="13"/>
              </a:cxn>
              <a:cxn ang="0">
                <a:pos x="138" y="45"/>
              </a:cxn>
              <a:cxn ang="0">
                <a:pos x="158" y="81"/>
              </a:cxn>
              <a:cxn ang="0">
                <a:pos x="192" y="89"/>
              </a:cxn>
              <a:cxn ang="0">
                <a:pos x="225" y="62"/>
              </a:cxn>
              <a:cxn ang="0">
                <a:pos x="225" y="27"/>
              </a:cxn>
              <a:cxn ang="0">
                <a:pos x="192" y="0"/>
              </a:cxn>
              <a:cxn ang="0">
                <a:pos x="265" y="174"/>
              </a:cxn>
              <a:cxn ang="0">
                <a:pos x="256" y="136"/>
              </a:cxn>
              <a:cxn ang="0">
                <a:pos x="279" y="136"/>
              </a:cxn>
              <a:cxn ang="0">
                <a:pos x="316" y="165"/>
              </a:cxn>
              <a:cxn ang="0">
                <a:pos x="100" y="272"/>
              </a:cxn>
              <a:cxn ang="0">
                <a:pos x="51" y="165"/>
              </a:cxn>
              <a:cxn ang="0">
                <a:pos x="85" y="136"/>
              </a:cxn>
              <a:cxn ang="0">
                <a:pos x="109" y="136"/>
              </a:cxn>
              <a:cxn ang="0">
                <a:pos x="100" y="174"/>
              </a:cxn>
              <a:cxn ang="0">
                <a:pos x="252" y="159"/>
              </a:cxn>
              <a:cxn ang="0">
                <a:pos x="210" y="109"/>
              </a:cxn>
              <a:cxn ang="0">
                <a:pos x="154" y="109"/>
              </a:cxn>
              <a:cxn ang="0">
                <a:pos x="112" y="159"/>
              </a:cxn>
            </a:cxnLst>
            <a:rect l="0" t="0" r="r" b="b"/>
            <a:pathLst>
              <a:path w="364" h="301">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6" name="Freeform 24"/>
          <p:cNvSpPr>
            <a:spLocks noEditPoints="1"/>
          </p:cNvSpPr>
          <p:nvPr/>
        </p:nvSpPr>
        <p:spPr bwMode="auto">
          <a:xfrm>
            <a:off x="4748309" y="4289887"/>
            <a:ext cx="322216" cy="277152"/>
          </a:xfrm>
          <a:custGeom>
            <a:avLst/>
            <a:gdLst/>
            <a:ahLst/>
            <a:cxnLst>
              <a:cxn ang="0">
                <a:pos x="13" y="1"/>
              </a:cxn>
              <a:cxn ang="0">
                <a:pos x="0" y="3"/>
              </a:cxn>
              <a:cxn ang="0">
                <a:pos x="0" y="54"/>
              </a:cxn>
              <a:cxn ang="0">
                <a:pos x="8" y="63"/>
              </a:cxn>
              <a:cxn ang="0">
                <a:pos x="48" y="40"/>
              </a:cxn>
              <a:cxn ang="0">
                <a:pos x="51" y="29"/>
              </a:cxn>
              <a:cxn ang="0">
                <a:pos x="272" y="9"/>
              </a:cxn>
              <a:cxn ang="0">
                <a:pos x="86" y="11"/>
              </a:cxn>
              <a:cxn ang="0">
                <a:pos x="75" y="25"/>
              </a:cxn>
              <a:cxn ang="0">
                <a:pos x="77" y="45"/>
              </a:cxn>
              <a:cxn ang="0">
                <a:pos x="91" y="54"/>
              </a:cxn>
              <a:cxn ang="0">
                <a:pos x="278" y="54"/>
              </a:cxn>
              <a:cxn ang="0">
                <a:pos x="287" y="40"/>
              </a:cxn>
              <a:cxn ang="0">
                <a:pos x="287" y="18"/>
              </a:cxn>
              <a:cxn ang="0">
                <a:pos x="272" y="9"/>
              </a:cxn>
              <a:cxn ang="0">
                <a:pos x="48" y="130"/>
              </a:cxn>
              <a:cxn ang="0">
                <a:pos x="53" y="123"/>
              </a:cxn>
              <a:cxn ang="0">
                <a:pos x="13" y="99"/>
              </a:cxn>
              <a:cxn ang="0">
                <a:pos x="4" y="99"/>
              </a:cxn>
              <a:cxn ang="0">
                <a:pos x="0" y="147"/>
              </a:cxn>
              <a:cxn ang="0">
                <a:pos x="4" y="154"/>
              </a:cxn>
              <a:cxn ang="0">
                <a:pos x="13" y="154"/>
              </a:cxn>
              <a:cxn ang="0">
                <a:pos x="91" y="99"/>
              </a:cxn>
              <a:cxn ang="0">
                <a:pos x="77" y="110"/>
              </a:cxn>
              <a:cxn ang="0">
                <a:pos x="75" y="130"/>
              </a:cxn>
              <a:cxn ang="0">
                <a:pos x="86" y="145"/>
              </a:cxn>
              <a:cxn ang="0">
                <a:pos x="272" y="147"/>
              </a:cxn>
              <a:cxn ang="0">
                <a:pos x="287" y="136"/>
              </a:cxn>
              <a:cxn ang="0">
                <a:pos x="287" y="116"/>
              </a:cxn>
              <a:cxn ang="0">
                <a:pos x="278" y="101"/>
              </a:cxn>
              <a:cxn ang="0">
                <a:pos x="48" y="206"/>
              </a:cxn>
              <a:cxn ang="0">
                <a:pos x="8" y="183"/>
              </a:cxn>
              <a:cxn ang="0">
                <a:pos x="0" y="192"/>
              </a:cxn>
              <a:cxn ang="0">
                <a:pos x="0" y="243"/>
              </a:cxn>
              <a:cxn ang="0">
                <a:pos x="13" y="244"/>
              </a:cxn>
              <a:cxn ang="0">
                <a:pos x="51" y="219"/>
              </a:cxn>
              <a:cxn ang="0">
                <a:pos x="48" y="206"/>
              </a:cxn>
              <a:cxn ang="0">
                <a:pos x="91" y="192"/>
              </a:cxn>
              <a:cxn ang="0">
                <a:pos x="80" y="195"/>
              </a:cxn>
              <a:cxn ang="0">
                <a:pos x="75" y="221"/>
              </a:cxn>
              <a:cxn ang="0">
                <a:pos x="80" y="232"/>
              </a:cxn>
              <a:cxn ang="0">
                <a:pos x="272" y="237"/>
              </a:cxn>
              <a:cxn ang="0">
                <a:pos x="283" y="232"/>
              </a:cxn>
              <a:cxn ang="0">
                <a:pos x="287" y="206"/>
              </a:cxn>
              <a:cxn ang="0">
                <a:pos x="283" y="195"/>
              </a:cxn>
              <a:cxn ang="0">
                <a:pos x="272" y="192"/>
              </a:cxn>
            </a:cxnLst>
            <a:rect l="0" t="0" r="r" b="b"/>
            <a:pathLst>
              <a:path w="287" h="246">
                <a:moveTo>
                  <a:pt x="48" y="23"/>
                </a:moveTo>
                <a:lnTo>
                  <a:pt x="13" y="1"/>
                </a:lnTo>
                <a:lnTo>
                  <a:pt x="13" y="1"/>
                </a:lnTo>
                <a:lnTo>
                  <a:pt x="8" y="0"/>
                </a:lnTo>
                <a:lnTo>
                  <a:pt x="4" y="1"/>
                </a:lnTo>
                <a:lnTo>
                  <a:pt x="0" y="3"/>
                </a:lnTo>
                <a:lnTo>
                  <a:pt x="0" y="9"/>
                </a:lnTo>
                <a:lnTo>
                  <a:pt x="0" y="54"/>
                </a:lnTo>
                <a:lnTo>
                  <a:pt x="0" y="54"/>
                </a:lnTo>
                <a:lnTo>
                  <a:pt x="0" y="59"/>
                </a:lnTo>
                <a:lnTo>
                  <a:pt x="4" y="63"/>
                </a:lnTo>
                <a:lnTo>
                  <a:pt x="8" y="63"/>
                </a:lnTo>
                <a:lnTo>
                  <a:pt x="13" y="61"/>
                </a:lnTo>
                <a:lnTo>
                  <a:pt x="48" y="40"/>
                </a:lnTo>
                <a:lnTo>
                  <a:pt x="48" y="40"/>
                </a:lnTo>
                <a:lnTo>
                  <a:pt x="51" y="36"/>
                </a:lnTo>
                <a:lnTo>
                  <a:pt x="53" y="32"/>
                </a:lnTo>
                <a:lnTo>
                  <a:pt x="51" y="29"/>
                </a:lnTo>
                <a:lnTo>
                  <a:pt x="48" y="23"/>
                </a:lnTo>
                <a:lnTo>
                  <a:pt x="48" y="23"/>
                </a:lnTo>
                <a:close/>
                <a:moveTo>
                  <a:pt x="272" y="9"/>
                </a:moveTo>
                <a:lnTo>
                  <a:pt x="91" y="9"/>
                </a:lnTo>
                <a:lnTo>
                  <a:pt x="91" y="9"/>
                </a:lnTo>
                <a:lnTo>
                  <a:pt x="86" y="11"/>
                </a:lnTo>
                <a:lnTo>
                  <a:pt x="80" y="14"/>
                </a:lnTo>
                <a:lnTo>
                  <a:pt x="77" y="18"/>
                </a:lnTo>
                <a:lnTo>
                  <a:pt x="75" y="25"/>
                </a:lnTo>
                <a:lnTo>
                  <a:pt x="75" y="40"/>
                </a:lnTo>
                <a:lnTo>
                  <a:pt x="75" y="40"/>
                </a:lnTo>
                <a:lnTo>
                  <a:pt x="77" y="45"/>
                </a:lnTo>
                <a:lnTo>
                  <a:pt x="80" y="50"/>
                </a:lnTo>
                <a:lnTo>
                  <a:pt x="86" y="54"/>
                </a:lnTo>
                <a:lnTo>
                  <a:pt x="91" y="54"/>
                </a:lnTo>
                <a:lnTo>
                  <a:pt x="272" y="54"/>
                </a:lnTo>
                <a:lnTo>
                  <a:pt x="272" y="54"/>
                </a:lnTo>
                <a:lnTo>
                  <a:pt x="278" y="54"/>
                </a:lnTo>
                <a:lnTo>
                  <a:pt x="283" y="50"/>
                </a:lnTo>
                <a:lnTo>
                  <a:pt x="287" y="45"/>
                </a:lnTo>
                <a:lnTo>
                  <a:pt x="287" y="40"/>
                </a:lnTo>
                <a:lnTo>
                  <a:pt x="287" y="25"/>
                </a:lnTo>
                <a:lnTo>
                  <a:pt x="287" y="25"/>
                </a:lnTo>
                <a:lnTo>
                  <a:pt x="287" y="18"/>
                </a:lnTo>
                <a:lnTo>
                  <a:pt x="283" y="14"/>
                </a:lnTo>
                <a:lnTo>
                  <a:pt x="278" y="11"/>
                </a:lnTo>
                <a:lnTo>
                  <a:pt x="272" y="9"/>
                </a:lnTo>
                <a:lnTo>
                  <a:pt x="272" y="9"/>
                </a:lnTo>
                <a:close/>
                <a:moveTo>
                  <a:pt x="13" y="154"/>
                </a:moveTo>
                <a:lnTo>
                  <a:pt x="48" y="130"/>
                </a:lnTo>
                <a:lnTo>
                  <a:pt x="48" y="130"/>
                </a:lnTo>
                <a:lnTo>
                  <a:pt x="51" y="127"/>
                </a:lnTo>
                <a:lnTo>
                  <a:pt x="53" y="123"/>
                </a:lnTo>
                <a:lnTo>
                  <a:pt x="51" y="119"/>
                </a:lnTo>
                <a:lnTo>
                  <a:pt x="48" y="116"/>
                </a:lnTo>
                <a:lnTo>
                  <a:pt x="13" y="99"/>
                </a:lnTo>
                <a:lnTo>
                  <a:pt x="13" y="99"/>
                </a:lnTo>
                <a:lnTo>
                  <a:pt x="8" y="98"/>
                </a:lnTo>
                <a:lnTo>
                  <a:pt x="4" y="99"/>
                </a:lnTo>
                <a:lnTo>
                  <a:pt x="0" y="103"/>
                </a:lnTo>
                <a:lnTo>
                  <a:pt x="0" y="108"/>
                </a:lnTo>
                <a:lnTo>
                  <a:pt x="0" y="147"/>
                </a:lnTo>
                <a:lnTo>
                  <a:pt x="0" y="147"/>
                </a:lnTo>
                <a:lnTo>
                  <a:pt x="0" y="150"/>
                </a:lnTo>
                <a:lnTo>
                  <a:pt x="4" y="154"/>
                </a:lnTo>
                <a:lnTo>
                  <a:pt x="8" y="156"/>
                </a:lnTo>
                <a:lnTo>
                  <a:pt x="13" y="154"/>
                </a:lnTo>
                <a:lnTo>
                  <a:pt x="13" y="154"/>
                </a:lnTo>
                <a:close/>
                <a:moveTo>
                  <a:pt x="272" y="99"/>
                </a:moveTo>
                <a:lnTo>
                  <a:pt x="91" y="99"/>
                </a:lnTo>
                <a:lnTo>
                  <a:pt x="91" y="99"/>
                </a:lnTo>
                <a:lnTo>
                  <a:pt x="86" y="101"/>
                </a:lnTo>
                <a:lnTo>
                  <a:pt x="80" y="105"/>
                </a:lnTo>
                <a:lnTo>
                  <a:pt x="77" y="110"/>
                </a:lnTo>
                <a:lnTo>
                  <a:pt x="75" y="116"/>
                </a:lnTo>
                <a:lnTo>
                  <a:pt x="75" y="130"/>
                </a:lnTo>
                <a:lnTo>
                  <a:pt x="75" y="130"/>
                </a:lnTo>
                <a:lnTo>
                  <a:pt x="77" y="136"/>
                </a:lnTo>
                <a:lnTo>
                  <a:pt x="80" y="141"/>
                </a:lnTo>
                <a:lnTo>
                  <a:pt x="86" y="145"/>
                </a:lnTo>
                <a:lnTo>
                  <a:pt x="91" y="147"/>
                </a:lnTo>
                <a:lnTo>
                  <a:pt x="272" y="147"/>
                </a:lnTo>
                <a:lnTo>
                  <a:pt x="272" y="147"/>
                </a:lnTo>
                <a:lnTo>
                  <a:pt x="278" y="145"/>
                </a:lnTo>
                <a:lnTo>
                  <a:pt x="283" y="141"/>
                </a:lnTo>
                <a:lnTo>
                  <a:pt x="287" y="136"/>
                </a:lnTo>
                <a:lnTo>
                  <a:pt x="287" y="130"/>
                </a:lnTo>
                <a:lnTo>
                  <a:pt x="287" y="116"/>
                </a:lnTo>
                <a:lnTo>
                  <a:pt x="287" y="116"/>
                </a:lnTo>
                <a:lnTo>
                  <a:pt x="287" y="110"/>
                </a:lnTo>
                <a:lnTo>
                  <a:pt x="283" y="105"/>
                </a:lnTo>
                <a:lnTo>
                  <a:pt x="278" y="101"/>
                </a:lnTo>
                <a:lnTo>
                  <a:pt x="272" y="99"/>
                </a:lnTo>
                <a:lnTo>
                  <a:pt x="272" y="99"/>
                </a:lnTo>
                <a:close/>
                <a:moveTo>
                  <a:pt x="48" y="206"/>
                </a:moveTo>
                <a:lnTo>
                  <a:pt x="13" y="185"/>
                </a:lnTo>
                <a:lnTo>
                  <a:pt x="13" y="185"/>
                </a:lnTo>
                <a:lnTo>
                  <a:pt x="8" y="183"/>
                </a:lnTo>
                <a:lnTo>
                  <a:pt x="4" y="183"/>
                </a:lnTo>
                <a:lnTo>
                  <a:pt x="0" y="186"/>
                </a:lnTo>
                <a:lnTo>
                  <a:pt x="0" y="192"/>
                </a:lnTo>
                <a:lnTo>
                  <a:pt x="0" y="237"/>
                </a:lnTo>
                <a:lnTo>
                  <a:pt x="0" y="237"/>
                </a:lnTo>
                <a:lnTo>
                  <a:pt x="0" y="243"/>
                </a:lnTo>
                <a:lnTo>
                  <a:pt x="4" y="244"/>
                </a:lnTo>
                <a:lnTo>
                  <a:pt x="8" y="246"/>
                </a:lnTo>
                <a:lnTo>
                  <a:pt x="13" y="244"/>
                </a:lnTo>
                <a:lnTo>
                  <a:pt x="48" y="223"/>
                </a:lnTo>
                <a:lnTo>
                  <a:pt x="48" y="223"/>
                </a:lnTo>
                <a:lnTo>
                  <a:pt x="51" y="219"/>
                </a:lnTo>
                <a:lnTo>
                  <a:pt x="53" y="214"/>
                </a:lnTo>
                <a:lnTo>
                  <a:pt x="51" y="210"/>
                </a:lnTo>
                <a:lnTo>
                  <a:pt x="48" y="206"/>
                </a:lnTo>
                <a:lnTo>
                  <a:pt x="48" y="206"/>
                </a:lnTo>
                <a:close/>
                <a:moveTo>
                  <a:pt x="272" y="192"/>
                </a:moveTo>
                <a:lnTo>
                  <a:pt x="91" y="192"/>
                </a:lnTo>
                <a:lnTo>
                  <a:pt x="91" y="192"/>
                </a:lnTo>
                <a:lnTo>
                  <a:pt x="86" y="192"/>
                </a:lnTo>
                <a:lnTo>
                  <a:pt x="80" y="195"/>
                </a:lnTo>
                <a:lnTo>
                  <a:pt x="77" y="201"/>
                </a:lnTo>
                <a:lnTo>
                  <a:pt x="75" y="206"/>
                </a:lnTo>
                <a:lnTo>
                  <a:pt x="75" y="221"/>
                </a:lnTo>
                <a:lnTo>
                  <a:pt x="75" y="221"/>
                </a:lnTo>
                <a:lnTo>
                  <a:pt x="77" y="228"/>
                </a:lnTo>
                <a:lnTo>
                  <a:pt x="80" y="232"/>
                </a:lnTo>
                <a:lnTo>
                  <a:pt x="86" y="235"/>
                </a:lnTo>
                <a:lnTo>
                  <a:pt x="91" y="237"/>
                </a:lnTo>
                <a:lnTo>
                  <a:pt x="272" y="237"/>
                </a:lnTo>
                <a:lnTo>
                  <a:pt x="272" y="237"/>
                </a:lnTo>
                <a:lnTo>
                  <a:pt x="278" y="235"/>
                </a:lnTo>
                <a:lnTo>
                  <a:pt x="283" y="232"/>
                </a:lnTo>
                <a:lnTo>
                  <a:pt x="287" y="228"/>
                </a:lnTo>
                <a:lnTo>
                  <a:pt x="287" y="221"/>
                </a:lnTo>
                <a:lnTo>
                  <a:pt x="287" y="206"/>
                </a:lnTo>
                <a:lnTo>
                  <a:pt x="287" y="206"/>
                </a:lnTo>
                <a:lnTo>
                  <a:pt x="287" y="201"/>
                </a:lnTo>
                <a:lnTo>
                  <a:pt x="283" y="195"/>
                </a:lnTo>
                <a:lnTo>
                  <a:pt x="278" y="192"/>
                </a:lnTo>
                <a:lnTo>
                  <a:pt x="272" y="192"/>
                </a:lnTo>
                <a:lnTo>
                  <a:pt x="272" y="19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7" name="Freeform 30"/>
          <p:cNvSpPr/>
          <p:nvPr/>
        </p:nvSpPr>
        <p:spPr bwMode="auto">
          <a:xfrm>
            <a:off x="1070241" y="3513557"/>
            <a:ext cx="297432" cy="324470"/>
          </a:xfrm>
          <a:custGeom>
            <a:avLst/>
            <a:gdLst/>
            <a:ahLst/>
            <a:cxnLst>
              <a:cxn ang="0">
                <a:pos x="111" y="39"/>
              </a:cxn>
              <a:cxn ang="0">
                <a:pos x="100" y="45"/>
              </a:cxn>
              <a:cxn ang="0">
                <a:pos x="85" y="63"/>
              </a:cxn>
              <a:cxn ang="0">
                <a:pos x="84" y="204"/>
              </a:cxn>
              <a:cxn ang="0">
                <a:pos x="84" y="206"/>
              </a:cxn>
              <a:cxn ang="0">
                <a:pos x="67" y="203"/>
              </a:cxn>
              <a:cxn ang="0">
                <a:pos x="55" y="203"/>
              </a:cxn>
              <a:cxn ang="0">
                <a:pos x="35" y="210"/>
              </a:cxn>
              <a:cxn ang="0">
                <a:pos x="17" y="221"/>
              </a:cxn>
              <a:cxn ang="0">
                <a:pos x="6" y="237"/>
              </a:cxn>
              <a:cxn ang="0">
                <a:pos x="0" y="253"/>
              </a:cxn>
              <a:cxn ang="0">
                <a:pos x="2" y="262"/>
              </a:cxn>
              <a:cxn ang="0">
                <a:pos x="11" y="277"/>
              </a:cxn>
              <a:cxn ang="0">
                <a:pos x="26" y="286"/>
              </a:cxn>
              <a:cxn ang="0">
                <a:pos x="44" y="288"/>
              </a:cxn>
              <a:cxn ang="0">
                <a:pos x="55" y="288"/>
              </a:cxn>
              <a:cxn ang="0">
                <a:pos x="75" y="282"/>
              </a:cxn>
              <a:cxn ang="0">
                <a:pos x="91" y="270"/>
              </a:cxn>
              <a:cxn ang="0">
                <a:pos x="102" y="255"/>
              </a:cxn>
              <a:cxn ang="0">
                <a:pos x="105" y="237"/>
              </a:cxn>
              <a:cxn ang="0">
                <a:pos x="105" y="125"/>
              </a:cxn>
              <a:cxn ang="0">
                <a:pos x="107" y="121"/>
              </a:cxn>
              <a:cxn ang="0">
                <a:pos x="113" y="114"/>
              </a:cxn>
              <a:cxn ang="0">
                <a:pos x="229" y="76"/>
              </a:cxn>
              <a:cxn ang="0">
                <a:pos x="236" y="76"/>
              </a:cxn>
              <a:cxn ang="0">
                <a:pos x="241" y="79"/>
              </a:cxn>
              <a:cxn ang="0">
                <a:pos x="241" y="83"/>
              </a:cxn>
              <a:cxn ang="0">
                <a:pos x="241" y="174"/>
              </a:cxn>
              <a:cxn ang="0">
                <a:pos x="234" y="170"/>
              </a:cxn>
              <a:cxn ang="0">
                <a:pos x="211" y="170"/>
              </a:cxn>
              <a:cxn ang="0">
                <a:pos x="200" y="172"/>
              </a:cxn>
              <a:cxn ang="0">
                <a:pos x="180" y="181"/>
              </a:cxn>
              <a:cxn ang="0">
                <a:pos x="165" y="194"/>
              </a:cxn>
              <a:cxn ang="0">
                <a:pos x="158" y="210"/>
              </a:cxn>
              <a:cxn ang="0">
                <a:pos x="156" y="219"/>
              </a:cxn>
              <a:cxn ang="0">
                <a:pos x="162" y="235"/>
              </a:cxn>
              <a:cxn ang="0">
                <a:pos x="172" y="246"/>
              </a:cxn>
              <a:cxn ang="0">
                <a:pos x="189" y="253"/>
              </a:cxn>
              <a:cxn ang="0">
                <a:pos x="211" y="253"/>
              </a:cxn>
              <a:cxn ang="0">
                <a:pos x="221" y="252"/>
              </a:cxn>
              <a:cxn ang="0">
                <a:pos x="240" y="242"/>
              </a:cxn>
              <a:cxn ang="0">
                <a:pos x="254" y="230"/>
              </a:cxn>
              <a:cxn ang="0">
                <a:pos x="263" y="213"/>
              </a:cxn>
              <a:cxn ang="0">
                <a:pos x="263" y="19"/>
              </a:cxn>
              <a:cxn ang="0">
                <a:pos x="263" y="16"/>
              </a:cxn>
              <a:cxn ang="0">
                <a:pos x="259" y="7"/>
              </a:cxn>
              <a:cxn ang="0">
                <a:pos x="252" y="1"/>
              </a:cxn>
              <a:cxn ang="0">
                <a:pos x="241" y="0"/>
              </a:cxn>
              <a:cxn ang="0">
                <a:pos x="236" y="1"/>
              </a:cxn>
            </a:cxnLst>
            <a:rect l="0" t="0" r="r" b="b"/>
            <a:pathLst>
              <a:path w="263" h="288">
                <a:moveTo>
                  <a:pt x="236" y="1"/>
                </a:moveTo>
                <a:lnTo>
                  <a:pt x="111" y="39"/>
                </a:lnTo>
                <a:lnTo>
                  <a:pt x="111" y="39"/>
                </a:lnTo>
                <a:lnTo>
                  <a:pt x="100" y="45"/>
                </a:lnTo>
                <a:lnTo>
                  <a:pt x="93" y="52"/>
                </a:lnTo>
                <a:lnTo>
                  <a:pt x="85" y="63"/>
                </a:lnTo>
                <a:lnTo>
                  <a:pt x="84" y="74"/>
                </a:lnTo>
                <a:lnTo>
                  <a:pt x="84" y="204"/>
                </a:lnTo>
                <a:lnTo>
                  <a:pt x="84" y="206"/>
                </a:lnTo>
                <a:lnTo>
                  <a:pt x="84" y="206"/>
                </a:lnTo>
                <a:lnTo>
                  <a:pt x="76" y="203"/>
                </a:lnTo>
                <a:lnTo>
                  <a:pt x="67" y="203"/>
                </a:lnTo>
                <a:lnTo>
                  <a:pt x="55" y="203"/>
                </a:lnTo>
                <a:lnTo>
                  <a:pt x="55" y="203"/>
                </a:lnTo>
                <a:lnTo>
                  <a:pt x="44" y="204"/>
                </a:lnTo>
                <a:lnTo>
                  <a:pt x="35" y="210"/>
                </a:lnTo>
                <a:lnTo>
                  <a:pt x="26" y="215"/>
                </a:lnTo>
                <a:lnTo>
                  <a:pt x="17" y="221"/>
                </a:lnTo>
                <a:lnTo>
                  <a:pt x="11" y="228"/>
                </a:lnTo>
                <a:lnTo>
                  <a:pt x="6" y="237"/>
                </a:lnTo>
                <a:lnTo>
                  <a:pt x="2" y="244"/>
                </a:lnTo>
                <a:lnTo>
                  <a:pt x="0" y="253"/>
                </a:lnTo>
                <a:lnTo>
                  <a:pt x="0" y="253"/>
                </a:lnTo>
                <a:lnTo>
                  <a:pt x="2" y="262"/>
                </a:lnTo>
                <a:lnTo>
                  <a:pt x="6" y="270"/>
                </a:lnTo>
                <a:lnTo>
                  <a:pt x="11" y="277"/>
                </a:lnTo>
                <a:lnTo>
                  <a:pt x="17" y="281"/>
                </a:lnTo>
                <a:lnTo>
                  <a:pt x="26" y="286"/>
                </a:lnTo>
                <a:lnTo>
                  <a:pt x="35" y="288"/>
                </a:lnTo>
                <a:lnTo>
                  <a:pt x="44" y="288"/>
                </a:lnTo>
                <a:lnTo>
                  <a:pt x="55" y="288"/>
                </a:lnTo>
                <a:lnTo>
                  <a:pt x="55" y="288"/>
                </a:lnTo>
                <a:lnTo>
                  <a:pt x="66" y="286"/>
                </a:lnTo>
                <a:lnTo>
                  <a:pt x="75" y="282"/>
                </a:lnTo>
                <a:lnTo>
                  <a:pt x="84" y="277"/>
                </a:lnTo>
                <a:lnTo>
                  <a:pt x="91" y="270"/>
                </a:lnTo>
                <a:lnTo>
                  <a:pt x="98" y="262"/>
                </a:lnTo>
                <a:lnTo>
                  <a:pt x="102" y="255"/>
                </a:lnTo>
                <a:lnTo>
                  <a:pt x="105" y="246"/>
                </a:lnTo>
                <a:lnTo>
                  <a:pt x="105" y="237"/>
                </a:lnTo>
                <a:lnTo>
                  <a:pt x="105" y="237"/>
                </a:lnTo>
                <a:lnTo>
                  <a:pt x="105" y="125"/>
                </a:lnTo>
                <a:lnTo>
                  <a:pt x="105" y="125"/>
                </a:lnTo>
                <a:lnTo>
                  <a:pt x="107" y="121"/>
                </a:lnTo>
                <a:lnTo>
                  <a:pt x="109" y="119"/>
                </a:lnTo>
                <a:lnTo>
                  <a:pt x="113" y="114"/>
                </a:lnTo>
                <a:lnTo>
                  <a:pt x="118" y="110"/>
                </a:lnTo>
                <a:lnTo>
                  <a:pt x="229" y="76"/>
                </a:lnTo>
                <a:lnTo>
                  <a:pt x="229" y="76"/>
                </a:lnTo>
                <a:lnTo>
                  <a:pt x="236" y="76"/>
                </a:lnTo>
                <a:lnTo>
                  <a:pt x="240" y="77"/>
                </a:lnTo>
                <a:lnTo>
                  <a:pt x="241" y="79"/>
                </a:lnTo>
                <a:lnTo>
                  <a:pt x="241" y="83"/>
                </a:lnTo>
                <a:lnTo>
                  <a:pt x="241" y="83"/>
                </a:lnTo>
                <a:lnTo>
                  <a:pt x="241" y="174"/>
                </a:lnTo>
                <a:lnTo>
                  <a:pt x="241" y="174"/>
                </a:lnTo>
                <a:lnTo>
                  <a:pt x="241" y="174"/>
                </a:lnTo>
                <a:lnTo>
                  <a:pt x="234" y="170"/>
                </a:lnTo>
                <a:lnTo>
                  <a:pt x="223" y="168"/>
                </a:lnTo>
                <a:lnTo>
                  <a:pt x="211" y="170"/>
                </a:lnTo>
                <a:lnTo>
                  <a:pt x="211" y="170"/>
                </a:lnTo>
                <a:lnTo>
                  <a:pt x="200" y="172"/>
                </a:lnTo>
                <a:lnTo>
                  <a:pt x="189" y="175"/>
                </a:lnTo>
                <a:lnTo>
                  <a:pt x="180" y="181"/>
                </a:lnTo>
                <a:lnTo>
                  <a:pt x="172" y="186"/>
                </a:lnTo>
                <a:lnTo>
                  <a:pt x="165" y="194"/>
                </a:lnTo>
                <a:lnTo>
                  <a:pt x="162" y="201"/>
                </a:lnTo>
                <a:lnTo>
                  <a:pt x="158" y="210"/>
                </a:lnTo>
                <a:lnTo>
                  <a:pt x="156" y="219"/>
                </a:lnTo>
                <a:lnTo>
                  <a:pt x="156" y="219"/>
                </a:lnTo>
                <a:lnTo>
                  <a:pt x="158" y="228"/>
                </a:lnTo>
                <a:lnTo>
                  <a:pt x="162" y="235"/>
                </a:lnTo>
                <a:lnTo>
                  <a:pt x="165" y="241"/>
                </a:lnTo>
                <a:lnTo>
                  <a:pt x="172" y="246"/>
                </a:lnTo>
                <a:lnTo>
                  <a:pt x="180" y="252"/>
                </a:lnTo>
                <a:lnTo>
                  <a:pt x="189" y="253"/>
                </a:lnTo>
                <a:lnTo>
                  <a:pt x="200" y="255"/>
                </a:lnTo>
                <a:lnTo>
                  <a:pt x="211" y="253"/>
                </a:lnTo>
                <a:lnTo>
                  <a:pt x="211" y="253"/>
                </a:lnTo>
                <a:lnTo>
                  <a:pt x="221" y="252"/>
                </a:lnTo>
                <a:lnTo>
                  <a:pt x="230" y="248"/>
                </a:lnTo>
                <a:lnTo>
                  <a:pt x="240" y="242"/>
                </a:lnTo>
                <a:lnTo>
                  <a:pt x="249" y="237"/>
                </a:lnTo>
                <a:lnTo>
                  <a:pt x="254" y="230"/>
                </a:lnTo>
                <a:lnTo>
                  <a:pt x="259" y="223"/>
                </a:lnTo>
                <a:lnTo>
                  <a:pt x="263" y="213"/>
                </a:lnTo>
                <a:lnTo>
                  <a:pt x="263" y="204"/>
                </a:lnTo>
                <a:lnTo>
                  <a:pt x="263" y="19"/>
                </a:lnTo>
                <a:lnTo>
                  <a:pt x="263" y="19"/>
                </a:lnTo>
                <a:lnTo>
                  <a:pt x="263" y="16"/>
                </a:lnTo>
                <a:lnTo>
                  <a:pt x="261" y="10"/>
                </a:lnTo>
                <a:lnTo>
                  <a:pt x="259" y="7"/>
                </a:lnTo>
                <a:lnTo>
                  <a:pt x="256" y="3"/>
                </a:lnTo>
                <a:lnTo>
                  <a:pt x="252" y="1"/>
                </a:lnTo>
                <a:lnTo>
                  <a:pt x="247" y="0"/>
                </a:lnTo>
                <a:lnTo>
                  <a:pt x="241" y="0"/>
                </a:lnTo>
                <a:lnTo>
                  <a:pt x="236" y="1"/>
                </a:lnTo>
                <a:lnTo>
                  <a:pt x="236" y="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8" name="Freeform 31"/>
          <p:cNvSpPr/>
          <p:nvPr/>
        </p:nvSpPr>
        <p:spPr bwMode="auto">
          <a:xfrm>
            <a:off x="2908946" y="3481839"/>
            <a:ext cx="286168" cy="286168"/>
          </a:xfrm>
          <a:custGeom>
            <a:avLst/>
            <a:gdLst/>
            <a:ahLst/>
            <a:cxnLst>
              <a:cxn ang="0">
                <a:pos x="253" y="201"/>
              </a:cxn>
              <a:cxn ang="0">
                <a:pos x="250" y="212"/>
              </a:cxn>
              <a:cxn ang="0">
                <a:pos x="214" y="246"/>
              </a:cxn>
              <a:cxn ang="0">
                <a:pos x="208" y="252"/>
              </a:cxn>
              <a:cxn ang="0">
                <a:pos x="201" y="254"/>
              </a:cxn>
              <a:cxn ang="0">
                <a:pos x="199" y="254"/>
              </a:cxn>
              <a:cxn ang="0">
                <a:pos x="195" y="254"/>
              </a:cxn>
              <a:cxn ang="0">
                <a:pos x="179" y="252"/>
              </a:cxn>
              <a:cxn ang="0">
                <a:pos x="150" y="245"/>
              </a:cxn>
              <a:cxn ang="0">
                <a:pos x="134" y="236"/>
              </a:cxn>
              <a:cxn ang="0">
                <a:pos x="114" y="223"/>
              </a:cxn>
              <a:cxn ang="0">
                <a:pos x="69" y="187"/>
              </a:cxn>
              <a:cxn ang="0">
                <a:pos x="52" y="169"/>
              </a:cxn>
              <a:cxn ang="0">
                <a:pos x="38" y="150"/>
              </a:cxn>
              <a:cxn ang="0">
                <a:pos x="18" y="120"/>
              </a:cxn>
              <a:cxn ang="0">
                <a:pos x="11" y="105"/>
              </a:cxn>
              <a:cxn ang="0">
                <a:pos x="7" y="92"/>
              </a:cxn>
              <a:cxn ang="0">
                <a:pos x="1" y="72"/>
              </a:cxn>
              <a:cxn ang="0">
                <a:pos x="0" y="60"/>
              </a:cxn>
              <a:cxn ang="0">
                <a:pos x="1" y="54"/>
              </a:cxn>
              <a:cxn ang="0">
                <a:pos x="3" y="47"/>
              </a:cxn>
              <a:cxn ang="0">
                <a:pos x="43" y="5"/>
              </a:cxn>
              <a:cxn ang="0">
                <a:pos x="47" y="2"/>
              </a:cxn>
              <a:cxn ang="0">
                <a:pos x="52" y="0"/>
              </a:cxn>
              <a:cxn ang="0">
                <a:pos x="58" y="4"/>
              </a:cxn>
              <a:cxn ang="0">
                <a:pos x="63" y="7"/>
              </a:cxn>
              <a:cxn ang="0">
                <a:pos x="92" y="62"/>
              </a:cxn>
              <a:cxn ang="0">
                <a:pos x="92" y="72"/>
              </a:cxn>
              <a:cxn ang="0">
                <a:pos x="90" y="76"/>
              </a:cxn>
              <a:cxn ang="0">
                <a:pos x="76" y="94"/>
              </a:cxn>
              <a:cxn ang="0">
                <a:pos x="74" y="96"/>
              </a:cxn>
              <a:cxn ang="0">
                <a:pos x="74" y="98"/>
              </a:cxn>
              <a:cxn ang="0">
                <a:pos x="79" y="110"/>
              </a:cxn>
              <a:cxn ang="0">
                <a:pos x="88" y="125"/>
              </a:cxn>
              <a:cxn ang="0">
                <a:pos x="96" y="136"/>
              </a:cxn>
              <a:cxn ang="0">
                <a:pos x="108" y="147"/>
              </a:cxn>
              <a:cxn ang="0">
                <a:pos x="128" y="167"/>
              </a:cxn>
              <a:cxn ang="0">
                <a:pos x="145" y="176"/>
              </a:cxn>
              <a:cxn ang="0">
                <a:pos x="154" y="181"/>
              </a:cxn>
              <a:cxn ang="0">
                <a:pos x="157" y="181"/>
              </a:cxn>
              <a:cxn ang="0">
                <a:pos x="159" y="181"/>
              </a:cxn>
              <a:cxn ang="0">
                <a:pos x="177" y="165"/>
              </a:cxn>
              <a:cxn ang="0">
                <a:pos x="181" y="161"/>
              </a:cxn>
              <a:cxn ang="0">
                <a:pos x="188" y="159"/>
              </a:cxn>
              <a:cxn ang="0">
                <a:pos x="195" y="161"/>
              </a:cxn>
              <a:cxn ang="0">
                <a:pos x="248" y="192"/>
              </a:cxn>
              <a:cxn ang="0">
                <a:pos x="253" y="201"/>
              </a:cxn>
            </a:cxnLst>
            <a:rect l="0" t="0" r="r" b="b"/>
            <a:pathLst>
              <a:path w="253" h="254">
                <a:moveTo>
                  <a:pt x="253" y="201"/>
                </a:moveTo>
                <a:lnTo>
                  <a:pt x="253" y="201"/>
                </a:lnTo>
                <a:lnTo>
                  <a:pt x="253" y="207"/>
                </a:lnTo>
                <a:lnTo>
                  <a:pt x="250" y="212"/>
                </a:lnTo>
                <a:lnTo>
                  <a:pt x="214" y="246"/>
                </a:lnTo>
                <a:lnTo>
                  <a:pt x="214" y="246"/>
                </a:lnTo>
                <a:lnTo>
                  <a:pt x="208" y="252"/>
                </a:lnTo>
                <a:lnTo>
                  <a:pt x="208" y="252"/>
                </a:lnTo>
                <a:lnTo>
                  <a:pt x="201" y="254"/>
                </a:lnTo>
                <a:lnTo>
                  <a:pt x="201" y="254"/>
                </a:lnTo>
                <a:lnTo>
                  <a:pt x="199" y="254"/>
                </a:lnTo>
                <a:lnTo>
                  <a:pt x="199" y="254"/>
                </a:lnTo>
                <a:lnTo>
                  <a:pt x="195" y="254"/>
                </a:lnTo>
                <a:lnTo>
                  <a:pt x="195" y="254"/>
                </a:lnTo>
                <a:lnTo>
                  <a:pt x="179" y="252"/>
                </a:lnTo>
                <a:lnTo>
                  <a:pt x="179" y="252"/>
                </a:lnTo>
                <a:lnTo>
                  <a:pt x="166" y="250"/>
                </a:lnTo>
                <a:lnTo>
                  <a:pt x="150" y="245"/>
                </a:lnTo>
                <a:lnTo>
                  <a:pt x="150" y="245"/>
                </a:lnTo>
                <a:lnTo>
                  <a:pt x="134" y="236"/>
                </a:lnTo>
                <a:lnTo>
                  <a:pt x="114" y="223"/>
                </a:lnTo>
                <a:lnTo>
                  <a:pt x="114" y="223"/>
                </a:lnTo>
                <a:lnTo>
                  <a:pt x="92" y="207"/>
                </a:lnTo>
                <a:lnTo>
                  <a:pt x="69" y="187"/>
                </a:lnTo>
                <a:lnTo>
                  <a:pt x="69" y="187"/>
                </a:lnTo>
                <a:lnTo>
                  <a:pt x="52" y="169"/>
                </a:lnTo>
                <a:lnTo>
                  <a:pt x="38" y="150"/>
                </a:lnTo>
                <a:lnTo>
                  <a:pt x="38" y="150"/>
                </a:lnTo>
                <a:lnTo>
                  <a:pt x="27" y="134"/>
                </a:lnTo>
                <a:lnTo>
                  <a:pt x="18" y="120"/>
                </a:lnTo>
                <a:lnTo>
                  <a:pt x="18" y="120"/>
                </a:lnTo>
                <a:lnTo>
                  <a:pt x="11" y="105"/>
                </a:lnTo>
                <a:lnTo>
                  <a:pt x="7" y="92"/>
                </a:lnTo>
                <a:lnTo>
                  <a:pt x="7" y="92"/>
                </a:lnTo>
                <a:lnTo>
                  <a:pt x="1" y="72"/>
                </a:lnTo>
                <a:lnTo>
                  <a:pt x="1" y="72"/>
                </a:lnTo>
                <a:lnTo>
                  <a:pt x="0" y="60"/>
                </a:lnTo>
                <a:lnTo>
                  <a:pt x="0" y="60"/>
                </a:lnTo>
                <a:lnTo>
                  <a:pt x="1" y="54"/>
                </a:lnTo>
                <a:lnTo>
                  <a:pt x="1" y="54"/>
                </a:lnTo>
                <a:lnTo>
                  <a:pt x="3" y="47"/>
                </a:lnTo>
                <a:lnTo>
                  <a:pt x="3" y="47"/>
                </a:lnTo>
                <a:lnTo>
                  <a:pt x="7" y="40"/>
                </a:lnTo>
                <a:lnTo>
                  <a:pt x="43" y="5"/>
                </a:lnTo>
                <a:lnTo>
                  <a:pt x="43" y="5"/>
                </a:lnTo>
                <a:lnTo>
                  <a:pt x="47" y="2"/>
                </a:lnTo>
                <a:lnTo>
                  <a:pt x="52" y="0"/>
                </a:lnTo>
                <a:lnTo>
                  <a:pt x="52" y="0"/>
                </a:lnTo>
                <a:lnTo>
                  <a:pt x="56" y="2"/>
                </a:lnTo>
                <a:lnTo>
                  <a:pt x="58" y="4"/>
                </a:lnTo>
                <a:lnTo>
                  <a:pt x="58" y="4"/>
                </a:lnTo>
                <a:lnTo>
                  <a:pt x="63" y="7"/>
                </a:lnTo>
                <a:lnTo>
                  <a:pt x="92" y="62"/>
                </a:lnTo>
                <a:lnTo>
                  <a:pt x="92" y="62"/>
                </a:lnTo>
                <a:lnTo>
                  <a:pt x="92" y="67"/>
                </a:lnTo>
                <a:lnTo>
                  <a:pt x="92" y="72"/>
                </a:lnTo>
                <a:lnTo>
                  <a:pt x="92" y="72"/>
                </a:lnTo>
                <a:lnTo>
                  <a:pt x="90" y="76"/>
                </a:lnTo>
                <a:lnTo>
                  <a:pt x="88" y="80"/>
                </a:lnTo>
                <a:lnTo>
                  <a:pt x="76" y="94"/>
                </a:lnTo>
                <a:lnTo>
                  <a:pt x="76" y="94"/>
                </a:lnTo>
                <a:lnTo>
                  <a:pt x="74" y="96"/>
                </a:lnTo>
                <a:lnTo>
                  <a:pt x="74" y="96"/>
                </a:lnTo>
                <a:lnTo>
                  <a:pt x="74" y="98"/>
                </a:lnTo>
                <a:lnTo>
                  <a:pt x="74" y="98"/>
                </a:lnTo>
                <a:lnTo>
                  <a:pt x="79" y="110"/>
                </a:lnTo>
                <a:lnTo>
                  <a:pt x="79" y="110"/>
                </a:lnTo>
                <a:lnTo>
                  <a:pt x="88" y="125"/>
                </a:lnTo>
                <a:lnTo>
                  <a:pt x="88" y="125"/>
                </a:lnTo>
                <a:lnTo>
                  <a:pt x="96" y="136"/>
                </a:lnTo>
                <a:lnTo>
                  <a:pt x="108" y="147"/>
                </a:lnTo>
                <a:lnTo>
                  <a:pt x="108" y="147"/>
                </a:lnTo>
                <a:lnTo>
                  <a:pt x="119" y="158"/>
                </a:lnTo>
                <a:lnTo>
                  <a:pt x="128" y="167"/>
                </a:lnTo>
                <a:lnTo>
                  <a:pt x="128" y="167"/>
                </a:lnTo>
                <a:lnTo>
                  <a:pt x="145" y="176"/>
                </a:lnTo>
                <a:lnTo>
                  <a:pt x="145" y="176"/>
                </a:lnTo>
                <a:lnTo>
                  <a:pt x="154" y="181"/>
                </a:lnTo>
                <a:lnTo>
                  <a:pt x="157" y="181"/>
                </a:lnTo>
                <a:lnTo>
                  <a:pt x="157" y="181"/>
                </a:lnTo>
                <a:lnTo>
                  <a:pt x="159" y="181"/>
                </a:lnTo>
                <a:lnTo>
                  <a:pt x="159" y="181"/>
                </a:lnTo>
                <a:lnTo>
                  <a:pt x="161" y="179"/>
                </a:lnTo>
                <a:lnTo>
                  <a:pt x="177" y="165"/>
                </a:lnTo>
                <a:lnTo>
                  <a:pt x="177" y="165"/>
                </a:lnTo>
                <a:lnTo>
                  <a:pt x="181" y="161"/>
                </a:lnTo>
                <a:lnTo>
                  <a:pt x="188" y="159"/>
                </a:lnTo>
                <a:lnTo>
                  <a:pt x="188" y="159"/>
                </a:lnTo>
                <a:lnTo>
                  <a:pt x="195" y="161"/>
                </a:lnTo>
                <a:lnTo>
                  <a:pt x="195" y="161"/>
                </a:lnTo>
                <a:lnTo>
                  <a:pt x="248" y="192"/>
                </a:lnTo>
                <a:lnTo>
                  <a:pt x="248" y="192"/>
                </a:lnTo>
                <a:lnTo>
                  <a:pt x="252" y="196"/>
                </a:lnTo>
                <a:lnTo>
                  <a:pt x="253" y="201"/>
                </a:lnTo>
                <a:lnTo>
                  <a:pt x="253" y="20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9" name="Freeform 32"/>
          <p:cNvSpPr>
            <a:spLocks noEditPoints="1"/>
          </p:cNvSpPr>
          <p:nvPr/>
        </p:nvSpPr>
        <p:spPr bwMode="auto">
          <a:xfrm>
            <a:off x="3757383" y="3488287"/>
            <a:ext cx="407844" cy="333484"/>
          </a:xfrm>
          <a:custGeom>
            <a:avLst/>
            <a:gdLst/>
            <a:ahLst/>
            <a:cxnLst>
              <a:cxn ang="0">
                <a:pos x="254" y="0"/>
              </a:cxn>
              <a:cxn ang="0">
                <a:pos x="239" y="2"/>
              </a:cxn>
              <a:cxn ang="0">
                <a:pos x="210" y="15"/>
              </a:cxn>
              <a:cxn ang="0">
                <a:pos x="74" y="149"/>
              </a:cxn>
              <a:cxn ang="0">
                <a:pos x="69" y="154"/>
              </a:cxn>
              <a:cxn ang="0">
                <a:pos x="65" y="165"/>
              </a:cxn>
              <a:cxn ang="0">
                <a:pos x="65" y="178"/>
              </a:cxn>
              <a:cxn ang="0">
                <a:pos x="69" y="189"/>
              </a:cxn>
              <a:cxn ang="0">
                <a:pos x="167" y="288"/>
              </a:cxn>
              <a:cxn ang="0">
                <a:pos x="172" y="292"/>
              </a:cxn>
              <a:cxn ang="0">
                <a:pos x="183" y="297"/>
              </a:cxn>
              <a:cxn ang="0">
                <a:pos x="196" y="297"/>
              </a:cxn>
              <a:cxn ang="0">
                <a:pos x="208" y="292"/>
              </a:cxn>
              <a:cxn ang="0">
                <a:pos x="339" y="162"/>
              </a:cxn>
              <a:cxn ang="0">
                <a:pos x="348" y="151"/>
              </a:cxn>
              <a:cxn ang="0">
                <a:pos x="359" y="122"/>
              </a:cxn>
              <a:cxn ang="0">
                <a:pos x="361" y="33"/>
              </a:cxn>
              <a:cxn ang="0">
                <a:pos x="361" y="26"/>
              </a:cxn>
              <a:cxn ang="0">
                <a:pos x="355" y="15"/>
              </a:cxn>
              <a:cxn ang="0">
                <a:pos x="346" y="6"/>
              </a:cxn>
              <a:cxn ang="0">
                <a:pos x="335" y="2"/>
              </a:cxn>
              <a:cxn ang="0">
                <a:pos x="330" y="0"/>
              </a:cxn>
              <a:cxn ang="0">
                <a:pos x="286" y="107"/>
              </a:cxn>
              <a:cxn ang="0">
                <a:pos x="274" y="105"/>
              </a:cxn>
              <a:cxn ang="0">
                <a:pos x="263" y="98"/>
              </a:cxn>
              <a:cxn ang="0">
                <a:pos x="257" y="87"/>
              </a:cxn>
              <a:cxn ang="0">
                <a:pos x="254" y="74"/>
              </a:cxn>
              <a:cxn ang="0">
                <a:pos x="256" y="69"/>
              </a:cxn>
              <a:cxn ang="0">
                <a:pos x="259" y="58"/>
              </a:cxn>
              <a:cxn ang="0">
                <a:pos x="268" y="49"/>
              </a:cxn>
              <a:cxn ang="0">
                <a:pos x="279" y="44"/>
              </a:cxn>
              <a:cxn ang="0">
                <a:pos x="286" y="44"/>
              </a:cxn>
              <a:cxn ang="0">
                <a:pos x="299" y="45"/>
              </a:cxn>
              <a:cxn ang="0">
                <a:pos x="308" y="53"/>
              </a:cxn>
              <a:cxn ang="0">
                <a:pos x="315" y="64"/>
              </a:cxn>
              <a:cxn ang="0">
                <a:pos x="319" y="74"/>
              </a:cxn>
              <a:cxn ang="0">
                <a:pos x="317" y="82"/>
              </a:cxn>
              <a:cxn ang="0">
                <a:pos x="314" y="93"/>
              </a:cxn>
              <a:cxn ang="0">
                <a:pos x="304" y="102"/>
              </a:cxn>
              <a:cxn ang="0">
                <a:pos x="292" y="107"/>
              </a:cxn>
              <a:cxn ang="0">
                <a:pos x="286" y="107"/>
              </a:cxn>
              <a:cxn ang="0">
                <a:pos x="141" y="294"/>
              </a:cxn>
              <a:cxn ang="0">
                <a:pos x="130" y="297"/>
              </a:cxn>
              <a:cxn ang="0">
                <a:pos x="112" y="294"/>
              </a:cxn>
              <a:cxn ang="0">
                <a:pos x="9" y="194"/>
              </a:cxn>
              <a:cxn ang="0">
                <a:pos x="5" y="189"/>
              </a:cxn>
              <a:cxn ang="0">
                <a:pos x="0" y="178"/>
              </a:cxn>
              <a:cxn ang="0">
                <a:pos x="0" y="165"/>
              </a:cxn>
              <a:cxn ang="0">
                <a:pos x="5" y="154"/>
              </a:cxn>
              <a:cxn ang="0">
                <a:pos x="136" y="24"/>
              </a:cxn>
              <a:cxn ang="0">
                <a:pos x="147" y="15"/>
              </a:cxn>
              <a:cxn ang="0">
                <a:pos x="176" y="2"/>
              </a:cxn>
              <a:cxn ang="0">
                <a:pos x="27" y="163"/>
              </a:cxn>
              <a:cxn ang="0">
                <a:pos x="23" y="167"/>
              </a:cxn>
              <a:cxn ang="0">
                <a:pos x="23" y="176"/>
              </a:cxn>
              <a:cxn ang="0">
                <a:pos x="27" y="180"/>
              </a:cxn>
            </a:cxnLst>
            <a:rect l="0" t="0" r="r" b="b"/>
            <a:pathLst>
              <a:path w="361" h="297">
                <a:moveTo>
                  <a:pt x="330" y="0"/>
                </a:moveTo>
                <a:lnTo>
                  <a:pt x="254" y="0"/>
                </a:lnTo>
                <a:lnTo>
                  <a:pt x="254" y="0"/>
                </a:lnTo>
                <a:lnTo>
                  <a:pt x="239" y="2"/>
                </a:lnTo>
                <a:lnTo>
                  <a:pt x="225" y="7"/>
                </a:lnTo>
                <a:lnTo>
                  <a:pt x="210" y="15"/>
                </a:lnTo>
                <a:lnTo>
                  <a:pt x="199" y="24"/>
                </a:lnTo>
                <a:lnTo>
                  <a:pt x="74" y="149"/>
                </a:lnTo>
                <a:lnTo>
                  <a:pt x="74" y="149"/>
                </a:lnTo>
                <a:lnTo>
                  <a:pt x="69" y="154"/>
                </a:lnTo>
                <a:lnTo>
                  <a:pt x="67" y="160"/>
                </a:lnTo>
                <a:lnTo>
                  <a:pt x="65" y="165"/>
                </a:lnTo>
                <a:lnTo>
                  <a:pt x="63" y="172"/>
                </a:lnTo>
                <a:lnTo>
                  <a:pt x="65" y="178"/>
                </a:lnTo>
                <a:lnTo>
                  <a:pt x="67" y="183"/>
                </a:lnTo>
                <a:lnTo>
                  <a:pt x="69" y="189"/>
                </a:lnTo>
                <a:lnTo>
                  <a:pt x="74" y="194"/>
                </a:lnTo>
                <a:lnTo>
                  <a:pt x="167" y="288"/>
                </a:lnTo>
                <a:lnTo>
                  <a:pt x="167" y="288"/>
                </a:lnTo>
                <a:lnTo>
                  <a:pt x="172" y="292"/>
                </a:lnTo>
                <a:lnTo>
                  <a:pt x="178" y="296"/>
                </a:lnTo>
                <a:lnTo>
                  <a:pt x="183" y="297"/>
                </a:lnTo>
                <a:lnTo>
                  <a:pt x="190" y="297"/>
                </a:lnTo>
                <a:lnTo>
                  <a:pt x="196" y="297"/>
                </a:lnTo>
                <a:lnTo>
                  <a:pt x="201" y="296"/>
                </a:lnTo>
                <a:lnTo>
                  <a:pt x="208" y="292"/>
                </a:lnTo>
                <a:lnTo>
                  <a:pt x="212" y="288"/>
                </a:lnTo>
                <a:lnTo>
                  <a:pt x="339" y="162"/>
                </a:lnTo>
                <a:lnTo>
                  <a:pt x="339" y="162"/>
                </a:lnTo>
                <a:lnTo>
                  <a:pt x="348" y="151"/>
                </a:lnTo>
                <a:lnTo>
                  <a:pt x="355" y="136"/>
                </a:lnTo>
                <a:lnTo>
                  <a:pt x="359" y="122"/>
                </a:lnTo>
                <a:lnTo>
                  <a:pt x="361" y="107"/>
                </a:lnTo>
                <a:lnTo>
                  <a:pt x="361" y="33"/>
                </a:lnTo>
                <a:lnTo>
                  <a:pt x="361" y="33"/>
                </a:lnTo>
                <a:lnTo>
                  <a:pt x="361" y="26"/>
                </a:lnTo>
                <a:lnTo>
                  <a:pt x="359" y="20"/>
                </a:lnTo>
                <a:lnTo>
                  <a:pt x="355" y="15"/>
                </a:lnTo>
                <a:lnTo>
                  <a:pt x="352" y="9"/>
                </a:lnTo>
                <a:lnTo>
                  <a:pt x="346" y="6"/>
                </a:lnTo>
                <a:lnTo>
                  <a:pt x="341" y="4"/>
                </a:lnTo>
                <a:lnTo>
                  <a:pt x="335" y="2"/>
                </a:lnTo>
                <a:lnTo>
                  <a:pt x="330" y="0"/>
                </a:lnTo>
                <a:lnTo>
                  <a:pt x="330" y="0"/>
                </a:lnTo>
                <a:close/>
                <a:moveTo>
                  <a:pt x="286" y="107"/>
                </a:moveTo>
                <a:lnTo>
                  <a:pt x="286" y="107"/>
                </a:lnTo>
                <a:lnTo>
                  <a:pt x="279" y="107"/>
                </a:lnTo>
                <a:lnTo>
                  <a:pt x="274" y="105"/>
                </a:lnTo>
                <a:lnTo>
                  <a:pt x="268" y="102"/>
                </a:lnTo>
                <a:lnTo>
                  <a:pt x="263" y="98"/>
                </a:lnTo>
                <a:lnTo>
                  <a:pt x="259" y="93"/>
                </a:lnTo>
                <a:lnTo>
                  <a:pt x="257" y="87"/>
                </a:lnTo>
                <a:lnTo>
                  <a:pt x="256" y="82"/>
                </a:lnTo>
                <a:lnTo>
                  <a:pt x="254" y="74"/>
                </a:lnTo>
                <a:lnTo>
                  <a:pt x="254" y="74"/>
                </a:lnTo>
                <a:lnTo>
                  <a:pt x="256" y="69"/>
                </a:lnTo>
                <a:lnTo>
                  <a:pt x="257" y="64"/>
                </a:lnTo>
                <a:lnTo>
                  <a:pt x="259" y="58"/>
                </a:lnTo>
                <a:lnTo>
                  <a:pt x="263" y="53"/>
                </a:lnTo>
                <a:lnTo>
                  <a:pt x="268" y="49"/>
                </a:lnTo>
                <a:lnTo>
                  <a:pt x="274" y="45"/>
                </a:lnTo>
                <a:lnTo>
                  <a:pt x="279" y="44"/>
                </a:lnTo>
                <a:lnTo>
                  <a:pt x="286" y="44"/>
                </a:lnTo>
                <a:lnTo>
                  <a:pt x="286" y="44"/>
                </a:lnTo>
                <a:lnTo>
                  <a:pt x="292" y="44"/>
                </a:lnTo>
                <a:lnTo>
                  <a:pt x="299" y="45"/>
                </a:lnTo>
                <a:lnTo>
                  <a:pt x="304" y="49"/>
                </a:lnTo>
                <a:lnTo>
                  <a:pt x="308" y="53"/>
                </a:lnTo>
                <a:lnTo>
                  <a:pt x="314" y="58"/>
                </a:lnTo>
                <a:lnTo>
                  <a:pt x="315" y="64"/>
                </a:lnTo>
                <a:lnTo>
                  <a:pt x="317" y="69"/>
                </a:lnTo>
                <a:lnTo>
                  <a:pt x="319" y="74"/>
                </a:lnTo>
                <a:lnTo>
                  <a:pt x="319" y="74"/>
                </a:lnTo>
                <a:lnTo>
                  <a:pt x="317" y="82"/>
                </a:lnTo>
                <a:lnTo>
                  <a:pt x="315" y="87"/>
                </a:lnTo>
                <a:lnTo>
                  <a:pt x="314" y="93"/>
                </a:lnTo>
                <a:lnTo>
                  <a:pt x="308" y="98"/>
                </a:lnTo>
                <a:lnTo>
                  <a:pt x="304" y="102"/>
                </a:lnTo>
                <a:lnTo>
                  <a:pt x="299" y="105"/>
                </a:lnTo>
                <a:lnTo>
                  <a:pt x="292" y="107"/>
                </a:lnTo>
                <a:lnTo>
                  <a:pt x="286" y="107"/>
                </a:lnTo>
                <a:lnTo>
                  <a:pt x="286" y="107"/>
                </a:lnTo>
                <a:close/>
                <a:moveTo>
                  <a:pt x="27" y="180"/>
                </a:moveTo>
                <a:lnTo>
                  <a:pt x="141" y="294"/>
                </a:lnTo>
                <a:lnTo>
                  <a:pt x="141" y="294"/>
                </a:lnTo>
                <a:lnTo>
                  <a:pt x="130" y="297"/>
                </a:lnTo>
                <a:lnTo>
                  <a:pt x="121" y="297"/>
                </a:lnTo>
                <a:lnTo>
                  <a:pt x="112" y="294"/>
                </a:lnTo>
                <a:lnTo>
                  <a:pt x="103" y="288"/>
                </a:lnTo>
                <a:lnTo>
                  <a:pt x="9" y="194"/>
                </a:lnTo>
                <a:lnTo>
                  <a:pt x="9" y="194"/>
                </a:lnTo>
                <a:lnTo>
                  <a:pt x="5" y="189"/>
                </a:lnTo>
                <a:lnTo>
                  <a:pt x="2" y="183"/>
                </a:lnTo>
                <a:lnTo>
                  <a:pt x="0" y="178"/>
                </a:lnTo>
                <a:lnTo>
                  <a:pt x="0" y="172"/>
                </a:lnTo>
                <a:lnTo>
                  <a:pt x="0" y="165"/>
                </a:lnTo>
                <a:lnTo>
                  <a:pt x="2" y="160"/>
                </a:lnTo>
                <a:lnTo>
                  <a:pt x="5" y="154"/>
                </a:lnTo>
                <a:lnTo>
                  <a:pt x="9" y="149"/>
                </a:lnTo>
                <a:lnTo>
                  <a:pt x="136" y="24"/>
                </a:lnTo>
                <a:lnTo>
                  <a:pt x="136" y="24"/>
                </a:lnTo>
                <a:lnTo>
                  <a:pt x="147" y="15"/>
                </a:lnTo>
                <a:lnTo>
                  <a:pt x="161" y="7"/>
                </a:lnTo>
                <a:lnTo>
                  <a:pt x="176" y="2"/>
                </a:lnTo>
                <a:lnTo>
                  <a:pt x="190" y="0"/>
                </a:lnTo>
                <a:lnTo>
                  <a:pt x="27" y="163"/>
                </a:lnTo>
                <a:lnTo>
                  <a:pt x="27" y="163"/>
                </a:lnTo>
                <a:lnTo>
                  <a:pt x="23" y="167"/>
                </a:lnTo>
                <a:lnTo>
                  <a:pt x="23" y="172"/>
                </a:lnTo>
                <a:lnTo>
                  <a:pt x="23" y="176"/>
                </a:lnTo>
                <a:lnTo>
                  <a:pt x="27" y="180"/>
                </a:lnTo>
                <a:lnTo>
                  <a:pt x="27" y="18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75" name="Group 82"/>
          <p:cNvGrpSpPr/>
          <p:nvPr/>
        </p:nvGrpSpPr>
        <p:grpSpPr>
          <a:xfrm>
            <a:off x="4719015" y="3487402"/>
            <a:ext cx="380804" cy="356018"/>
            <a:chOff x="4067683" y="3042772"/>
            <a:chExt cx="350901" cy="328061"/>
          </a:xfrm>
        </p:grpSpPr>
        <p:sp>
          <p:nvSpPr>
            <p:cNvPr id="20" name="Freeform 33"/>
            <p:cNvSpPr>
              <a:spLocks noEditPoints="1"/>
            </p:cNvSpPr>
            <p:nvPr/>
          </p:nvSpPr>
          <p:spPr bwMode="auto">
            <a:xfrm>
              <a:off x="4156966" y="3260787"/>
              <a:ext cx="174412" cy="110046"/>
            </a:xfrm>
            <a:custGeom>
              <a:avLst/>
              <a:gdLst/>
              <a:ahLst/>
              <a:cxnLst>
                <a:cxn ang="0">
                  <a:pos x="0" y="44"/>
                </a:cxn>
                <a:cxn ang="0">
                  <a:pos x="0" y="107"/>
                </a:cxn>
                <a:cxn ang="0">
                  <a:pos x="169" y="107"/>
                </a:cxn>
                <a:cxn ang="0">
                  <a:pos x="169" y="44"/>
                </a:cxn>
                <a:cxn ang="0">
                  <a:pos x="169" y="0"/>
                </a:cxn>
                <a:cxn ang="0">
                  <a:pos x="0" y="0"/>
                </a:cxn>
                <a:cxn ang="0">
                  <a:pos x="0" y="44"/>
                </a:cxn>
                <a:cxn ang="0">
                  <a:pos x="20" y="22"/>
                </a:cxn>
                <a:cxn ang="0">
                  <a:pos x="147" y="22"/>
                </a:cxn>
                <a:cxn ang="0">
                  <a:pos x="147" y="44"/>
                </a:cxn>
                <a:cxn ang="0">
                  <a:pos x="20" y="44"/>
                </a:cxn>
                <a:cxn ang="0">
                  <a:pos x="20" y="22"/>
                </a:cxn>
                <a:cxn ang="0">
                  <a:pos x="20" y="64"/>
                </a:cxn>
                <a:cxn ang="0">
                  <a:pos x="147" y="64"/>
                </a:cxn>
                <a:cxn ang="0">
                  <a:pos x="147" y="86"/>
                </a:cxn>
                <a:cxn ang="0">
                  <a:pos x="20" y="86"/>
                </a:cxn>
                <a:cxn ang="0">
                  <a:pos x="20" y="64"/>
                </a:cxn>
              </a:cxnLst>
              <a:rect l="0" t="0" r="r" b="b"/>
              <a:pathLst>
                <a:path w="169" h="107">
                  <a:moveTo>
                    <a:pt x="0" y="44"/>
                  </a:moveTo>
                  <a:lnTo>
                    <a:pt x="0" y="107"/>
                  </a:lnTo>
                  <a:lnTo>
                    <a:pt x="169" y="107"/>
                  </a:lnTo>
                  <a:lnTo>
                    <a:pt x="169" y="44"/>
                  </a:lnTo>
                  <a:lnTo>
                    <a:pt x="169" y="0"/>
                  </a:lnTo>
                  <a:lnTo>
                    <a:pt x="0" y="0"/>
                  </a:lnTo>
                  <a:lnTo>
                    <a:pt x="0" y="44"/>
                  </a:lnTo>
                  <a:close/>
                  <a:moveTo>
                    <a:pt x="20" y="22"/>
                  </a:moveTo>
                  <a:lnTo>
                    <a:pt x="147" y="22"/>
                  </a:lnTo>
                  <a:lnTo>
                    <a:pt x="147" y="44"/>
                  </a:lnTo>
                  <a:lnTo>
                    <a:pt x="20" y="44"/>
                  </a:lnTo>
                  <a:lnTo>
                    <a:pt x="20" y="22"/>
                  </a:lnTo>
                  <a:close/>
                  <a:moveTo>
                    <a:pt x="20" y="64"/>
                  </a:moveTo>
                  <a:lnTo>
                    <a:pt x="147" y="64"/>
                  </a:lnTo>
                  <a:lnTo>
                    <a:pt x="147" y="86"/>
                  </a:lnTo>
                  <a:lnTo>
                    <a:pt x="20" y="86"/>
                  </a:lnTo>
                  <a:lnTo>
                    <a:pt x="20" y="6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1" name="Freeform 34"/>
            <p:cNvSpPr/>
            <p:nvPr/>
          </p:nvSpPr>
          <p:spPr bwMode="auto">
            <a:xfrm>
              <a:off x="4156966" y="3042772"/>
              <a:ext cx="174412" cy="107969"/>
            </a:xfrm>
            <a:custGeom>
              <a:avLst/>
              <a:gdLst/>
              <a:ahLst/>
              <a:cxnLst>
                <a:cxn ang="0">
                  <a:pos x="169" y="64"/>
                </a:cxn>
                <a:cxn ang="0">
                  <a:pos x="169" y="0"/>
                </a:cxn>
                <a:cxn ang="0">
                  <a:pos x="0" y="0"/>
                </a:cxn>
                <a:cxn ang="0">
                  <a:pos x="0" y="64"/>
                </a:cxn>
                <a:cxn ang="0">
                  <a:pos x="0" y="105"/>
                </a:cxn>
                <a:cxn ang="0">
                  <a:pos x="169" y="105"/>
                </a:cxn>
                <a:cxn ang="0">
                  <a:pos x="169" y="64"/>
                </a:cxn>
              </a:cxnLst>
              <a:rect l="0" t="0" r="r" b="b"/>
              <a:pathLst>
                <a:path w="169" h="105">
                  <a:moveTo>
                    <a:pt x="169" y="64"/>
                  </a:moveTo>
                  <a:lnTo>
                    <a:pt x="169" y="0"/>
                  </a:lnTo>
                  <a:lnTo>
                    <a:pt x="0" y="0"/>
                  </a:lnTo>
                  <a:lnTo>
                    <a:pt x="0" y="64"/>
                  </a:lnTo>
                  <a:lnTo>
                    <a:pt x="0" y="105"/>
                  </a:lnTo>
                  <a:lnTo>
                    <a:pt x="169" y="105"/>
                  </a:lnTo>
                  <a:lnTo>
                    <a:pt x="169" y="6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2" name="Freeform 35"/>
            <p:cNvSpPr/>
            <p:nvPr/>
          </p:nvSpPr>
          <p:spPr bwMode="auto">
            <a:xfrm>
              <a:off x="4067683" y="3107139"/>
              <a:ext cx="350901" cy="197252"/>
            </a:xfrm>
            <a:custGeom>
              <a:avLst/>
              <a:gdLst/>
              <a:ahLst/>
              <a:cxnLst>
                <a:cxn ang="0">
                  <a:pos x="295" y="0"/>
                </a:cxn>
                <a:cxn ang="0">
                  <a:pos x="274" y="0"/>
                </a:cxn>
                <a:cxn ang="0">
                  <a:pos x="274" y="41"/>
                </a:cxn>
                <a:cxn ang="0">
                  <a:pos x="274" y="63"/>
                </a:cxn>
                <a:cxn ang="0">
                  <a:pos x="63" y="63"/>
                </a:cxn>
                <a:cxn ang="0">
                  <a:pos x="63" y="41"/>
                </a:cxn>
                <a:cxn ang="0">
                  <a:pos x="63" y="0"/>
                </a:cxn>
                <a:cxn ang="0">
                  <a:pos x="42" y="0"/>
                </a:cxn>
                <a:cxn ang="0">
                  <a:pos x="42" y="0"/>
                </a:cxn>
                <a:cxn ang="0">
                  <a:pos x="34" y="1"/>
                </a:cxn>
                <a:cxn ang="0">
                  <a:pos x="27" y="3"/>
                </a:cxn>
                <a:cxn ang="0">
                  <a:pos x="20" y="7"/>
                </a:cxn>
                <a:cxn ang="0">
                  <a:pos x="13" y="12"/>
                </a:cxn>
                <a:cxn ang="0">
                  <a:pos x="7" y="20"/>
                </a:cxn>
                <a:cxn ang="0">
                  <a:pos x="4" y="27"/>
                </a:cxn>
                <a:cxn ang="0">
                  <a:pos x="2" y="34"/>
                </a:cxn>
                <a:cxn ang="0">
                  <a:pos x="0" y="41"/>
                </a:cxn>
                <a:cxn ang="0">
                  <a:pos x="0" y="146"/>
                </a:cxn>
                <a:cxn ang="0">
                  <a:pos x="0" y="146"/>
                </a:cxn>
                <a:cxn ang="0">
                  <a:pos x="2" y="156"/>
                </a:cxn>
                <a:cxn ang="0">
                  <a:pos x="4" y="163"/>
                </a:cxn>
                <a:cxn ang="0">
                  <a:pos x="7" y="170"/>
                </a:cxn>
                <a:cxn ang="0">
                  <a:pos x="13" y="175"/>
                </a:cxn>
                <a:cxn ang="0">
                  <a:pos x="20" y="181"/>
                </a:cxn>
                <a:cxn ang="0">
                  <a:pos x="27" y="186"/>
                </a:cxn>
                <a:cxn ang="0">
                  <a:pos x="34" y="188"/>
                </a:cxn>
                <a:cxn ang="0">
                  <a:pos x="42" y="190"/>
                </a:cxn>
                <a:cxn ang="0">
                  <a:pos x="63" y="190"/>
                </a:cxn>
                <a:cxn ang="0">
                  <a:pos x="63" y="146"/>
                </a:cxn>
                <a:cxn ang="0">
                  <a:pos x="63" y="127"/>
                </a:cxn>
                <a:cxn ang="0">
                  <a:pos x="274" y="127"/>
                </a:cxn>
                <a:cxn ang="0">
                  <a:pos x="274" y="146"/>
                </a:cxn>
                <a:cxn ang="0">
                  <a:pos x="274" y="190"/>
                </a:cxn>
                <a:cxn ang="0">
                  <a:pos x="295" y="190"/>
                </a:cxn>
                <a:cxn ang="0">
                  <a:pos x="295" y="190"/>
                </a:cxn>
                <a:cxn ang="0">
                  <a:pos x="303" y="188"/>
                </a:cxn>
                <a:cxn ang="0">
                  <a:pos x="310" y="186"/>
                </a:cxn>
                <a:cxn ang="0">
                  <a:pos x="317" y="181"/>
                </a:cxn>
                <a:cxn ang="0">
                  <a:pos x="324" y="175"/>
                </a:cxn>
                <a:cxn ang="0">
                  <a:pos x="330" y="170"/>
                </a:cxn>
                <a:cxn ang="0">
                  <a:pos x="334" y="163"/>
                </a:cxn>
                <a:cxn ang="0">
                  <a:pos x="337" y="156"/>
                </a:cxn>
                <a:cxn ang="0">
                  <a:pos x="337" y="146"/>
                </a:cxn>
                <a:cxn ang="0">
                  <a:pos x="337" y="41"/>
                </a:cxn>
                <a:cxn ang="0">
                  <a:pos x="337" y="41"/>
                </a:cxn>
                <a:cxn ang="0">
                  <a:pos x="337" y="34"/>
                </a:cxn>
                <a:cxn ang="0">
                  <a:pos x="334" y="27"/>
                </a:cxn>
                <a:cxn ang="0">
                  <a:pos x="330" y="20"/>
                </a:cxn>
                <a:cxn ang="0">
                  <a:pos x="324" y="12"/>
                </a:cxn>
                <a:cxn ang="0">
                  <a:pos x="317" y="7"/>
                </a:cxn>
                <a:cxn ang="0">
                  <a:pos x="310" y="3"/>
                </a:cxn>
                <a:cxn ang="0">
                  <a:pos x="303" y="1"/>
                </a:cxn>
                <a:cxn ang="0">
                  <a:pos x="295" y="0"/>
                </a:cxn>
                <a:cxn ang="0">
                  <a:pos x="295" y="0"/>
                </a:cxn>
              </a:cxnLst>
              <a:rect l="0" t="0" r="r" b="b"/>
              <a:pathLst>
                <a:path w="337" h="190">
                  <a:moveTo>
                    <a:pt x="295" y="0"/>
                  </a:moveTo>
                  <a:lnTo>
                    <a:pt x="274" y="0"/>
                  </a:lnTo>
                  <a:lnTo>
                    <a:pt x="274" y="41"/>
                  </a:lnTo>
                  <a:lnTo>
                    <a:pt x="274" y="63"/>
                  </a:lnTo>
                  <a:lnTo>
                    <a:pt x="63" y="63"/>
                  </a:lnTo>
                  <a:lnTo>
                    <a:pt x="63" y="41"/>
                  </a:lnTo>
                  <a:lnTo>
                    <a:pt x="63" y="0"/>
                  </a:lnTo>
                  <a:lnTo>
                    <a:pt x="42" y="0"/>
                  </a:lnTo>
                  <a:lnTo>
                    <a:pt x="42" y="0"/>
                  </a:lnTo>
                  <a:lnTo>
                    <a:pt x="34" y="1"/>
                  </a:lnTo>
                  <a:lnTo>
                    <a:pt x="27" y="3"/>
                  </a:lnTo>
                  <a:lnTo>
                    <a:pt x="20" y="7"/>
                  </a:lnTo>
                  <a:lnTo>
                    <a:pt x="13" y="12"/>
                  </a:lnTo>
                  <a:lnTo>
                    <a:pt x="7" y="20"/>
                  </a:lnTo>
                  <a:lnTo>
                    <a:pt x="4" y="27"/>
                  </a:lnTo>
                  <a:lnTo>
                    <a:pt x="2" y="34"/>
                  </a:lnTo>
                  <a:lnTo>
                    <a:pt x="0" y="41"/>
                  </a:lnTo>
                  <a:lnTo>
                    <a:pt x="0" y="146"/>
                  </a:lnTo>
                  <a:lnTo>
                    <a:pt x="0" y="146"/>
                  </a:lnTo>
                  <a:lnTo>
                    <a:pt x="2" y="156"/>
                  </a:lnTo>
                  <a:lnTo>
                    <a:pt x="4" y="163"/>
                  </a:lnTo>
                  <a:lnTo>
                    <a:pt x="7" y="170"/>
                  </a:lnTo>
                  <a:lnTo>
                    <a:pt x="13" y="175"/>
                  </a:lnTo>
                  <a:lnTo>
                    <a:pt x="20" y="181"/>
                  </a:lnTo>
                  <a:lnTo>
                    <a:pt x="27" y="186"/>
                  </a:lnTo>
                  <a:lnTo>
                    <a:pt x="34" y="188"/>
                  </a:lnTo>
                  <a:lnTo>
                    <a:pt x="42" y="190"/>
                  </a:lnTo>
                  <a:lnTo>
                    <a:pt x="63" y="190"/>
                  </a:lnTo>
                  <a:lnTo>
                    <a:pt x="63" y="146"/>
                  </a:lnTo>
                  <a:lnTo>
                    <a:pt x="63" y="127"/>
                  </a:lnTo>
                  <a:lnTo>
                    <a:pt x="274" y="127"/>
                  </a:lnTo>
                  <a:lnTo>
                    <a:pt x="274" y="146"/>
                  </a:lnTo>
                  <a:lnTo>
                    <a:pt x="274" y="190"/>
                  </a:lnTo>
                  <a:lnTo>
                    <a:pt x="295" y="190"/>
                  </a:lnTo>
                  <a:lnTo>
                    <a:pt x="295" y="190"/>
                  </a:lnTo>
                  <a:lnTo>
                    <a:pt x="303" y="188"/>
                  </a:lnTo>
                  <a:lnTo>
                    <a:pt x="310" y="186"/>
                  </a:lnTo>
                  <a:lnTo>
                    <a:pt x="317" y="181"/>
                  </a:lnTo>
                  <a:lnTo>
                    <a:pt x="324" y="175"/>
                  </a:lnTo>
                  <a:lnTo>
                    <a:pt x="330" y="170"/>
                  </a:lnTo>
                  <a:lnTo>
                    <a:pt x="334" y="163"/>
                  </a:lnTo>
                  <a:lnTo>
                    <a:pt x="337" y="156"/>
                  </a:lnTo>
                  <a:lnTo>
                    <a:pt x="337" y="146"/>
                  </a:lnTo>
                  <a:lnTo>
                    <a:pt x="337" y="41"/>
                  </a:lnTo>
                  <a:lnTo>
                    <a:pt x="337" y="41"/>
                  </a:lnTo>
                  <a:lnTo>
                    <a:pt x="337" y="34"/>
                  </a:lnTo>
                  <a:lnTo>
                    <a:pt x="334" y="27"/>
                  </a:lnTo>
                  <a:lnTo>
                    <a:pt x="330" y="20"/>
                  </a:lnTo>
                  <a:lnTo>
                    <a:pt x="324" y="12"/>
                  </a:lnTo>
                  <a:lnTo>
                    <a:pt x="317" y="7"/>
                  </a:lnTo>
                  <a:lnTo>
                    <a:pt x="310" y="3"/>
                  </a:lnTo>
                  <a:lnTo>
                    <a:pt x="303" y="1"/>
                  </a:lnTo>
                  <a:lnTo>
                    <a:pt x="295" y="0"/>
                  </a:lnTo>
                  <a:lnTo>
                    <a:pt x="295"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76" name="Group 79"/>
          <p:cNvGrpSpPr/>
          <p:nvPr/>
        </p:nvGrpSpPr>
        <p:grpSpPr>
          <a:xfrm>
            <a:off x="1081420" y="2722782"/>
            <a:ext cx="277152" cy="369536"/>
            <a:chOff x="1092301" y="2278682"/>
            <a:chExt cx="255389" cy="340519"/>
          </a:xfrm>
        </p:grpSpPr>
        <p:sp>
          <p:nvSpPr>
            <p:cNvPr id="23" name="Freeform 41"/>
            <p:cNvSpPr>
              <a:spLocks noEditPoints="1"/>
            </p:cNvSpPr>
            <p:nvPr/>
          </p:nvSpPr>
          <p:spPr bwMode="auto">
            <a:xfrm>
              <a:off x="1092301" y="2278682"/>
              <a:ext cx="255389" cy="340518"/>
            </a:xfrm>
            <a:custGeom>
              <a:avLst/>
              <a:gdLst/>
              <a:ahLst/>
              <a:cxnLst>
                <a:cxn ang="0">
                  <a:pos x="31" y="42"/>
                </a:cxn>
                <a:cxn ang="0">
                  <a:pos x="26" y="42"/>
                </a:cxn>
                <a:cxn ang="0">
                  <a:pos x="15" y="47"/>
                </a:cxn>
                <a:cxn ang="0">
                  <a:pos x="6" y="54"/>
                </a:cxn>
                <a:cxn ang="0">
                  <a:pos x="2" y="65"/>
                </a:cxn>
                <a:cxn ang="0">
                  <a:pos x="0" y="82"/>
                </a:cxn>
                <a:cxn ang="0">
                  <a:pos x="247" y="73"/>
                </a:cxn>
                <a:cxn ang="0">
                  <a:pos x="245" y="65"/>
                </a:cxn>
                <a:cxn ang="0">
                  <a:pos x="241" y="54"/>
                </a:cxn>
                <a:cxn ang="0">
                  <a:pos x="232" y="47"/>
                </a:cxn>
                <a:cxn ang="0">
                  <a:pos x="221" y="42"/>
                </a:cxn>
                <a:cxn ang="0">
                  <a:pos x="216" y="42"/>
                </a:cxn>
                <a:cxn ang="0">
                  <a:pos x="167" y="53"/>
                </a:cxn>
                <a:cxn ang="0">
                  <a:pos x="86" y="22"/>
                </a:cxn>
                <a:cxn ang="0">
                  <a:pos x="163" y="0"/>
                </a:cxn>
                <a:cxn ang="0">
                  <a:pos x="82" y="0"/>
                </a:cxn>
                <a:cxn ang="0">
                  <a:pos x="71" y="6"/>
                </a:cxn>
                <a:cxn ang="0">
                  <a:pos x="66" y="16"/>
                </a:cxn>
                <a:cxn ang="0">
                  <a:pos x="58" y="58"/>
                </a:cxn>
                <a:cxn ang="0">
                  <a:pos x="62" y="69"/>
                </a:cxn>
                <a:cxn ang="0">
                  <a:pos x="73" y="74"/>
                </a:cxn>
                <a:cxn ang="0">
                  <a:pos x="174" y="74"/>
                </a:cxn>
                <a:cxn ang="0">
                  <a:pos x="185" y="69"/>
                </a:cxn>
                <a:cxn ang="0">
                  <a:pos x="187" y="58"/>
                </a:cxn>
                <a:cxn ang="0">
                  <a:pos x="182" y="16"/>
                </a:cxn>
                <a:cxn ang="0">
                  <a:pos x="176" y="6"/>
                </a:cxn>
                <a:cxn ang="0">
                  <a:pos x="163" y="0"/>
                </a:cxn>
                <a:cxn ang="0">
                  <a:pos x="220" y="103"/>
                </a:cxn>
                <a:cxn ang="0">
                  <a:pos x="26" y="103"/>
                </a:cxn>
                <a:cxn ang="0">
                  <a:pos x="13" y="109"/>
                </a:cxn>
                <a:cxn ang="0">
                  <a:pos x="8" y="123"/>
                </a:cxn>
                <a:cxn ang="0">
                  <a:pos x="24" y="306"/>
                </a:cxn>
                <a:cxn ang="0">
                  <a:pos x="31" y="321"/>
                </a:cxn>
                <a:cxn ang="0">
                  <a:pos x="47" y="328"/>
                </a:cxn>
                <a:cxn ang="0">
                  <a:pos x="200" y="328"/>
                </a:cxn>
                <a:cxn ang="0">
                  <a:pos x="214" y="321"/>
                </a:cxn>
                <a:cxn ang="0">
                  <a:pos x="221" y="306"/>
                </a:cxn>
                <a:cxn ang="0">
                  <a:pos x="240" y="123"/>
                </a:cxn>
                <a:cxn ang="0">
                  <a:pos x="234" y="109"/>
                </a:cxn>
                <a:cxn ang="0">
                  <a:pos x="220" y="103"/>
                </a:cxn>
                <a:cxn ang="0">
                  <a:pos x="82" y="287"/>
                </a:cxn>
                <a:cxn ang="0">
                  <a:pos x="42" y="143"/>
                </a:cxn>
                <a:cxn ang="0">
                  <a:pos x="82" y="287"/>
                </a:cxn>
                <a:cxn ang="0">
                  <a:pos x="104" y="287"/>
                </a:cxn>
                <a:cxn ang="0">
                  <a:pos x="144" y="143"/>
                </a:cxn>
                <a:cxn ang="0">
                  <a:pos x="194" y="287"/>
                </a:cxn>
                <a:cxn ang="0">
                  <a:pos x="163" y="143"/>
                </a:cxn>
                <a:cxn ang="0">
                  <a:pos x="194" y="287"/>
                </a:cxn>
              </a:cxnLst>
              <a:rect l="0" t="0" r="r" b="b"/>
              <a:pathLst>
                <a:path w="247" h="328">
                  <a:moveTo>
                    <a:pt x="216" y="42"/>
                  </a:moveTo>
                  <a:lnTo>
                    <a:pt x="31" y="42"/>
                  </a:lnTo>
                  <a:lnTo>
                    <a:pt x="31" y="42"/>
                  </a:lnTo>
                  <a:lnTo>
                    <a:pt x="26" y="42"/>
                  </a:lnTo>
                  <a:lnTo>
                    <a:pt x="20" y="44"/>
                  </a:lnTo>
                  <a:lnTo>
                    <a:pt x="15" y="47"/>
                  </a:lnTo>
                  <a:lnTo>
                    <a:pt x="9" y="51"/>
                  </a:lnTo>
                  <a:lnTo>
                    <a:pt x="6" y="54"/>
                  </a:lnTo>
                  <a:lnTo>
                    <a:pt x="4" y="60"/>
                  </a:lnTo>
                  <a:lnTo>
                    <a:pt x="2" y="65"/>
                  </a:lnTo>
                  <a:lnTo>
                    <a:pt x="0" y="73"/>
                  </a:lnTo>
                  <a:lnTo>
                    <a:pt x="0" y="82"/>
                  </a:lnTo>
                  <a:lnTo>
                    <a:pt x="247" y="82"/>
                  </a:lnTo>
                  <a:lnTo>
                    <a:pt x="247" y="73"/>
                  </a:lnTo>
                  <a:lnTo>
                    <a:pt x="247" y="73"/>
                  </a:lnTo>
                  <a:lnTo>
                    <a:pt x="245" y="65"/>
                  </a:lnTo>
                  <a:lnTo>
                    <a:pt x="243" y="60"/>
                  </a:lnTo>
                  <a:lnTo>
                    <a:pt x="241" y="54"/>
                  </a:lnTo>
                  <a:lnTo>
                    <a:pt x="238" y="51"/>
                  </a:lnTo>
                  <a:lnTo>
                    <a:pt x="232" y="47"/>
                  </a:lnTo>
                  <a:lnTo>
                    <a:pt x="227" y="44"/>
                  </a:lnTo>
                  <a:lnTo>
                    <a:pt x="221" y="42"/>
                  </a:lnTo>
                  <a:lnTo>
                    <a:pt x="216" y="42"/>
                  </a:lnTo>
                  <a:lnTo>
                    <a:pt x="216" y="42"/>
                  </a:lnTo>
                  <a:close/>
                  <a:moveTo>
                    <a:pt x="162" y="22"/>
                  </a:moveTo>
                  <a:lnTo>
                    <a:pt x="167" y="53"/>
                  </a:lnTo>
                  <a:lnTo>
                    <a:pt x="80" y="53"/>
                  </a:lnTo>
                  <a:lnTo>
                    <a:pt x="86" y="22"/>
                  </a:lnTo>
                  <a:lnTo>
                    <a:pt x="162" y="22"/>
                  </a:lnTo>
                  <a:close/>
                  <a:moveTo>
                    <a:pt x="163" y="0"/>
                  </a:moveTo>
                  <a:lnTo>
                    <a:pt x="82" y="0"/>
                  </a:lnTo>
                  <a:lnTo>
                    <a:pt x="82" y="0"/>
                  </a:lnTo>
                  <a:lnTo>
                    <a:pt x="76" y="2"/>
                  </a:lnTo>
                  <a:lnTo>
                    <a:pt x="71" y="6"/>
                  </a:lnTo>
                  <a:lnTo>
                    <a:pt x="67" y="9"/>
                  </a:lnTo>
                  <a:lnTo>
                    <a:pt x="66" y="16"/>
                  </a:lnTo>
                  <a:lnTo>
                    <a:pt x="58" y="58"/>
                  </a:lnTo>
                  <a:lnTo>
                    <a:pt x="58" y="58"/>
                  </a:lnTo>
                  <a:lnTo>
                    <a:pt x="60" y="65"/>
                  </a:lnTo>
                  <a:lnTo>
                    <a:pt x="62" y="69"/>
                  </a:lnTo>
                  <a:lnTo>
                    <a:pt x="67" y="73"/>
                  </a:lnTo>
                  <a:lnTo>
                    <a:pt x="73" y="74"/>
                  </a:lnTo>
                  <a:lnTo>
                    <a:pt x="174" y="74"/>
                  </a:lnTo>
                  <a:lnTo>
                    <a:pt x="174" y="74"/>
                  </a:lnTo>
                  <a:lnTo>
                    <a:pt x="180" y="73"/>
                  </a:lnTo>
                  <a:lnTo>
                    <a:pt x="185" y="69"/>
                  </a:lnTo>
                  <a:lnTo>
                    <a:pt x="187" y="65"/>
                  </a:lnTo>
                  <a:lnTo>
                    <a:pt x="187" y="58"/>
                  </a:lnTo>
                  <a:lnTo>
                    <a:pt x="182" y="16"/>
                  </a:lnTo>
                  <a:lnTo>
                    <a:pt x="182" y="16"/>
                  </a:lnTo>
                  <a:lnTo>
                    <a:pt x="180" y="9"/>
                  </a:lnTo>
                  <a:lnTo>
                    <a:pt x="176" y="6"/>
                  </a:lnTo>
                  <a:lnTo>
                    <a:pt x="171" y="2"/>
                  </a:lnTo>
                  <a:lnTo>
                    <a:pt x="163" y="0"/>
                  </a:lnTo>
                  <a:lnTo>
                    <a:pt x="163" y="0"/>
                  </a:lnTo>
                  <a:close/>
                  <a:moveTo>
                    <a:pt x="220" y="103"/>
                  </a:moveTo>
                  <a:lnTo>
                    <a:pt x="26" y="103"/>
                  </a:lnTo>
                  <a:lnTo>
                    <a:pt x="26" y="103"/>
                  </a:lnTo>
                  <a:lnTo>
                    <a:pt x="18" y="105"/>
                  </a:lnTo>
                  <a:lnTo>
                    <a:pt x="13" y="109"/>
                  </a:lnTo>
                  <a:lnTo>
                    <a:pt x="9" y="116"/>
                  </a:lnTo>
                  <a:lnTo>
                    <a:pt x="8" y="123"/>
                  </a:lnTo>
                  <a:lnTo>
                    <a:pt x="24" y="306"/>
                  </a:lnTo>
                  <a:lnTo>
                    <a:pt x="24" y="306"/>
                  </a:lnTo>
                  <a:lnTo>
                    <a:pt x="28" y="316"/>
                  </a:lnTo>
                  <a:lnTo>
                    <a:pt x="31" y="321"/>
                  </a:lnTo>
                  <a:lnTo>
                    <a:pt x="38" y="326"/>
                  </a:lnTo>
                  <a:lnTo>
                    <a:pt x="47" y="328"/>
                  </a:lnTo>
                  <a:lnTo>
                    <a:pt x="200" y="328"/>
                  </a:lnTo>
                  <a:lnTo>
                    <a:pt x="200" y="328"/>
                  </a:lnTo>
                  <a:lnTo>
                    <a:pt x="209" y="326"/>
                  </a:lnTo>
                  <a:lnTo>
                    <a:pt x="214" y="321"/>
                  </a:lnTo>
                  <a:lnTo>
                    <a:pt x="220" y="316"/>
                  </a:lnTo>
                  <a:lnTo>
                    <a:pt x="221" y="306"/>
                  </a:lnTo>
                  <a:lnTo>
                    <a:pt x="240" y="123"/>
                  </a:lnTo>
                  <a:lnTo>
                    <a:pt x="240" y="123"/>
                  </a:lnTo>
                  <a:lnTo>
                    <a:pt x="238" y="116"/>
                  </a:lnTo>
                  <a:lnTo>
                    <a:pt x="234" y="109"/>
                  </a:lnTo>
                  <a:lnTo>
                    <a:pt x="229" y="105"/>
                  </a:lnTo>
                  <a:lnTo>
                    <a:pt x="220" y="103"/>
                  </a:lnTo>
                  <a:lnTo>
                    <a:pt x="220" y="103"/>
                  </a:lnTo>
                  <a:close/>
                  <a:moveTo>
                    <a:pt x="82" y="287"/>
                  </a:moveTo>
                  <a:lnTo>
                    <a:pt x="51" y="287"/>
                  </a:lnTo>
                  <a:lnTo>
                    <a:pt x="42" y="143"/>
                  </a:lnTo>
                  <a:lnTo>
                    <a:pt x="82" y="143"/>
                  </a:lnTo>
                  <a:lnTo>
                    <a:pt x="82" y="287"/>
                  </a:lnTo>
                  <a:close/>
                  <a:moveTo>
                    <a:pt x="144" y="287"/>
                  </a:moveTo>
                  <a:lnTo>
                    <a:pt x="104" y="287"/>
                  </a:lnTo>
                  <a:lnTo>
                    <a:pt x="104" y="143"/>
                  </a:lnTo>
                  <a:lnTo>
                    <a:pt x="144" y="143"/>
                  </a:lnTo>
                  <a:lnTo>
                    <a:pt x="144" y="287"/>
                  </a:lnTo>
                  <a:close/>
                  <a:moveTo>
                    <a:pt x="194" y="287"/>
                  </a:moveTo>
                  <a:lnTo>
                    <a:pt x="163" y="287"/>
                  </a:lnTo>
                  <a:lnTo>
                    <a:pt x="163" y="143"/>
                  </a:lnTo>
                  <a:lnTo>
                    <a:pt x="205" y="143"/>
                  </a:lnTo>
                  <a:lnTo>
                    <a:pt x="194" y="28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4" name="Freeform 42"/>
            <p:cNvSpPr/>
            <p:nvPr/>
          </p:nvSpPr>
          <p:spPr bwMode="auto">
            <a:xfrm>
              <a:off x="1092301" y="2320208"/>
              <a:ext cx="255389" cy="41527"/>
            </a:xfrm>
            <a:custGeom>
              <a:avLst/>
              <a:gdLst/>
              <a:ahLst/>
              <a:cxnLst>
                <a:cxn ang="0">
                  <a:pos x="216" y="0"/>
                </a:cxn>
                <a:cxn ang="0">
                  <a:pos x="31" y="0"/>
                </a:cxn>
                <a:cxn ang="0">
                  <a:pos x="31" y="0"/>
                </a:cxn>
                <a:cxn ang="0">
                  <a:pos x="26" y="0"/>
                </a:cxn>
                <a:cxn ang="0">
                  <a:pos x="20" y="2"/>
                </a:cxn>
                <a:cxn ang="0">
                  <a:pos x="15" y="5"/>
                </a:cxn>
                <a:cxn ang="0">
                  <a:pos x="9" y="9"/>
                </a:cxn>
                <a:cxn ang="0">
                  <a:pos x="6" y="12"/>
                </a:cxn>
                <a:cxn ang="0">
                  <a:pos x="4" y="18"/>
                </a:cxn>
                <a:cxn ang="0">
                  <a:pos x="2" y="23"/>
                </a:cxn>
                <a:cxn ang="0">
                  <a:pos x="0" y="31"/>
                </a:cxn>
                <a:cxn ang="0">
                  <a:pos x="0" y="40"/>
                </a:cxn>
                <a:cxn ang="0">
                  <a:pos x="247" y="40"/>
                </a:cxn>
                <a:cxn ang="0">
                  <a:pos x="247" y="31"/>
                </a:cxn>
                <a:cxn ang="0">
                  <a:pos x="247" y="31"/>
                </a:cxn>
                <a:cxn ang="0">
                  <a:pos x="245" y="23"/>
                </a:cxn>
                <a:cxn ang="0">
                  <a:pos x="243" y="18"/>
                </a:cxn>
                <a:cxn ang="0">
                  <a:pos x="241" y="12"/>
                </a:cxn>
                <a:cxn ang="0">
                  <a:pos x="238" y="9"/>
                </a:cxn>
                <a:cxn ang="0">
                  <a:pos x="232" y="5"/>
                </a:cxn>
                <a:cxn ang="0">
                  <a:pos x="227" y="2"/>
                </a:cxn>
                <a:cxn ang="0">
                  <a:pos x="221" y="0"/>
                </a:cxn>
                <a:cxn ang="0">
                  <a:pos x="216" y="0"/>
                </a:cxn>
                <a:cxn ang="0">
                  <a:pos x="216" y="0"/>
                </a:cxn>
              </a:cxnLst>
              <a:rect l="0" t="0" r="r" b="b"/>
              <a:pathLst>
                <a:path w="247" h="40">
                  <a:moveTo>
                    <a:pt x="216" y="0"/>
                  </a:moveTo>
                  <a:lnTo>
                    <a:pt x="31" y="0"/>
                  </a:lnTo>
                  <a:lnTo>
                    <a:pt x="31" y="0"/>
                  </a:lnTo>
                  <a:lnTo>
                    <a:pt x="26" y="0"/>
                  </a:lnTo>
                  <a:lnTo>
                    <a:pt x="20" y="2"/>
                  </a:lnTo>
                  <a:lnTo>
                    <a:pt x="15" y="5"/>
                  </a:lnTo>
                  <a:lnTo>
                    <a:pt x="9" y="9"/>
                  </a:lnTo>
                  <a:lnTo>
                    <a:pt x="6" y="12"/>
                  </a:lnTo>
                  <a:lnTo>
                    <a:pt x="4" y="18"/>
                  </a:lnTo>
                  <a:lnTo>
                    <a:pt x="2" y="23"/>
                  </a:lnTo>
                  <a:lnTo>
                    <a:pt x="0" y="31"/>
                  </a:lnTo>
                  <a:lnTo>
                    <a:pt x="0" y="40"/>
                  </a:lnTo>
                  <a:lnTo>
                    <a:pt x="247" y="40"/>
                  </a:lnTo>
                  <a:lnTo>
                    <a:pt x="247" y="31"/>
                  </a:lnTo>
                  <a:lnTo>
                    <a:pt x="247" y="31"/>
                  </a:lnTo>
                  <a:lnTo>
                    <a:pt x="245" y="23"/>
                  </a:lnTo>
                  <a:lnTo>
                    <a:pt x="243" y="18"/>
                  </a:lnTo>
                  <a:lnTo>
                    <a:pt x="241" y="12"/>
                  </a:lnTo>
                  <a:lnTo>
                    <a:pt x="238" y="9"/>
                  </a:lnTo>
                  <a:lnTo>
                    <a:pt x="232" y="5"/>
                  </a:lnTo>
                  <a:lnTo>
                    <a:pt x="227" y="2"/>
                  </a:lnTo>
                  <a:lnTo>
                    <a:pt x="221" y="0"/>
                  </a:lnTo>
                  <a:lnTo>
                    <a:pt x="216" y="0"/>
                  </a:lnTo>
                  <a:lnTo>
                    <a:pt x="216"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5" name="Freeform 43"/>
            <p:cNvSpPr/>
            <p:nvPr/>
          </p:nvSpPr>
          <p:spPr bwMode="auto">
            <a:xfrm>
              <a:off x="1175355" y="2299445"/>
              <a:ext cx="89283" cy="33221"/>
            </a:xfrm>
            <a:custGeom>
              <a:avLst/>
              <a:gdLst/>
              <a:ahLst/>
              <a:cxnLst>
                <a:cxn ang="0">
                  <a:pos x="82" y="0"/>
                </a:cxn>
                <a:cxn ang="0">
                  <a:pos x="87" y="31"/>
                </a:cxn>
                <a:cxn ang="0">
                  <a:pos x="0" y="31"/>
                </a:cxn>
                <a:cxn ang="0">
                  <a:pos x="6" y="0"/>
                </a:cxn>
                <a:cxn ang="0">
                  <a:pos x="82" y="0"/>
                </a:cxn>
              </a:cxnLst>
              <a:rect l="0" t="0" r="r" b="b"/>
              <a:pathLst>
                <a:path w="87" h="31">
                  <a:moveTo>
                    <a:pt x="82" y="0"/>
                  </a:moveTo>
                  <a:lnTo>
                    <a:pt x="87" y="31"/>
                  </a:lnTo>
                  <a:lnTo>
                    <a:pt x="0" y="31"/>
                  </a:lnTo>
                  <a:lnTo>
                    <a:pt x="6" y="0"/>
                  </a:lnTo>
                  <a:lnTo>
                    <a:pt x="82"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6" name="Freeform 44"/>
            <p:cNvSpPr/>
            <p:nvPr/>
          </p:nvSpPr>
          <p:spPr bwMode="auto">
            <a:xfrm>
              <a:off x="1152514" y="2278682"/>
              <a:ext cx="132885" cy="76825"/>
            </a:xfrm>
            <a:custGeom>
              <a:avLst/>
              <a:gdLst/>
              <a:ahLst/>
              <a:cxnLst>
                <a:cxn ang="0">
                  <a:pos x="105" y="0"/>
                </a:cxn>
                <a:cxn ang="0">
                  <a:pos x="24" y="0"/>
                </a:cxn>
                <a:cxn ang="0">
                  <a:pos x="24" y="0"/>
                </a:cxn>
                <a:cxn ang="0">
                  <a:pos x="18" y="2"/>
                </a:cxn>
                <a:cxn ang="0">
                  <a:pos x="13" y="6"/>
                </a:cxn>
                <a:cxn ang="0">
                  <a:pos x="9" y="9"/>
                </a:cxn>
                <a:cxn ang="0">
                  <a:pos x="8" y="16"/>
                </a:cxn>
                <a:cxn ang="0">
                  <a:pos x="0" y="58"/>
                </a:cxn>
                <a:cxn ang="0">
                  <a:pos x="0" y="58"/>
                </a:cxn>
                <a:cxn ang="0">
                  <a:pos x="2" y="65"/>
                </a:cxn>
                <a:cxn ang="0">
                  <a:pos x="4" y="69"/>
                </a:cxn>
                <a:cxn ang="0">
                  <a:pos x="9" y="73"/>
                </a:cxn>
                <a:cxn ang="0">
                  <a:pos x="15" y="74"/>
                </a:cxn>
                <a:cxn ang="0">
                  <a:pos x="116" y="74"/>
                </a:cxn>
                <a:cxn ang="0">
                  <a:pos x="116" y="74"/>
                </a:cxn>
                <a:cxn ang="0">
                  <a:pos x="122" y="73"/>
                </a:cxn>
                <a:cxn ang="0">
                  <a:pos x="127" y="69"/>
                </a:cxn>
                <a:cxn ang="0">
                  <a:pos x="129" y="65"/>
                </a:cxn>
                <a:cxn ang="0">
                  <a:pos x="129" y="58"/>
                </a:cxn>
                <a:cxn ang="0">
                  <a:pos x="124" y="16"/>
                </a:cxn>
                <a:cxn ang="0">
                  <a:pos x="124" y="16"/>
                </a:cxn>
                <a:cxn ang="0">
                  <a:pos x="122" y="9"/>
                </a:cxn>
                <a:cxn ang="0">
                  <a:pos x="118" y="6"/>
                </a:cxn>
                <a:cxn ang="0">
                  <a:pos x="113" y="2"/>
                </a:cxn>
                <a:cxn ang="0">
                  <a:pos x="105" y="0"/>
                </a:cxn>
                <a:cxn ang="0">
                  <a:pos x="105" y="0"/>
                </a:cxn>
              </a:cxnLst>
              <a:rect l="0" t="0" r="r" b="b"/>
              <a:pathLst>
                <a:path w="129" h="74">
                  <a:moveTo>
                    <a:pt x="105" y="0"/>
                  </a:moveTo>
                  <a:lnTo>
                    <a:pt x="24" y="0"/>
                  </a:lnTo>
                  <a:lnTo>
                    <a:pt x="24" y="0"/>
                  </a:lnTo>
                  <a:lnTo>
                    <a:pt x="18" y="2"/>
                  </a:lnTo>
                  <a:lnTo>
                    <a:pt x="13" y="6"/>
                  </a:lnTo>
                  <a:lnTo>
                    <a:pt x="9" y="9"/>
                  </a:lnTo>
                  <a:lnTo>
                    <a:pt x="8" y="16"/>
                  </a:lnTo>
                  <a:lnTo>
                    <a:pt x="0" y="58"/>
                  </a:lnTo>
                  <a:lnTo>
                    <a:pt x="0" y="58"/>
                  </a:lnTo>
                  <a:lnTo>
                    <a:pt x="2" y="65"/>
                  </a:lnTo>
                  <a:lnTo>
                    <a:pt x="4" y="69"/>
                  </a:lnTo>
                  <a:lnTo>
                    <a:pt x="9" y="73"/>
                  </a:lnTo>
                  <a:lnTo>
                    <a:pt x="15" y="74"/>
                  </a:lnTo>
                  <a:lnTo>
                    <a:pt x="116" y="74"/>
                  </a:lnTo>
                  <a:lnTo>
                    <a:pt x="116" y="74"/>
                  </a:lnTo>
                  <a:lnTo>
                    <a:pt x="122" y="73"/>
                  </a:lnTo>
                  <a:lnTo>
                    <a:pt x="127" y="69"/>
                  </a:lnTo>
                  <a:lnTo>
                    <a:pt x="129" y="65"/>
                  </a:lnTo>
                  <a:lnTo>
                    <a:pt x="129" y="58"/>
                  </a:lnTo>
                  <a:lnTo>
                    <a:pt x="124" y="16"/>
                  </a:lnTo>
                  <a:lnTo>
                    <a:pt x="124" y="16"/>
                  </a:lnTo>
                  <a:lnTo>
                    <a:pt x="122" y="9"/>
                  </a:lnTo>
                  <a:lnTo>
                    <a:pt x="118" y="6"/>
                  </a:lnTo>
                  <a:lnTo>
                    <a:pt x="113" y="2"/>
                  </a:lnTo>
                  <a:lnTo>
                    <a:pt x="105" y="0"/>
                  </a:lnTo>
                  <a:lnTo>
                    <a:pt x="105"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7" name="Freeform 45"/>
            <p:cNvSpPr/>
            <p:nvPr/>
          </p:nvSpPr>
          <p:spPr bwMode="auto">
            <a:xfrm>
              <a:off x="1098530" y="2384575"/>
              <a:ext cx="240854" cy="234626"/>
            </a:xfrm>
            <a:custGeom>
              <a:avLst/>
              <a:gdLst/>
              <a:ahLst/>
              <a:cxnLst>
                <a:cxn ang="0">
                  <a:pos x="212" y="0"/>
                </a:cxn>
                <a:cxn ang="0">
                  <a:pos x="18" y="0"/>
                </a:cxn>
                <a:cxn ang="0">
                  <a:pos x="18" y="0"/>
                </a:cxn>
                <a:cxn ang="0">
                  <a:pos x="10" y="2"/>
                </a:cxn>
                <a:cxn ang="0">
                  <a:pos x="5" y="6"/>
                </a:cxn>
                <a:cxn ang="0">
                  <a:pos x="1" y="13"/>
                </a:cxn>
                <a:cxn ang="0">
                  <a:pos x="0" y="20"/>
                </a:cxn>
                <a:cxn ang="0">
                  <a:pos x="16" y="203"/>
                </a:cxn>
                <a:cxn ang="0">
                  <a:pos x="16" y="203"/>
                </a:cxn>
                <a:cxn ang="0">
                  <a:pos x="20" y="213"/>
                </a:cxn>
                <a:cxn ang="0">
                  <a:pos x="23" y="218"/>
                </a:cxn>
                <a:cxn ang="0">
                  <a:pos x="30" y="223"/>
                </a:cxn>
                <a:cxn ang="0">
                  <a:pos x="39" y="225"/>
                </a:cxn>
                <a:cxn ang="0">
                  <a:pos x="192" y="225"/>
                </a:cxn>
                <a:cxn ang="0">
                  <a:pos x="192" y="225"/>
                </a:cxn>
                <a:cxn ang="0">
                  <a:pos x="201" y="223"/>
                </a:cxn>
                <a:cxn ang="0">
                  <a:pos x="206" y="218"/>
                </a:cxn>
                <a:cxn ang="0">
                  <a:pos x="212" y="213"/>
                </a:cxn>
                <a:cxn ang="0">
                  <a:pos x="213" y="203"/>
                </a:cxn>
                <a:cxn ang="0">
                  <a:pos x="232" y="20"/>
                </a:cxn>
                <a:cxn ang="0">
                  <a:pos x="232" y="20"/>
                </a:cxn>
                <a:cxn ang="0">
                  <a:pos x="230" y="13"/>
                </a:cxn>
                <a:cxn ang="0">
                  <a:pos x="226" y="6"/>
                </a:cxn>
                <a:cxn ang="0">
                  <a:pos x="221" y="2"/>
                </a:cxn>
                <a:cxn ang="0">
                  <a:pos x="212" y="0"/>
                </a:cxn>
                <a:cxn ang="0">
                  <a:pos x="212" y="0"/>
                </a:cxn>
              </a:cxnLst>
              <a:rect l="0" t="0" r="r" b="b"/>
              <a:pathLst>
                <a:path w="232" h="225">
                  <a:moveTo>
                    <a:pt x="212" y="0"/>
                  </a:moveTo>
                  <a:lnTo>
                    <a:pt x="18" y="0"/>
                  </a:lnTo>
                  <a:lnTo>
                    <a:pt x="18" y="0"/>
                  </a:lnTo>
                  <a:lnTo>
                    <a:pt x="10" y="2"/>
                  </a:lnTo>
                  <a:lnTo>
                    <a:pt x="5" y="6"/>
                  </a:lnTo>
                  <a:lnTo>
                    <a:pt x="1" y="13"/>
                  </a:lnTo>
                  <a:lnTo>
                    <a:pt x="0" y="20"/>
                  </a:lnTo>
                  <a:lnTo>
                    <a:pt x="16" y="203"/>
                  </a:lnTo>
                  <a:lnTo>
                    <a:pt x="16" y="203"/>
                  </a:lnTo>
                  <a:lnTo>
                    <a:pt x="20" y="213"/>
                  </a:lnTo>
                  <a:lnTo>
                    <a:pt x="23" y="218"/>
                  </a:lnTo>
                  <a:lnTo>
                    <a:pt x="30" y="223"/>
                  </a:lnTo>
                  <a:lnTo>
                    <a:pt x="39" y="225"/>
                  </a:lnTo>
                  <a:lnTo>
                    <a:pt x="192" y="225"/>
                  </a:lnTo>
                  <a:lnTo>
                    <a:pt x="192" y="225"/>
                  </a:lnTo>
                  <a:lnTo>
                    <a:pt x="201" y="223"/>
                  </a:lnTo>
                  <a:lnTo>
                    <a:pt x="206" y="218"/>
                  </a:lnTo>
                  <a:lnTo>
                    <a:pt x="212" y="213"/>
                  </a:lnTo>
                  <a:lnTo>
                    <a:pt x="213" y="203"/>
                  </a:lnTo>
                  <a:lnTo>
                    <a:pt x="232" y="20"/>
                  </a:lnTo>
                  <a:lnTo>
                    <a:pt x="232" y="20"/>
                  </a:lnTo>
                  <a:lnTo>
                    <a:pt x="230" y="13"/>
                  </a:lnTo>
                  <a:lnTo>
                    <a:pt x="226" y="6"/>
                  </a:lnTo>
                  <a:lnTo>
                    <a:pt x="221" y="2"/>
                  </a:lnTo>
                  <a:lnTo>
                    <a:pt x="212" y="0"/>
                  </a:lnTo>
                  <a:lnTo>
                    <a:pt x="212" y="0"/>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8" name="Freeform 46"/>
            <p:cNvSpPr/>
            <p:nvPr/>
          </p:nvSpPr>
          <p:spPr bwMode="auto">
            <a:xfrm>
              <a:off x="1135904" y="2426102"/>
              <a:ext cx="39451" cy="149496"/>
            </a:xfrm>
            <a:custGeom>
              <a:avLst/>
              <a:gdLst/>
              <a:ahLst/>
              <a:cxnLst>
                <a:cxn ang="0">
                  <a:pos x="40" y="144"/>
                </a:cxn>
                <a:cxn ang="0">
                  <a:pos x="9" y="144"/>
                </a:cxn>
                <a:cxn ang="0">
                  <a:pos x="0" y="0"/>
                </a:cxn>
                <a:cxn ang="0">
                  <a:pos x="40" y="0"/>
                </a:cxn>
                <a:cxn ang="0">
                  <a:pos x="40" y="144"/>
                </a:cxn>
              </a:cxnLst>
              <a:rect l="0" t="0" r="r" b="b"/>
              <a:pathLst>
                <a:path w="40" h="144">
                  <a:moveTo>
                    <a:pt x="40" y="144"/>
                  </a:moveTo>
                  <a:lnTo>
                    <a:pt x="9" y="144"/>
                  </a:lnTo>
                  <a:lnTo>
                    <a:pt x="0" y="0"/>
                  </a:lnTo>
                  <a:lnTo>
                    <a:pt x="40" y="0"/>
                  </a:lnTo>
                  <a:lnTo>
                    <a:pt x="40" y="144"/>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9" name="Rectangle 47"/>
            <p:cNvSpPr>
              <a:spLocks noChangeArrowheads="1"/>
            </p:cNvSpPr>
            <p:nvPr/>
          </p:nvSpPr>
          <p:spPr bwMode="auto">
            <a:xfrm>
              <a:off x="1198194" y="2426102"/>
              <a:ext cx="41527" cy="149496"/>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30" name="Freeform 48"/>
            <p:cNvSpPr/>
            <p:nvPr/>
          </p:nvSpPr>
          <p:spPr bwMode="auto">
            <a:xfrm>
              <a:off x="1260483" y="2426102"/>
              <a:ext cx="43604" cy="149496"/>
            </a:xfrm>
            <a:custGeom>
              <a:avLst/>
              <a:gdLst/>
              <a:ahLst/>
              <a:cxnLst>
                <a:cxn ang="0">
                  <a:pos x="31" y="144"/>
                </a:cxn>
                <a:cxn ang="0">
                  <a:pos x="0" y="144"/>
                </a:cxn>
                <a:cxn ang="0">
                  <a:pos x="0" y="0"/>
                </a:cxn>
                <a:cxn ang="0">
                  <a:pos x="42" y="0"/>
                </a:cxn>
                <a:cxn ang="0">
                  <a:pos x="31" y="144"/>
                </a:cxn>
              </a:cxnLst>
              <a:rect l="0" t="0" r="r" b="b"/>
              <a:pathLst>
                <a:path w="42" h="144">
                  <a:moveTo>
                    <a:pt x="31" y="144"/>
                  </a:moveTo>
                  <a:lnTo>
                    <a:pt x="0" y="144"/>
                  </a:lnTo>
                  <a:lnTo>
                    <a:pt x="0" y="0"/>
                  </a:lnTo>
                  <a:lnTo>
                    <a:pt x="42" y="0"/>
                  </a:lnTo>
                  <a:lnTo>
                    <a:pt x="31" y="144"/>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77" name="Group 80"/>
          <p:cNvGrpSpPr/>
          <p:nvPr/>
        </p:nvGrpSpPr>
        <p:grpSpPr>
          <a:xfrm>
            <a:off x="2877402" y="2781454"/>
            <a:ext cx="349256" cy="250114"/>
            <a:chOff x="2566497" y="2332666"/>
            <a:chExt cx="321832" cy="230473"/>
          </a:xfrm>
        </p:grpSpPr>
        <p:sp>
          <p:nvSpPr>
            <p:cNvPr id="31" name="Freeform 49"/>
            <p:cNvSpPr/>
            <p:nvPr/>
          </p:nvSpPr>
          <p:spPr bwMode="auto">
            <a:xfrm>
              <a:off x="2566497" y="2332666"/>
              <a:ext cx="180641" cy="230473"/>
            </a:xfrm>
            <a:custGeom>
              <a:avLst/>
              <a:gdLst/>
              <a:ahLst/>
              <a:cxnLst>
                <a:cxn ang="0">
                  <a:pos x="160" y="0"/>
                </a:cxn>
                <a:cxn ang="0">
                  <a:pos x="160" y="0"/>
                </a:cxn>
                <a:cxn ang="0">
                  <a:pos x="155" y="1"/>
                </a:cxn>
                <a:cxn ang="0">
                  <a:pos x="151" y="5"/>
                </a:cxn>
                <a:cxn ang="0">
                  <a:pos x="75" y="52"/>
                </a:cxn>
                <a:cxn ang="0">
                  <a:pos x="15" y="52"/>
                </a:cxn>
                <a:cxn ang="0">
                  <a:pos x="15" y="52"/>
                </a:cxn>
                <a:cxn ang="0">
                  <a:pos x="10" y="54"/>
                </a:cxn>
                <a:cxn ang="0">
                  <a:pos x="4" y="58"/>
                </a:cxn>
                <a:cxn ang="0">
                  <a:pos x="4" y="58"/>
                </a:cxn>
                <a:cxn ang="0">
                  <a:pos x="2" y="61"/>
                </a:cxn>
                <a:cxn ang="0">
                  <a:pos x="0" y="67"/>
                </a:cxn>
                <a:cxn ang="0">
                  <a:pos x="0" y="156"/>
                </a:cxn>
                <a:cxn ang="0">
                  <a:pos x="0" y="156"/>
                </a:cxn>
                <a:cxn ang="0">
                  <a:pos x="2" y="161"/>
                </a:cxn>
                <a:cxn ang="0">
                  <a:pos x="4" y="165"/>
                </a:cxn>
                <a:cxn ang="0">
                  <a:pos x="4" y="165"/>
                </a:cxn>
                <a:cxn ang="0">
                  <a:pos x="10" y="168"/>
                </a:cxn>
                <a:cxn ang="0">
                  <a:pos x="15" y="170"/>
                </a:cxn>
                <a:cxn ang="0">
                  <a:pos x="75" y="170"/>
                </a:cxn>
                <a:cxn ang="0">
                  <a:pos x="151" y="217"/>
                </a:cxn>
                <a:cxn ang="0">
                  <a:pos x="151" y="217"/>
                </a:cxn>
                <a:cxn ang="0">
                  <a:pos x="155" y="221"/>
                </a:cxn>
                <a:cxn ang="0">
                  <a:pos x="160" y="223"/>
                </a:cxn>
                <a:cxn ang="0">
                  <a:pos x="160" y="223"/>
                </a:cxn>
                <a:cxn ang="0">
                  <a:pos x="165" y="221"/>
                </a:cxn>
                <a:cxn ang="0">
                  <a:pos x="171" y="217"/>
                </a:cxn>
                <a:cxn ang="0">
                  <a:pos x="171" y="217"/>
                </a:cxn>
                <a:cxn ang="0">
                  <a:pos x="174" y="214"/>
                </a:cxn>
                <a:cxn ang="0">
                  <a:pos x="174" y="208"/>
                </a:cxn>
                <a:cxn ang="0">
                  <a:pos x="174" y="14"/>
                </a:cxn>
                <a:cxn ang="0">
                  <a:pos x="174" y="14"/>
                </a:cxn>
                <a:cxn ang="0">
                  <a:pos x="174" y="9"/>
                </a:cxn>
                <a:cxn ang="0">
                  <a:pos x="171" y="5"/>
                </a:cxn>
                <a:cxn ang="0">
                  <a:pos x="171" y="5"/>
                </a:cxn>
                <a:cxn ang="0">
                  <a:pos x="165" y="1"/>
                </a:cxn>
                <a:cxn ang="0">
                  <a:pos x="160" y="0"/>
                </a:cxn>
                <a:cxn ang="0">
                  <a:pos x="160" y="0"/>
                </a:cxn>
              </a:cxnLst>
              <a:rect l="0" t="0" r="r" b="b"/>
              <a:pathLst>
                <a:path w="174" h="223">
                  <a:moveTo>
                    <a:pt x="160" y="0"/>
                  </a:moveTo>
                  <a:lnTo>
                    <a:pt x="160" y="0"/>
                  </a:lnTo>
                  <a:lnTo>
                    <a:pt x="155" y="1"/>
                  </a:lnTo>
                  <a:lnTo>
                    <a:pt x="151" y="5"/>
                  </a:lnTo>
                  <a:lnTo>
                    <a:pt x="75" y="52"/>
                  </a:lnTo>
                  <a:lnTo>
                    <a:pt x="15" y="52"/>
                  </a:lnTo>
                  <a:lnTo>
                    <a:pt x="15" y="52"/>
                  </a:lnTo>
                  <a:lnTo>
                    <a:pt x="10" y="54"/>
                  </a:lnTo>
                  <a:lnTo>
                    <a:pt x="4" y="58"/>
                  </a:lnTo>
                  <a:lnTo>
                    <a:pt x="4" y="58"/>
                  </a:lnTo>
                  <a:lnTo>
                    <a:pt x="2" y="61"/>
                  </a:lnTo>
                  <a:lnTo>
                    <a:pt x="0" y="67"/>
                  </a:lnTo>
                  <a:lnTo>
                    <a:pt x="0" y="156"/>
                  </a:lnTo>
                  <a:lnTo>
                    <a:pt x="0" y="156"/>
                  </a:lnTo>
                  <a:lnTo>
                    <a:pt x="2" y="161"/>
                  </a:lnTo>
                  <a:lnTo>
                    <a:pt x="4" y="165"/>
                  </a:lnTo>
                  <a:lnTo>
                    <a:pt x="4" y="165"/>
                  </a:lnTo>
                  <a:lnTo>
                    <a:pt x="10" y="168"/>
                  </a:lnTo>
                  <a:lnTo>
                    <a:pt x="15" y="170"/>
                  </a:lnTo>
                  <a:lnTo>
                    <a:pt x="75" y="170"/>
                  </a:lnTo>
                  <a:lnTo>
                    <a:pt x="151" y="217"/>
                  </a:lnTo>
                  <a:lnTo>
                    <a:pt x="151" y="217"/>
                  </a:lnTo>
                  <a:lnTo>
                    <a:pt x="155" y="221"/>
                  </a:lnTo>
                  <a:lnTo>
                    <a:pt x="160" y="223"/>
                  </a:lnTo>
                  <a:lnTo>
                    <a:pt x="160" y="223"/>
                  </a:lnTo>
                  <a:lnTo>
                    <a:pt x="165" y="221"/>
                  </a:lnTo>
                  <a:lnTo>
                    <a:pt x="171" y="217"/>
                  </a:lnTo>
                  <a:lnTo>
                    <a:pt x="171" y="217"/>
                  </a:lnTo>
                  <a:lnTo>
                    <a:pt x="174" y="214"/>
                  </a:lnTo>
                  <a:lnTo>
                    <a:pt x="174" y="208"/>
                  </a:lnTo>
                  <a:lnTo>
                    <a:pt x="174" y="14"/>
                  </a:lnTo>
                  <a:lnTo>
                    <a:pt x="174" y="14"/>
                  </a:lnTo>
                  <a:lnTo>
                    <a:pt x="174" y="9"/>
                  </a:lnTo>
                  <a:lnTo>
                    <a:pt x="171" y="5"/>
                  </a:lnTo>
                  <a:lnTo>
                    <a:pt x="171" y="5"/>
                  </a:lnTo>
                  <a:lnTo>
                    <a:pt x="165" y="1"/>
                  </a:lnTo>
                  <a:lnTo>
                    <a:pt x="160" y="0"/>
                  </a:lnTo>
                  <a:lnTo>
                    <a:pt x="160"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2" name="Freeform 50"/>
            <p:cNvSpPr/>
            <p:nvPr/>
          </p:nvSpPr>
          <p:spPr bwMode="auto">
            <a:xfrm>
              <a:off x="2769977" y="2390804"/>
              <a:ext cx="58137" cy="114199"/>
            </a:xfrm>
            <a:custGeom>
              <a:avLst/>
              <a:gdLst/>
              <a:ahLst/>
              <a:cxnLst>
                <a:cxn ang="0">
                  <a:pos x="46" y="87"/>
                </a:cxn>
                <a:cxn ang="0">
                  <a:pos x="53" y="72"/>
                </a:cxn>
                <a:cxn ang="0">
                  <a:pos x="56" y="56"/>
                </a:cxn>
                <a:cxn ang="0">
                  <a:pos x="55" y="47"/>
                </a:cxn>
                <a:cxn ang="0">
                  <a:pos x="51" y="31"/>
                </a:cxn>
                <a:cxn ang="0">
                  <a:pos x="46" y="23"/>
                </a:cxn>
                <a:cxn ang="0">
                  <a:pos x="35" y="11"/>
                </a:cxn>
                <a:cxn ang="0">
                  <a:pos x="20" y="2"/>
                </a:cxn>
                <a:cxn ang="0">
                  <a:pos x="15" y="0"/>
                </a:cxn>
                <a:cxn ang="0">
                  <a:pos x="9" y="2"/>
                </a:cxn>
                <a:cxn ang="0">
                  <a:pos x="4" y="5"/>
                </a:cxn>
                <a:cxn ang="0">
                  <a:pos x="0" y="14"/>
                </a:cxn>
                <a:cxn ang="0">
                  <a:pos x="0" y="20"/>
                </a:cxn>
                <a:cxn ang="0">
                  <a:pos x="2" y="23"/>
                </a:cxn>
                <a:cxn ang="0">
                  <a:pos x="9" y="29"/>
                </a:cxn>
                <a:cxn ang="0">
                  <a:pos x="17" y="34"/>
                </a:cxn>
                <a:cxn ang="0">
                  <a:pos x="24" y="42"/>
                </a:cxn>
                <a:cxn ang="0">
                  <a:pos x="26" y="49"/>
                </a:cxn>
                <a:cxn ang="0">
                  <a:pos x="27" y="56"/>
                </a:cxn>
                <a:cxn ang="0">
                  <a:pos x="24" y="69"/>
                </a:cxn>
                <a:cxn ang="0">
                  <a:pos x="20" y="72"/>
                </a:cxn>
                <a:cxn ang="0">
                  <a:pos x="17" y="76"/>
                </a:cxn>
                <a:cxn ang="0">
                  <a:pos x="9" y="81"/>
                </a:cxn>
                <a:cxn ang="0">
                  <a:pos x="2" y="87"/>
                </a:cxn>
                <a:cxn ang="0">
                  <a:pos x="0" y="96"/>
                </a:cxn>
                <a:cxn ang="0">
                  <a:pos x="2" y="101"/>
                </a:cxn>
                <a:cxn ang="0">
                  <a:pos x="4" y="105"/>
                </a:cxn>
                <a:cxn ang="0">
                  <a:pos x="15" y="110"/>
                </a:cxn>
                <a:cxn ang="0">
                  <a:pos x="20" y="109"/>
                </a:cxn>
                <a:cxn ang="0">
                  <a:pos x="27" y="105"/>
                </a:cxn>
                <a:cxn ang="0">
                  <a:pos x="40" y="94"/>
                </a:cxn>
                <a:cxn ang="0">
                  <a:pos x="46" y="87"/>
                </a:cxn>
              </a:cxnLst>
              <a:rect l="0" t="0" r="r" b="b"/>
              <a:pathLst>
                <a:path w="56" h="110">
                  <a:moveTo>
                    <a:pt x="46" y="87"/>
                  </a:moveTo>
                  <a:lnTo>
                    <a:pt x="46" y="87"/>
                  </a:lnTo>
                  <a:lnTo>
                    <a:pt x="51" y="80"/>
                  </a:lnTo>
                  <a:lnTo>
                    <a:pt x="53" y="72"/>
                  </a:lnTo>
                  <a:lnTo>
                    <a:pt x="55" y="63"/>
                  </a:lnTo>
                  <a:lnTo>
                    <a:pt x="56" y="56"/>
                  </a:lnTo>
                  <a:lnTo>
                    <a:pt x="56" y="56"/>
                  </a:lnTo>
                  <a:lnTo>
                    <a:pt x="55" y="47"/>
                  </a:lnTo>
                  <a:lnTo>
                    <a:pt x="53" y="38"/>
                  </a:lnTo>
                  <a:lnTo>
                    <a:pt x="51" y="31"/>
                  </a:lnTo>
                  <a:lnTo>
                    <a:pt x="46" y="23"/>
                  </a:lnTo>
                  <a:lnTo>
                    <a:pt x="46" y="23"/>
                  </a:lnTo>
                  <a:lnTo>
                    <a:pt x="40" y="16"/>
                  </a:lnTo>
                  <a:lnTo>
                    <a:pt x="35" y="11"/>
                  </a:lnTo>
                  <a:lnTo>
                    <a:pt x="27" y="5"/>
                  </a:lnTo>
                  <a:lnTo>
                    <a:pt x="20" y="2"/>
                  </a:lnTo>
                  <a:lnTo>
                    <a:pt x="20" y="2"/>
                  </a:lnTo>
                  <a:lnTo>
                    <a:pt x="15" y="0"/>
                  </a:lnTo>
                  <a:lnTo>
                    <a:pt x="15" y="0"/>
                  </a:lnTo>
                  <a:lnTo>
                    <a:pt x="9" y="2"/>
                  </a:lnTo>
                  <a:lnTo>
                    <a:pt x="4" y="5"/>
                  </a:lnTo>
                  <a:lnTo>
                    <a:pt x="4" y="5"/>
                  </a:lnTo>
                  <a:lnTo>
                    <a:pt x="2" y="9"/>
                  </a:lnTo>
                  <a:lnTo>
                    <a:pt x="0" y="14"/>
                  </a:lnTo>
                  <a:lnTo>
                    <a:pt x="0" y="14"/>
                  </a:lnTo>
                  <a:lnTo>
                    <a:pt x="0" y="20"/>
                  </a:lnTo>
                  <a:lnTo>
                    <a:pt x="2" y="23"/>
                  </a:lnTo>
                  <a:lnTo>
                    <a:pt x="2" y="23"/>
                  </a:lnTo>
                  <a:lnTo>
                    <a:pt x="9" y="29"/>
                  </a:lnTo>
                  <a:lnTo>
                    <a:pt x="9" y="29"/>
                  </a:lnTo>
                  <a:lnTo>
                    <a:pt x="17" y="34"/>
                  </a:lnTo>
                  <a:lnTo>
                    <a:pt x="17" y="34"/>
                  </a:lnTo>
                  <a:lnTo>
                    <a:pt x="20" y="38"/>
                  </a:lnTo>
                  <a:lnTo>
                    <a:pt x="24" y="42"/>
                  </a:lnTo>
                  <a:lnTo>
                    <a:pt x="24" y="42"/>
                  </a:lnTo>
                  <a:lnTo>
                    <a:pt x="26" y="49"/>
                  </a:lnTo>
                  <a:lnTo>
                    <a:pt x="27" y="56"/>
                  </a:lnTo>
                  <a:lnTo>
                    <a:pt x="27" y="56"/>
                  </a:lnTo>
                  <a:lnTo>
                    <a:pt x="26" y="62"/>
                  </a:lnTo>
                  <a:lnTo>
                    <a:pt x="24" y="69"/>
                  </a:lnTo>
                  <a:lnTo>
                    <a:pt x="24" y="69"/>
                  </a:lnTo>
                  <a:lnTo>
                    <a:pt x="20" y="72"/>
                  </a:lnTo>
                  <a:lnTo>
                    <a:pt x="17" y="76"/>
                  </a:lnTo>
                  <a:lnTo>
                    <a:pt x="17" y="76"/>
                  </a:lnTo>
                  <a:lnTo>
                    <a:pt x="9" y="81"/>
                  </a:lnTo>
                  <a:lnTo>
                    <a:pt x="9" y="81"/>
                  </a:lnTo>
                  <a:lnTo>
                    <a:pt x="2" y="87"/>
                  </a:lnTo>
                  <a:lnTo>
                    <a:pt x="2" y="87"/>
                  </a:lnTo>
                  <a:lnTo>
                    <a:pt x="0" y="91"/>
                  </a:lnTo>
                  <a:lnTo>
                    <a:pt x="0" y="96"/>
                  </a:lnTo>
                  <a:lnTo>
                    <a:pt x="0" y="96"/>
                  </a:lnTo>
                  <a:lnTo>
                    <a:pt x="2" y="101"/>
                  </a:lnTo>
                  <a:lnTo>
                    <a:pt x="4" y="105"/>
                  </a:lnTo>
                  <a:lnTo>
                    <a:pt x="4" y="105"/>
                  </a:lnTo>
                  <a:lnTo>
                    <a:pt x="9" y="109"/>
                  </a:lnTo>
                  <a:lnTo>
                    <a:pt x="15" y="110"/>
                  </a:lnTo>
                  <a:lnTo>
                    <a:pt x="15" y="110"/>
                  </a:lnTo>
                  <a:lnTo>
                    <a:pt x="20" y="109"/>
                  </a:lnTo>
                  <a:lnTo>
                    <a:pt x="20" y="109"/>
                  </a:lnTo>
                  <a:lnTo>
                    <a:pt x="27" y="105"/>
                  </a:lnTo>
                  <a:lnTo>
                    <a:pt x="35" y="100"/>
                  </a:lnTo>
                  <a:lnTo>
                    <a:pt x="40" y="94"/>
                  </a:lnTo>
                  <a:lnTo>
                    <a:pt x="46" y="87"/>
                  </a:lnTo>
                  <a:lnTo>
                    <a:pt x="46" y="8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3" name="Freeform 51"/>
            <p:cNvSpPr/>
            <p:nvPr/>
          </p:nvSpPr>
          <p:spPr bwMode="auto">
            <a:xfrm>
              <a:off x="2794893" y="2336819"/>
              <a:ext cx="93436" cy="224244"/>
            </a:xfrm>
            <a:custGeom>
              <a:avLst/>
              <a:gdLst/>
              <a:ahLst/>
              <a:cxnLst>
                <a:cxn ang="0">
                  <a:pos x="20" y="2"/>
                </a:cxn>
                <a:cxn ang="0">
                  <a:pos x="14" y="0"/>
                </a:cxn>
                <a:cxn ang="0">
                  <a:pos x="3" y="4"/>
                </a:cxn>
                <a:cxn ang="0">
                  <a:pos x="0" y="9"/>
                </a:cxn>
                <a:cxn ang="0">
                  <a:pos x="0" y="15"/>
                </a:cxn>
                <a:cxn ang="0">
                  <a:pos x="2" y="22"/>
                </a:cxn>
                <a:cxn ang="0">
                  <a:pos x="7" y="27"/>
                </a:cxn>
                <a:cxn ang="0">
                  <a:pos x="25" y="38"/>
                </a:cxn>
                <a:cxn ang="0">
                  <a:pos x="32" y="44"/>
                </a:cxn>
                <a:cxn ang="0">
                  <a:pos x="47" y="60"/>
                </a:cxn>
                <a:cxn ang="0">
                  <a:pos x="51" y="69"/>
                </a:cxn>
                <a:cxn ang="0">
                  <a:pos x="58" y="87"/>
                </a:cxn>
                <a:cxn ang="0">
                  <a:pos x="61" y="109"/>
                </a:cxn>
                <a:cxn ang="0">
                  <a:pos x="60" y="118"/>
                </a:cxn>
                <a:cxn ang="0">
                  <a:pos x="56" y="138"/>
                </a:cxn>
                <a:cxn ang="0">
                  <a:pos x="51" y="147"/>
                </a:cxn>
                <a:cxn ang="0">
                  <a:pos x="40" y="165"/>
                </a:cxn>
                <a:cxn ang="0">
                  <a:pos x="25" y="178"/>
                </a:cxn>
                <a:cxn ang="0">
                  <a:pos x="7" y="189"/>
                </a:cxn>
                <a:cxn ang="0">
                  <a:pos x="3" y="191"/>
                </a:cxn>
                <a:cxn ang="0">
                  <a:pos x="0" y="198"/>
                </a:cxn>
                <a:cxn ang="0">
                  <a:pos x="0" y="202"/>
                </a:cxn>
                <a:cxn ang="0">
                  <a:pos x="3" y="212"/>
                </a:cxn>
                <a:cxn ang="0">
                  <a:pos x="9" y="216"/>
                </a:cxn>
                <a:cxn ang="0">
                  <a:pos x="14" y="216"/>
                </a:cxn>
                <a:cxn ang="0">
                  <a:pos x="20" y="214"/>
                </a:cxn>
                <a:cxn ang="0">
                  <a:pos x="49" y="198"/>
                </a:cxn>
                <a:cxn ang="0">
                  <a:pos x="71" y="173"/>
                </a:cxn>
                <a:cxn ang="0">
                  <a:pos x="80" y="158"/>
                </a:cxn>
                <a:cxn ang="0">
                  <a:pos x="89" y="125"/>
                </a:cxn>
                <a:cxn ang="0">
                  <a:pos x="90" y="109"/>
                </a:cxn>
                <a:cxn ang="0">
                  <a:pos x="85" y="75"/>
                </a:cxn>
                <a:cxn ang="0">
                  <a:pos x="71" y="44"/>
                </a:cxn>
                <a:cxn ang="0">
                  <a:pos x="60" y="31"/>
                </a:cxn>
                <a:cxn ang="0">
                  <a:pos x="34" y="9"/>
                </a:cxn>
                <a:cxn ang="0">
                  <a:pos x="20" y="2"/>
                </a:cxn>
              </a:cxnLst>
              <a:rect l="0" t="0" r="r" b="b"/>
              <a:pathLst>
                <a:path w="90" h="216">
                  <a:moveTo>
                    <a:pt x="20" y="2"/>
                  </a:moveTo>
                  <a:lnTo>
                    <a:pt x="20" y="2"/>
                  </a:lnTo>
                  <a:lnTo>
                    <a:pt x="14" y="0"/>
                  </a:lnTo>
                  <a:lnTo>
                    <a:pt x="14" y="0"/>
                  </a:lnTo>
                  <a:lnTo>
                    <a:pt x="7" y="2"/>
                  </a:lnTo>
                  <a:lnTo>
                    <a:pt x="3" y="4"/>
                  </a:lnTo>
                  <a:lnTo>
                    <a:pt x="3" y="4"/>
                  </a:lnTo>
                  <a:lnTo>
                    <a:pt x="0" y="9"/>
                  </a:lnTo>
                  <a:lnTo>
                    <a:pt x="0" y="15"/>
                  </a:lnTo>
                  <a:lnTo>
                    <a:pt x="0" y="15"/>
                  </a:lnTo>
                  <a:lnTo>
                    <a:pt x="0" y="18"/>
                  </a:lnTo>
                  <a:lnTo>
                    <a:pt x="2" y="22"/>
                  </a:lnTo>
                  <a:lnTo>
                    <a:pt x="3" y="26"/>
                  </a:lnTo>
                  <a:lnTo>
                    <a:pt x="7" y="27"/>
                  </a:lnTo>
                  <a:lnTo>
                    <a:pt x="7" y="27"/>
                  </a:lnTo>
                  <a:lnTo>
                    <a:pt x="25" y="38"/>
                  </a:lnTo>
                  <a:lnTo>
                    <a:pt x="25" y="38"/>
                  </a:lnTo>
                  <a:lnTo>
                    <a:pt x="32" y="44"/>
                  </a:lnTo>
                  <a:lnTo>
                    <a:pt x="40" y="51"/>
                  </a:lnTo>
                  <a:lnTo>
                    <a:pt x="47" y="60"/>
                  </a:lnTo>
                  <a:lnTo>
                    <a:pt x="51" y="69"/>
                  </a:lnTo>
                  <a:lnTo>
                    <a:pt x="51" y="69"/>
                  </a:lnTo>
                  <a:lnTo>
                    <a:pt x="56" y="78"/>
                  </a:lnTo>
                  <a:lnTo>
                    <a:pt x="58" y="87"/>
                  </a:lnTo>
                  <a:lnTo>
                    <a:pt x="60" y="98"/>
                  </a:lnTo>
                  <a:lnTo>
                    <a:pt x="61" y="109"/>
                  </a:lnTo>
                  <a:lnTo>
                    <a:pt x="61" y="109"/>
                  </a:lnTo>
                  <a:lnTo>
                    <a:pt x="60" y="118"/>
                  </a:lnTo>
                  <a:lnTo>
                    <a:pt x="58" y="129"/>
                  </a:lnTo>
                  <a:lnTo>
                    <a:pt x="56" y="138"/>
                  </a:lnTo>
                  <a:lnTo>
                    <a:pt x="51" y="147"/>
                  </a:lnTo>
                  <a:lnTo>
                    <a:pt x="51" y="147"/>
                  </a:lnTo>
                  <a:lnTo>
                    <a:pt x="47" y="156"/>
                  </a:lnTo>
                  <a:lnTo>
                    <a:pt x="40" y="165"/>
                  </a:lnTo>
                  <a:lnTo>
                    <a:pt x="32" y="173"/>
                  </a:lnTo>
                  <a:lnTo>
                    <a:pt x="25" y="178"/>
                  </a:lnTo>
                  <a:lnTo>
                    <a:pt x="25" y="178"/>
                  </a:lnTo>
                  <a:lnTo>
                    <a:pt x="7" y="189"/>
                  </a:lnTo>
                  <a:lnTo>
                    <a:pt x="7" y="189"/>
                  </a:lnTo>
                  <a:lnTo>
                    <a:pt x="3" y="191"/>
                  </a:lnTo>
                  <a:lnTo>
                    <a:pt x="2" y="194"/>
                  </a:lnTo>
                  <a:lnTo>
                    <a:pt x="0" y="198"/>
                  </a:lnTo>
                  <a:lnTo>
                    <a:pt x="0" y="202"/>
                  </a:lnTo>
                  <a:lnTo>
                    <a:pt x="0" y="202"/>
                  </a:lnTo>
                  <a:lnTo>
                    <a:pt x="0" y="207"/>
                  </a:lnTo>
                  <a:lnTo>
                    <a:pt x="3" y="212"/>
                  </a:lnTo>
                  <a:lnTo>
                    <a:pt x="3" y="212"/>
                  </a:lnTo>
                  <a:lnTo>
                    <a:pt x="9" y="216"/>
                  </a:lnTo>
                  <a:lnTo>
                    <a:pt x="14" y="216"/>
                  </a:lnTo>
                  <a:lnTo>
                    <a:pt x="14" y="216"/>
                  </a:lnTo>
                  <a:lnTo>
                    <a:pt x="20" y="214"/>
                  </a:lnTo>
                  <a:lnTo>
                    <a:pt x="20" y="214"/>
                  </a:lnTo>
                  <a:lnTo>
                    <a:pt x="34" y="207"/>
                  </a:lnTo>
                  <a:lnTo>
                    <a:pt x="49" y="198"/>
                  </a:lnTo>
                  <a:lnTo>
                    <a:pt x="60" y="185"/>
                  </a:lnTo>
                  <a:lnTo>
                    <a:pt x="71" y="173"/>
                  </a:lnTo>
                  <a:lnTo>
                    <a:pt x="71" y="173"/>
                  </a:lnTo>
                  <a:lnTo>
                    <a:pt x="80" y="158"/>
                  </a:lnTo>
                  <a:lnTo>
                    <a:pt x="85" y="142"/>
                  </a:lnTo>
                  <a:lnTo>
                    <a:pt x="89" y="125"/>
                  </a:lnTo>
                  <a:lnTo>
                    <a:pt x="90" y="109"/>
                  </a:lnTo>
                  <a:lnTo>
                    <a:pt x="90" y="109"/>
                  </a:lnTo>
                  <a:lnTo>
                    <a:pt x="89" y="91"/>
                  </a:lnTo>
                  <a:lnTo>
                    <a:pt x="85" y="75"/>
                  </a:lnTo>
                  <a:lnTo>
                    <a:pt x="80" y="58"/>
                  </a:lnTo>
                  <a:lnTo>
                    <a:pt x="71" y="44"/>
                  </a:lnTo>
                  <a:lnTo>
                    <a:pt x="71" y="44"/>
                  </a:lnTo>
                  <a:lnTo>
                    <a:pt x="60" y="31"/>
                  </a:lnTo>
                  <a:lnTo>
                    <a:pt x="49" y="18"/>
                  </a:lnTo>
                  <a:lnTo>
                    <a:pt x="34" y="9"/>
                  </a:lnTo>
                  <a:lnTo>
                    <a:pt x="20" y="2"/>
                  </a:lnTo>
                  <a:lnTo>
                    <a:pt x="20" y="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34" name="Freeform 52"/>
          <p:cNvSpPr>
            <a:spLocks noEditPoints="1"/>
          </p:cNvSpPr>
          <p:nvPr/>
        </p:nvSpPr>
        <p:spPr bwMode="auto">
          <a:xfrm>
            <a:off x="4759485" y="2700337"/>
            <a:ext cx="301938" cy="412350"/>
          </a:xfrm>
          <a:custGeom>
            <a:avLst/>
            <a:gdLst/>
            <a:ahLst/>
            <a:cxnLst>
              <a:cxn ang="0">
                <a:pos x="22" y="0"/>
              </a:cxn>
              <a:cxn ang="0">
                <a:pos x="2" y="13"/>
              </a:cxn>
              <a:cxn ang="0">
                <a:pos x="0" y="343"/>
              </a:cxn>
              <a:cxn ang="0">
                <a:pos x="13" y="363"/>
              </a:cxn>
              <a:cxn ang="0">
                <a:pos x="247" y="364"/>
              </a:cxn>
              <a:cxn ang="0">
                <a:pos x="269" y="352"/>
              </a:cxn>
              <a:cxn ang="0">
                <a:pos x="205" y="0"/>
              </a:cxn>
              <a:cxn ang="0">
                <a:pos x="211" y="63"/>
              </a:cxn>
              <a:cxn ang="0">
                <a:pos x="251" y="343"/>
              </a:cxn>
              <a:cxn ang="0">
                <a:pos x="22" y="346"/>
              </a:cxn>
              <a:cxn ang="0">
                <a:pos x="19" y="343"/>
              </a:cxn>
              <a:cxn ang="0">
                <a:pos x="20" y="20"/>
              </a:cxn>
              <a:cxn ang="0">
                <a:pos x="193" y="72"/>
              </a:cxn>
              <a:cxn ang="0">
                <a:pos x="194" y="80"/>
              </a:cxn>
              <a:cxn ang="0">
                <a:pos x="251" y="82"/>
              </a:cxn>
              <a:cxn ang="0">
                <a:pos x="211" y="100"/>
              </a:cxn>
              <a:cxn ang="0">
                <a:pos x="216" y="101"/>
              </a:cxn>
              <a:cxn ang="0">
                <a:pos x="218" y="107"/>
              </a:cxn>
              <a:cxn ang="0">
                <a:pos x="214" y="112"/>
              </a:cxn>
              <a:cxn ang="0">
                <a:pos x="51" y="114"/>
              </a:cxn>
              <a:cxn ang="0">
                <a:pos x="46" y="109"/>
              </a:cxn>
              <a:cxn ang="0">
                <a:pos x="46" y="103"/>
              </a:cxn>
              <a:cxn ang="0">
                <a:pos x="51" y="100"/>
              </a:cxn>
              <a:cxn ang="0">
                <a:pos x="218" y="154"/>
              </a:cxn>
              <a:cxn ang="0">
                <a:pos x="214" y="161"/>
              </a:cxn>
              <a:cxn ang="0">
                <a:pos x="51" y="161"/>
              </a:cxn>
              <a:cxn ang="0">
                <a:pos x="46" y="156"/>
              </a:cxn>
              <a:cxn ang="0">
                <a:pos x="46" y="150"/>
              </a:cxn>
              <a:cxn ang="0">
                <a:pos x="51" y="147"/>
              </a:cxn>
              <a:cxn ang="0">
                <a:pos x="214" y="147"/>
              </a:cxn>
              <a:cxn ang="0">
                <a:pos x="218" y="154"/>
              </a:cxn>
              <a:cxn ang="0">
                <a:pos x="218" y="199"/>
              </a:cxn>
              <a:cxn ang="0">
                <a:pos x="214" y="207"/>
              </a:cxn>
              <a:cxn ang="0">
                <a:pos x="51" y="207"/>
              </a:cxn>
              <a:cxn ang="0">
                <a:pos x="46" y="203"/>
              </a:cxn>
              <a:cxn ang="0">
                <a:pos x="46" y="198"/>
              </a:cxn>
              <a:cxn ang="0">
                <a:pos x="51" y="192"/>
              </a:cxn>
              <a:cxn ang="0">
                <a:pos x="214" y="194"/>
              </a:cxn>
              <a:cxn ang="0">
                <a:pos x="218" y="199"/>
              </a:cxn>
              <a:cxn ang="0">
                <a:pos x="218" y="247"/>
              </a:cxn>
              <a:cxn ang="0">
                <a:pos x="214" y="252"/>
              </a:cxn>
              <a:cxn ang="0">
                <a:pos x="51" y="254"/>
              </a:cxn>
              <a:cxn ang="0">
                <a:pos x="46" y="248"/>
              </a:cxn>
              <a:cxn ang="0">
                <a:pos x="46" y="243"/>
              </a:cxn>
              <a:cxn ang="0">
                <a:pos x="51" y="239"/>
              </a:cxn>
              <a:cxn ang="0">
                <a:pos x="214" y="239"/>
              </a:cxn>
              <a:cxn ang="0">
                <a:pos x="218" y="247"/>
              </a:cxn>
            </a:cxnLst>
            <a:rect l="0" t="0" r="r" b="b"/>
            <a:pathLst>
              <a:path w="269" h="364">
                <a:moveTo>
                  <a:pt x="205" y="0"/>
                </a:moveTo>
                <a:lnTo>
                  <a:pt x="22" y="0"/>
                </a:lnTo>
                <a:lnTo>
                  <a:pt x="22" y="0"/>
                </a:lnTo>
                <a:lnTo>
                  <a:pt x="13" y="2"/>
                </a:lnTo>
                <a:lnTo>
                  <a:pt x="6" y="5"/>
                </a:lnTo>
                <a:lnTo>
                  <a:pt x="2" y="13"/>
                </a:lnTo>
                <a:lnTo>
                  <a:pt x="0" y="22"/>
                </a:lnTo>
                <a:lnTo>
                  <a:pt x="0" y="343"/>
                </a:lnTo>
                <a:lnTo>
                  <a:pt x="0" y="343"/>
                </a:lnTo>
                <a:lnTo>
                  <a:pt x="2" y="352"/>
                </a:lnTo>
                <a:lnTo>
                  <a:pt x="6" y="359"/>
                </a:lnTo>
                <a:lnTo>
                  <a:pt x="13" y="363"/>
                </a:lnTo>
                <a:lnTo>
                  <a:pt x="22" y="364"/>
                </a:lnTo>
                <a:lnTo>
                  <a:pt x="247" y="364"/>
                </a:lnTo>
                <a:lnTo>
                  <a:pt x="247" y="364"/>
                </a:lnTo>
                <a:lnTo>
                  <a:pt x="256" y="363"/>
                </a:lnTo>
                <a:lnTo>
                  <a:pt x="263" y="359"/>
                </a:lnTo>
                <a:lnTo>
                  <a:pt x="269" y="352"/>
                </a:lnTo>
                <a:lnTo>
                  <a:pt x="269" y="343"/>
                </a:lnTo>
                <a:lnTo>
                  <a:pt x="269" y="69"/>
                </a:lnTo>
                <a:lnTo>
                  <a:pt x="205" y="0"/>
                </a:lnTo>
                <a:close/>
                <a:moveTo>
                  <a:pt x="211" y="33"/>
                </a:moveTo>
                <a:lnTo>
                  <a:pt x="240" y="63"/>
                </a:lnTo>
                <a:lnTo>
                  <a:pt x="211" y="63"/>
                </a:lnTo>
                <a:lnTo>
                  <a:pt x="211" y="33"/>
                </a:lnTo>
                <a:close/>
                <a:moveTo>
                  <a:pt x="251" y="343"/>
                </a:moveTo>
                <a:lnTo>
                  <a:pt x="251" y="343"/>
                </a:lnTo>
                <a:lnTo>
                  <a:pt x="251" y="344"/>
                </a:lnTo>
                <a:lnTo>
                  <a:pt x="247" y="346"/>
                </a:lnTo>
                <a:lnTo>
                  <a:pt x="22" y="346"/>
                </a:lnTo>
                <a:lnTo>
                  <a:pt x="22" y="346"/>
                </a:lnTo>
                <a:lnTo>
                  <a:pt x="20" y="344"/>
                </a:lnTo>
                <a:lnTo>
                  <a:pt x="19" y="343"/>
                </a:lnTo>
                <a:lnTo>
                  <a:pt x="19" y="22"/>
                </a:lnTo>
                <a:lnTo>
                  <a:pt x="19" y="22"/>
                </a:lnTo>
                <a:lnTo>
                  <a:pt x="20" y="20"/>
                </a:lnTo>
                <a:lnTo>
                  <a:pt x="22" y="18"/>
                </a:lnTo>
                <a:lnTo>
                  <a:pt x="193" y="18"/>
                </a:lnTo>
                <a:lnTo>
                  <a:pt x="193" y="72"/>
                </a:lnTo>
                <a:lnTo>
                  <a:pt x="193" y="72"/>
                </a:lnTo>
                <a:lnTo>
                  <a:pt x="193" y="76"/>
                </a:lnTo>
                <a:lnTo>
                  <a:pt x="194" y="80"/>
                </a:lnTo>
                <a:lnTo>
                  <a:pt x="198" y="82"/>
                </a:lnTo>
                <a:lnTo>
                  <a:pt x="202" y="82"/>
                </a:lnTo>
                <a:lnTo>
                  <a:pt x="251" y="82"/>
                </a:lnTo>
                <a:lnTo>
                  <a:pt x="251" y="343"/>
                </a:lnTo>
                <a:close/>
                <a:moveTo>
                  <a:pt x="51" y="100"/>
                </a:moveTo>
                <a:lnTo>
                  <a:pt x="211" y="100"/>
                </a:lnTo>
                <a:lnTo>
                  <a:pt x="211" y="100"/>
                </a:lnTo>
                <a:lnTo>
                  <a:pt x="214" y="100"/>
                </a:lnTo>
                <a:lnTo>
                  <a:pt x="216" y="101"/>
                </a:lnTo>
                <a:lnTo>
                  <a:pt x="218" y="103"/>
                </a:lnTo>
                <a:lnTo>
                  <a:pt x="218" y="107"/>
                </a:lnTo>
                <a:lnTo>
                  <a:pt x="218" y="107"/>
                </a:lnTo>
                <a:lnTo>
                  <a:pt x="218" y="109"/>
                </a:lnTo>
                <a:lnTo>
                  <a:pt x="216" y="112"/>
                </a:lnTo>
                <a:lnTo>
                  <a:pt x="214" y="112"/>
                </a:lnTo>
                <a:lnTo>
                  <a:pt x="211" y="114"/>
                </a:lnTo>
                <a:lnTo>
                  <a:pt x="51" y="114"/>
                </a:lnTo>
                <a:lnTo>
                  <a:pt x="51" y="114"/>
                </a:lnTo>
                <a:lnTo>
                  <a:pt x="49" y="112"/>
                </a:lnTo>
                <a:lnTo>
                  <a:pt x="48" y="112"/>
                </a:lnTo>
                <a:lnTo>
                  <a:pt x="46" y="109"/>
                </a:lnTo>
                <a:lnTo>
                  <a:pt x="44" y="107"/>
                </a:lnTo>
                <a:lnTo>
                  <a:pt x="44" y="107"/>
                </a:lnTo>
                <a:lnTo>
                  <a:pt x="46" y="103"/>
                </a:lnTo>
                <a:lnTo>
                  <a:pt x="48" y="101"/>
                </a:lnTo>
                <a:lnTo>
                  <a:pt x="49" y="100"/>
                </a:lnTo>
                <a:lnTo>
                  <a:pt x="51" y="100"/>
                </a:lnTo>
                <a:lnTo>
                  <a:pt x="51" y="100"/>
                </a:lnTo>
                <a:close/>
                <a:moveTo>
                  <a:pt x="218" y="154"/>
                </a:moveTo>
                <a:lnTo>
                  <a:pt x="218" y="154"/>
                </a:lnTo>
                <a:lnTo>
                  <a:pt x="218" y="156"/>
                </a:lnTo>
                <a:lnTo>
                  <a:pt x="216" y="160"/>
                </a:lnTo>
                <a:lnTo>
                  <a:pt x="214" y="161"/>
                </a:lnTo>
                <a:lnTo>
                  <a:pt x="211" y="161"/>
                </a:lnTo>
                <a:lnTo>
                  <a:pt x="51" y="161"/>
                </a:lnTo>
                <a:lnTo>
                  <a:pt x="51" y="161"/>
                </a:lnTo>
                <a:lnTo>
                  <a:pt x="49" y="161"/>
                </a:lnTo>
                <a:lnTo>
                  <a:pt x="48" y="160"/>
                </a:lnTo>
                <a:lnTo>
                  <a:pt x="46" y="156"/>
                </a:lnTo>
                <a:lnTo>
                  <a:pt x="44" y="154"/>
                </a:lnTo>
                <a:lnTo>
                  <a:pt x="44" y="154"/>
                </a:lnTo>
                <a:lnTo>
                  <a:pt x="46" y="150"/>
                </a:lnTo>
                <a:lnTo>
                  <a:pt x="48" y="149"/>
                </a:lnTo>
                <a:lnTo>
                  <a:pt x="49" y="147"/>
                </a:lnTo>
                <a:lnTo>
                  <a:pt x="51" y="147"/>
                </a:lnTo>
                <a:lnTo>
                  <a:pt x="211" y="147"/>
                </a:lnTo>
                <a:lnTo>
                  <a:pt x="211" y="147"/>
                </a:lnTo>
                <a:lnTo>
                  <a:pt x="214" y="147"/>
                </a:lnTo>
                <a:lnTo>
                  <a:pt x="216" y="149"/>
                </a:lnTo>
                <a:lnTo>
                  <a:pt x="218" y="150"/>
                </a:lnTo>
                <a:lnTo>
                  <a:pt x="218" y="154"/>
                </a:lnTo>
                <a:lnTo>
                  <a:pt x="218" y="154"/>
                </a:lnTo>
                <a:close/>
                <a:moveTo>
                  <a:pt x="218" y="199"/>
                </a:moveTo>
                <a:lnTo>
                  <a:pt x="218" y="199"/>
                </a:lnTo>
                <a:lnTo>
                  <a:pt x="218" y="203"/>
                </a:lnTo>
                <a:lnTo>
                  <a:pt x="216" y="205"/>
                </a:lnTo>
                <a:lnTo>
                  <a:pt x="214" y="207"/>
                </a:lnTo>
                <a:lnTo>
                  <a:pt x="211" y="207"/>
                </a:lnTo>
                <a:lnTo>
                  <a:pt x="51" y="207"/>
                </a:lnTo>
                <a:lnTo>
                  <a:pt x="51" y="207"/>
                </a:lnTo>
                <a:lnTo>
                  <a:pt x="49" y="207"/>
                </a:lnTo>
                <a:lnTo>
                  <a:pt x="48" y="205"/>
                </a:lnTo>
                <a:lnTo>
                  <a:pt x="46" y="203"/>
                </a:lnTo>
                <a:lnTo>
                  <a:pt x="44" y="199"/>
                </a:lnTo>
                <a:lnTo>
                  <a:pt x="44" y="199"/>
                </a:lnTo>
                <a:lnTo>
                  <a:pt x="46" y="198"/>
                </a:lnTo>
                <a:lnTo>
                  <a:pt x="48" y="194"/>
                </a:lnTo>
                <a:lnTo>
                  <a:pt x="49" y="194"/>
                </a:lnTo>
                <a:lnTo>
                  <a:pt x="51" y="192"/>
                </a:lnTo>
                <a:lnTo>
                  <a:pt x="211" y="192"/>
                </a:lnTo>
                <a:lnTo>
                  <a:pt x="211" y="192"/>
                </a:lnTo>
                <a:lnTo>
                  <a:pt x="214" y="194"/>
                </a:lnTo>
                <a:lnTo>
                  <a:pt x="216" y="194"/>
                </a:lnTo>
                <a:lnTo>
                  <a:pt x="218" y="198"/>
                </a:lnTo>
                <a:lnTo>
                  <a:pt x="218" y="199"/>
                </a:lnTo>
                <a:lnTo>
                  <a:pt x="218" y="199"/>
                </a:lnTo>
                <a:close/>
                <a:moveTo>
                  <a:pt x="218" y="247"/>
                </a:moveTo>
                <a:lnTo>
                  <a:pt x="218" y="247"/>
                </a:lnTo>
                <a:lnTo>
                  <a:pt x="218" y="248"/>
                </a:lnTo>
                <a:lnTo>
                  <a:pt x="216" y="252"/>
                </a:lnTo>
                <a:lnTo>
                  <a:pt x="214" y="252"/>
                </a:lnTo>
                <a:lnTo>
                  <a:pt x="211" y="254"/>
                </a:lnTo>
                <a:lnTo>
                  <a:pt x="51" y="254"/>
                </a:lnTo>
                <a:lnTo>
                  <a:pt x="51" y="254"/>
                </a:lnTo>
                <a:lnTo>
                  <a:pt x="49" y="252"/>
                </a:lnTo>
                <a:lnTo>
                  <a:pt x="48" y="252"/>
                </a:lnTo>
                <a:lnTo>
                  <a:pt x="46" y="248"/>
                </a:lnTo>
                <a:lnTo>
                  <a:pt x="44" y="247"/>
                </a:lnTo>
                <a:lnTo>
                  <a:pt x="44" y="247"/>
                </a:lnTo>
                <a:lnTo>
                  <a:pt x="46" y="243"/>
                </a:lnTo>
                <a:lnTo>
                  <a:pt x="48" y="241"/>
                </a:lnTo>
                <a:lnTo>
                  <a:pt x="49" y="239"/>
                </a:lnTo>
                <a:lnTo>
                  <a:pt x="51" y="239"/>
                </a:lnTo>
                <a:lnTo>
                  <a:pt x="211" y="239"/>
                </a:lnTo>
                <a:lnTo>
                  <a:pt x="211" y="239"/>
                </a:lnTo>
                <a:lnTo>
                  <a:pt x="214" y="239"/>
                </a:lnTo>
                <a:lnTo>
                  <a:pt x="216" y="241"/>
                </a:lnTo>
                <a:lnTo>
                  <a:pt x="218" y="243"/>
                </a:lnTo>
                <a:lnTo>
                  <a:pt x="218" y="247"/>
                </a:lnTo>
                <a:lnTo>
                  <a:pt x="218" y="24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5" name="Freeform 53"/>
          <p:cNvSpPr>
            <a:spLocks noEditPoints="1"/>
          </p:cNvSpPr>
          <p:nvPr/>
        </p:nvSpPr>
        <p:spPr bwMode="auto">
          <a:xfrm>
            <a:off x="3804702" y="2734137"/>
            <a:ext cx="313206" cy="344750"/>
          </a:xfrm>
          <a:custGeom>
            <a:avLst/>
            <a:gdLst/>
            <a:ahLst/>
            <a:cxnLst>
              <a:cxn ang="0">
                <a:pos x="61" y="230"/>
              </a:cxn>
              <a:cxn ang="0">
                <a:pos x="39" y="201"/>
              </a:cxn>
              <a:cxn ang="0">
                <a:pos x="29" y="167"/>
              </a:cxn>
              <a:cxn ang="0">
                <a:pos x="30" y="134"/>
              </a:cxn>
              <a:cxn ang="0">
                <a:pos x="52" y="85"/>
              </a:cxn>
              <a:cxn ang="0">
                <a:pos x="94" y="53"/>
              </a:cxn>
              <a:cxn ang="0">
                <a:pos x="110" y="18"/>
              </a:cxn>
              <a:cxn ang="0">
                <a:pos x="49" y="49"/>
              </a:cxn>
              <a:cxn ang="0">
                <a:pos x="9" y="105"/>
              </a:cxn>
              <a:cxn ang="0">
                <a:pos x="0" y="152"/>
              </a:cxn>
              <a:cxn ang="0">
                <a:pos x="3" y="183"/>
              </a:cxn>
              <a:cxn ang="0">
                <a:pos x="20" y="223"/>
              </a:cxn>
              <a:cxn ang="0">
                <a:pos x="47" y="257"/>
              </a:cxn>
              <a:cxn ang="0">
                <a:pos x="61" y="265"/>
              </a:cxn>
              <a:cxn ang="0">
                <a:pos x="74" y="256"/>
              </a:cxn>
              <a:cxn ang="0">
                <a:pos x="68" y="239"/>
              </a:cxn>
              <a:cxn ang="0">
                <a:pos x="228" y="49"/>
              </a:cxn>
              <a:cxn ang="0">
                <a:pos x="212" y="45"/>
              </a:cxn>
              <a:cxn ang="0">
                <a:pos x="203" y="58"/>
              </a:cxn>
              <a:cxn ang="0">
                <a:pos x="208" y="67"/>
              </a:cxn>
              <a:cxn ang="0">
                <a:pos x="232" y="94"/>
              </a:cxn>
              <a:cxn ang="0">
                <a:pos x="246" y="127"/>
              </a:cxn>
              <a:cxn ang="0">
                <a:pos x="250" y="152"/>
              </a:cxn>
              <a:cxn ang="0">
                <a:pos x="235" y="207"/>
              </a:cxn>
              <a:cxn ang="0">
                <a:pos x="199" y="245"/>
              </a:cxn>
              <a:cxn ang="0">
                <a:pos x="166" y="288"/>
              </a:cxn>
              <a:cxn ang="0">
                <a:pos x="210" y="272"/>
              </a:cxn>
              <a:cxn ang="0">
                <a:pos x="259" y="221"/>
              </a:cxn>
              <a:cxn ang="0">
                <a:pos x="277" y="165"/>
              </a:cxn>
              <a:cxn ang="0">
                <a:pos x="275" y="138"/>
              </a:cxn>
              <a:cxn ang="0">
                <a:pos x="264" y="94"/>
              </a:cxn>
              <a:cxn ang="0">
                <a:pos x="239" y="58"/>
              </a:cxn>
              <a:cxn ang="0">
                <a:pos x="123" y="71"/>
              </a:cxn>
              <a:cxn ang="0">
                <a:pos x="172" y="40"/>
              </a:cxn>
              <a:cxn ang="0">
                <a:pos x="168" y="29"/>
              </a:cxn>
              <a:cxn ang="0">
                <a:pos x="117" y="0"/>
              </a:cxn>
              <a:cxn ang="0">
                <a:pos x="110" y="9"/>
              </a:cxn>
              <a:cxn ang="0">
                <a:pos x="112" y="69"/>
              </a:cxn>
              <a:cxn ang="0">
                <a:pos x="123" y="71"/>
              </a:cxn>
              <a:cxn ang="0">
                <a:pos x="108" y="263"/>
              </a:cxn>
              <a:cxn ang="0">
                <a:pos x="105" y="270"/>
              </a:cxn>
              <a:cxn ang="0">
                <a:pos x="154" y="305"/>
              </a:cxn>
              <a:cxn ang="0">
                <a:pos x="163" y="306"/>
              </a:cxn>
              <a:cxn ang="0">
                <a:pos x="166" y="243"/>
              </a:cxn>
              <a:cxn ang="0">
                <a:pos x="163" y="236"/>
              </a:cxn>
              <a:cxn ang="0">
                <a:pos x="154" y="236"/>
              </a:cxn>
            </a:cxnLst>
            <a:rect l="0" t="0" r="r" b="b"/>
            <a:pathLst>
              <a:path w="277" h="306">
                <a:moveTo>
                  <a:pt x="68" y="239"/>
                </a:moveTo>
                <a:lnTo>
                  <a:pt x="68" y="239"/>
                </a:lnTo>
                <a:lnTo>
                  <a:pt x="61" y="230"/>
                </a:lnTo>
                <a:lnTo>
                  <a:pt x="52" y="223"/>
                </a:lnTo>
                <a:lnTo>
                  <a:pt x="45" y="212"/>
                </a:lnTo>
                <a:lnTo>
                  <a:pt x="39" y="201"/>
                </a:lnTo>
                <a:lnTo>
                  <a:pt x="34" y="190"/>
                </a:lnTo>
                <a:lnTo>
                  <a:pt x="30" y="178"/>
                </a:lnTo>
                <a:lnTo>
                  <a:pt x="29" y="167"/>
                </a:lnTo>
                <a:lnTo>
                  <a:pt x="29" y="152"/>
                </a:lnTo>
                <a:lnTo>
                  <a:pt x="29" y="152"/>
                </a:lnTo>
                <a:lnTo>
                  <a:pt x="30" y="134"/>
                </a:lnTo>
                <a:lnTo>
                  <a:pt x="34" y="116"/>
                </a:lnTo>
                <a:lnTo>
                  <a:pt x="41" y="100"/>
                </a:lnTo>
                <a:lnTo>
                  <a:pt x="52" y="85"/>
                </a:lnTo>
                <a:lnTo>
                  <a:pt x="63" y="72"/>
                </a:lnTo>
                <a:lnTo>
                  <a:pt x="78" y="62"/>
                </a:lnTo>
                <a:lnTo>
                  <a:pt x="94" y="53"/>
                </a:lnTo>
                <a:lnTo>
                  <a:pt x="110" y="47"/>
                </a:lnTo>
                <a:lnTo>
                  <a:pt x="110" y="18"/>
                </a:lnTo>
                <a:lnTo>
                  <a:pt x="110" y="18"/>
                </a:lnTo>
                <a:lnTo>
                  <a:pt x="88" y="25"/>
                </a:lnTo>
                <a:lnTo>
                  <a:pt x="67" y="34"/>
                </a:lnTo>
                <a:lnTo>
                  <a:pt x="49" y="49"/>
                </a:lnTo>
                <a:lnTo>
                  <a:pt x="32" y="65"/>
                </a:lnTo>
                <a:lnTo>
                  <a:pt x="20" y="85"/>
                </a:lnTo>
                <a:lnTo>
                  <a:pt x="9" y="105"/>
                </a:lnTo>
                <a:lnTo>
                  <a:pt x="3" y="129"/>
                </a:lnTo>
                <a:lnTo>
                  <a:pt x="1" y="141"/>
                </a:lnTo>
                <a:lnTo>
                  <a:pt x="0" y="152"/>
                </a:lnTo>
                <a:lnTo>
                  <a:pt x="0" y="152"/>
                </a:lnTo>
                <a:lnTo>
                  <a:pt x="1" y="169"/>
                </a:lnTo>
                <a:lnTo>
                  <a:pt x="3" y="183"/>
                </a:lnTo>
                <a:lnTo>
                  <a:pt x="7" y="198"/>
                </a:lnTo>
                <a:lnTo>
                  <a:pt x="12" y="210"/>
                </a:lnTo>
                <a:lnTo>
                  <a:pt x="20" y="223"/>
                </a:lnTo>
                <a:lnTo>
                  <a:pt x="29" y="236"/>
                </a:lnTo>
                <a:lnTo>
                  <a:pt x="38" y="247"/>
                </a:lnTo>
                <a:lnTo>
                  <a:pt x="47" y="257"/>
                </a:lnTo>
                <a:lnTo>
                  <a:pt x="47" y="257"/>
                </a:lnTo>
                <a:lnTo>
                  <a:pt x="56" y="263"/>
                </a:lnTo>
                <a:lnTo>
                  <a:pt x="61" y="265"/>
                </a:lnTo>
                <a:lnTo>
                  <a:pt x="68" y="263"/>
                </a:lnTo>
                <a:lnTo>
                  <a:pt x="72" y="259"/>
                </a:lnTo>
                <a:lnTo>
                  <a:pt x="74" y="256"/>
                </a:lnTo>
                <a:lnTo>
                  <a:pt x="76" y="250"/>
                </a:lnTo>
                <a:lnTo>
                  <a:pt x="74" y="245"/>
                </a:lnTo>
                <a:lnTo>
                  <a:pt x="68" y="239"/>
                </a:lnTo>
                <a:lnTo>
                  <a:pt x="68" y="239"/>
                </a:lnTo>
                <a:close/>
                <a:moveTo>
                  <a:pt x="228" y="49"/>
                </a:moveTo>
                <a:lnTo>
                  <a:pt x="228" y="49"/>
                </a:lnTo>
                <a:lnTo>
                  <a:pt x="223" y="45"/>
                </a:lnTo>
                <a:lnTo>
                  <a:pt x="217" y="45"/>
                </a:lnTo>
                <a:lnTo>
                  <a:pt x="212" y="45"/>
                </a:lnTo>
                <a:lnTo>
                  <a:pt x="208" y="49"/>
                </a:lnTo>
                <a:lnTo>
                  <a:pt x="204" y="53"/>
                </a:lnTo>
                <a:lnTo>
                  <a:pt x="203" y="58"/>
                </a:lnTo>
                <a:lnTo>
                  <a:pt x="204" y="62"/>
                </a:lnTo>
                <a:lnTo>
                  <a:pt x="208" y="67"/>
                </a:lnTo>
                <a:lnTo>
                  <a:pt x="208" y="67"/>
                </a:lnTo>
                <a:lnTo>
                  <a:pt x="217" y="74"/>
                </a:lnTo>
                <a:lnTo>
                  <a:pt x="224" y="83"/>
                </a:lnTo>
                <a:lnTo>
                  <a:pt x="232" y="94"/>
                </a:lnTo>
                <a:lnTo>
                  <a:pt x="237" y="105"/>
                </a:lnTo>
                <a:lnTo>
                  <a:pt x="243" y="116"/>
                </a:lnTo>
                <a:lnTo>
                  <a:pt x="246" y="127"/>
                </a:lnTo>
                <a:lnTo>
                  <a:pt x="248" y="140"/>
                </a:lnTo>
                <a:lnTo>
                  <a:pt x="250" y="152"/>
                </a:lnTo>
                <a:lnTo>
                  <a:pt x="250" y="152"/>
                </a:lnTo>
                <a:lnTo>
                  <a:pt x="248" y="172"/>
                </a:lnTo>
                <a:lnTo>
                  <a:pt x="243" y="190"/>
                </a:lnTo>
                <a:lnTo>
                  <a:pt x="235" y="207"/>
                </a:lnTo>
                <a:lnTo>
                  <a:pt x="226" y="221"/>
                </a:lnTo>
                <a:lnTo>
                  <a:pt x="214" y="234"/>
                </a:lnTo>
                <a:lnTo>
                  <a:pt x="199" y="245"/>
                </a:lnTo>
                <a:lnTo>
                  <a:pt x="183" y="254"/>
                </a:lnTo>
                <a:lnTo>
                  <a:pt x="166" y="259"/>
                </a:lnTo>
                <a:lnTo>
                  <a:pt x="166" y="288"/>
                </a:lnTo>
                <a:lnTo>
                  <a:pt x="166" y="288"/>
                </a:lnTo>
                <a:lnTo>
                  <a:pt x="188" y="281"/>
                </a:lnTo>
                <a:lnTo>
                  <a:pt x="210" y="272"/>
                </a:lnTo>
                <a:lnTo>
                  <a:pt x="228" y="257"/>
                </a:lnTo>
                <a:lnTo>
                  <a:pt x="244" y="241"/>
                </a:lnTo>
                <a:lnTo>
                  <a:pt x="259" y="221"/>
                </a:lnTo>
                <a:lnTo>
                  <a:pt x="268" y="201"/>
                </a:lnTo>
                <a:lnTo>
                  <a:pt x="275" y="178"/>
                </a:lnTo>
                <a:lnTo>
                  <a:pt x="277" y="165"/>
                </a:lnTo>
                <a:lnTo>
                  <a:pt x="277" y="152"/>
                </a:lnTo>
                <a:lnTo>
                  <a:pt x="277" y="152"/>
                </a:lnTo>
                <a:lnTo>
                  <a:pt x="275" y="138"/>
                </a:lnTo>
                <a:lnTo>
                  <a:pt x="273" y="123"/>
                </a:lnTo>
                <a:lnTo>
                  <a:pt x="270" y="109"/>
                </a:lnTo>
                <a:lnTo>
                  <a:pt x="264" y="94"/>
                </a:lnTo>
                <a:lnTo>
                  <a:pt x="257" y="82"/>
                </a:lnTo>
                <a:lnTo>
                  <a:pt x="248" y="69"/>
                </a:lnTo>
                <a:lnTo>
                  <a:pt x="239" y="58"/>
                </a:lnTo>
                <a:lnTo>
                  <a:pt x="228" y="49"/>
                </a:lnTo>
                <a:lnTo>
                  <a:pt x="228" y="49"/>
                </a:lnTo>
                <a:close/>
                <a:moveTo>
                  <a:pt x="123" y="71"/>
                </a:moveTo>
                <a:lnTo>
                  <a:pt x="168" y="43"/>
                </a:lnTo>
                <a:lnTo>
                  <a:pt x="168" y="43"/>
                </a:lnTo>
                <a:lnTo>
                  <a:pt x="172" y="40"/>
                </a:lnTo>
                <a:lnTo>
                  <a:pt x="174" y="36"/>
                </a:lnTo>
                <a:lnTo>
                  <a:pt x="172" y="33"/>
                </a:lnTo>
                <a:lnTo>
                  <a:pt x="168" y="29"/>
                </a:lnTo>
                <a:lnTo>
                  <a:pt x="123" y="2"/>
                </a:lnTo>
                <a:lnTo>
                  <a:pt x="123" y="2"/>
                </a:lnTo>
                <a:lnTo>
                  <a:pt x="117" y="0"/>
                </a:lnTo>
                <a:lnTo>
                  <a:pt x="114" y="0"/>
                </a:lnTo>
                <a:lnTo>
                  <a:pt x="112" y="4"/>
                </a:lnTo>
                <a:lnTo>
                  <a:pt x="110" y="9"/>
                </a:lnTo>
                <a:lnTo>
                  <a:pt x="112" y="63"/>
                </a:lnTo>
                <a:lnTo>
                  <a:pt x="112" y="63"/>
                </a:lnTo>
                <a:lnTo>
                  <a:pt x="112" y="69"/>
                </a:lnTo>
                <a:lnTo>
                  <a:pt x="116" y="71"/>
                </a:lnTo>
                <a:lnTo>
                  <a:pt x="119" y="72"/>
                </a:lnTo>
                <a:lnTo>
                  <a:pt x="123" y="71"/>
                </a:lnTo>
                <a:lnTo>
                  <a:pt x="123" y="71"/>
                </a:lnTo>
                <a:close/>
                <a:moveTo>
                  <a:pt x="154" y="236"/>
                </a:moveTo>
                <a:lnTo>
                  <a:pt x="108" y="263"/>
                </a:lnTo>
                <a:lnTo>
                  <a:pt x="108" y="263"/>
                </a:lnTo>
                <a:lnTo>
                  <a:pt x="105" y="266"/>
                </a:lnTo>
                <a:lnTo>
                  <a:pt x="105" y="270"/>
                </a:lnTo>
                <a:lnTo>
                  <a:pt x="105" y="274"/>
                </a:lnTo>
                <a:lnTo>
                  <a:pt x="108" y="277"/>
                </a:lnTo>
                <a:lnTo>
                  <a:pt x="154" y="305"/>
                </a:lnTo>
                <a:lnTo>
                  <a:pt x="154" y="305"/>
                </a:lnTo>
                <a:lnTo>
                  <a:pt x="159" y="306"/>
                </a:lnTo>
                <a:lnTo>
                  <a:pt x="163" y="306"/>
                </a:lnTo>
                <a:lnTo>
                  <a:pt x="165" y="303"/>
                </a:lnTo>
                <a:lnTo>
                  <a:pt x="166" y="297"/>
                </a:lnTo>
                <a:lnTo>
                  <a:pt x="166" y="243"/>
                </a:lnTo>
                <a:lnTo>
                  <a:pt x="166" y="243"/>
                </a:lnTo>
                <a:lnTo>
                  <a:pt x="165" y="237"/>
                </a:lnTo>
                <a:lnTo>
                  <a:pt x="163" y="236"/>
                </a:lnTo>
                <a:lnTo>
                  <a:pt x="159" y="234"/>
                </a:lnTo>
                <a:lnTo>
                  <a:pt x="154" y="236"/>
                </a:lnTo>
                <a:lnTo>
                  <a:pt x="154" y="23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6" name="Freeform 59"/>
          <p:cNvSpPr>
            <a:spLocks noEditPoints="1"/>
          </p:cNvSpPr>
          <p:nvPr/>
        </p:nvSpPr>
        <p:spPr bwMode="auto">
          <a:xfrm>
            <a:off x="1058887" y="1993770"/>
            <a:ext cx="322218" cy="322218"/>
          </a:xfrm>
          <a:custGeom>
            <a:avLst/>
            <a:gdLst/>
            <a:ahLst/>
            <a:cxnLst>
              <a:cxn ang="0">
                <a:pos x="129" y="1"/>
              </a:cxn>
              <a:cxn ang="0">
                <a:pos x="87" y="12"/>
              </a:cxn>
              <a:cxn ang="0">
                <a:pos x="53" y="32"/>
              </a:cxn>
              <a:cxn ang="0">
                <a:pos x="26" y="63"/>
              </a:cxn>
              <a:cxn ang="0">
                <a:pos x="8" y="101"/>
              </a:cxn>
              <a:cxn ang="0">
                <a:pos x="0" y="143"/>
              </a:cxn>
              <a:cxn ang="0">
                <a:pos x="4" y="172"/>
              </a:cxn>
              <a:cxn ang="0">
                <a:pos x="19" y="212"/>
              </a:cxn>
              <a:cxn ang="0">
                <a:pos x="42" y="244"/>
              </a:cxn>
              <a:cxn ang="0">
                <a:pos x="75" y="270"/>
              </a:cxn>
              <a:cxn ang="0">
                <a:pos x="115" y="284"/>
              </a:cxn>
              <a:cxn ang="0">
                <a:pos x="144" y="286"/>
              </a:cxn>
              <a:cxn ang="0">
                <a:pos x="185" y="281"/>
              </a:cxn>
              <a:cxn ang="0">
                <a:pos x="223" y="263"/>
              </a:cxn>
              <a:cxn ang="0">
                <a:pos x="254" y="235"/>
              </a:cxn>
              <a:cxn ang="0">
                <a:pos x="276" y="199"/>
              </a:cxn>
              <a:cxn ang="0">
                <a:pos x="285" y="157"/>
              </a:cxn>
              <a:cxn ang="0">
                <a:pos x="285" y="128"/>
              </a:cxn>
              <a:cxn ang="0">
                <a:pos x="276" y="89"/>
              </a:cxn>
              <a:cxn ang="0">
                <a:pos x="254" y="52"/>
              </a:cxn>
              <a:cxn ang="0">
                <a:pos x="223" y="25"/>
              </a:cxn>
              <a:cxn ang="0">
                <a:pos x="185" y="7"/>
              </a:cxn>
              <a:cxn ang="0">
                <a:pos x="144" y="0"/>
              </a:cxn>
              <a:cxn ang="0">
                <a:pos x="144" y="252"/>
              </a:cxn>
              <a:cxn ang="0">
                <a:pos x="102" y="243"/>
              </a:cxn>
              <a:cxn ang="0">
                <a:pos x="55" y="203"/>
              </a:cxn>
              <a:cxn ang="0">
                <a:pos x="37" y="154"/>
              </a:cxn>
              <a:cxn ang="0">
                <a:pos x="37" y="132"/>
              </a:cxn>
              <a:cxn ang="0">
                <a:pos x="55" y="83"/>
              </a:cxn>
              <a:cxn ang="0">
                <a:pos x="102" y="45"/>
              </a:cxn>
              <a:cxn ang="0">
                <a:pos x="144" y="36"/>
              </a:cxn>
              <a:cxn ang="0">
                <a:pos x="165" y="38"/>
              </a:cxn>
              <a:cxn ang="0">
                <a:pos x="220" y="67"/>
              </a:cxn>
              <a:cxn ang="0">
                <a:pos x="249" y="121"/>
              </a:cxn>
              <a:cxn ang="0">
                <a:pos x="251" y="143"/>
              </a:cxn>
              <a:cxn ang="0">
                <a:pos x="241" y="185"/>
              </a:cxn>
              <a:cxn ang="0">
                <a:pos x="203" y="232"/>
              </a:cxn>
              <a:cxn ang="0">
                <a:pos x="154" y="250"/>
              </a:cxn>
              <a:cxn ang="0">
                <a:pos x="232" y="143"/>
              </a:cxn>
              <a:cxn ang="0">
                <a:pos x="227" y="156"/>
              </a:cxn>
              <a:cxn ang="0">
                <a:pos x="144" y="161"/>
              </a:cxn>
              <a:cxn ang="0">
                <a:pos x="131" y="156"/>
              </a:cxn>
              <a:cxn ang="0">
                <a:pos x="125" y="72"/>
              </a:cxn>
              <a:cxn ang="0">
                <a:pos x="131" y="60"/>
              </a:cxn>
              <a:cxn ang="0">
                <a:pos x="144" y="54"/>
              </a:cxn>
              <a:cxn ang="0">
                <a:pos x="160" y="65"/>
              </a:cxn>
              <a:cxn ang="0">
                <a:pos x="214" y="125"/>
              </a:cxn>
              <a:cxn ang="0">
                <a:pos x="227" y="130"/>
              </a:cxn>
              <a:cxn ang="0">
                <a:pos x="232" y="143"/>
              </a:cxn>
            </a:cxnLst>
            <a:rect l="0" t="0" r="r" b="b"/>
            <a:pathLst>
              <a:path w="287" h="286">
                <a:moveTo>
                  <a:pt x="144" y="0"/>
                </a:moveTo>
                <a:lnTo>
                  <a:pt x="144" y="0"/>
                </a:lnTo>
                <a:lnTo>
                  <a:pt x="129" y="1"/>
                </a:lnTo>
                <a:lnTo>
                  <a:pt x="115" y="3"/>
                </a:lnTo>
                <a:lnTo>
                  <a:pt x="100" y="7"/>
                </a:lnTo>
                <a:lnTo>
                  <a:pt x="87" y="12"/>
                </a:lnTo>
                <a:lnTo>
                  <a:pt x="75" y="18"/>
                </a:lnTo>
                <a:lnTo>
                  <a:pt x="64" y="25"/>
                </a:lnTo>
                <a:lnTo>
                  <a:pt x="53" y="32"/>
                </a:lnTo>
                <a:lnTo>
                  <a:pt x="42" y="43"/>
                </a:lnTo>
                <a:lnTo>
                  <a:pt x="33" y="52"/>
                </a:lnTo>
                <a:lnTo>
                  <a:pt x="26" y="63"/>
                </a:lnTo>
                <a:lnTo>
                  <a:pt x="19" y="76"/>
                </a:lnTo>
                <a:lnTo>
                  <a:pt x="11" y="89"/>
                </a:lnTo>
                <a:lnTo>
                  <a:pt x="8" y="101"/>
                </a:lnTo>
                <a:lnTo>
                  <a:pt x="4" y="114"/>
                </a:lnTo>
                <a:lnTo>
                  <a:pt x="0" y="128"/>
                </a:lnTo>
                <a:lnTo>
                  <a:pt x="0" y="143"/>
                </a:lnTo>
                <a:lnTo>
                  <a:pt x="0" y="143"/>
                </a:lnTo>
                <a:lnTo>
                  <a:pt x="0" y="157"/>
                </a:lnTo>
                <a:lnTo>
                  <a:pt x="4" y="172"/>
                </a:lnTo>
                <a:lnTo>
                  <a:pt x="8" y="186"/>
                </a:lnTo>
                <a:lnTo>
                  <a:pt x="11" y="199"/>
                </a:lnTo>
                <a:lnTo>
                  <a:pt x="19" y="212"/>
                </a:lnTo>
                <a:lnTo>
                  <a:pt x="26" y="223"/>
                </a:lnTo>
                <a:lnTo>
                  <a:pt x="33" y="235"/>
                </a:lnTo>
                <a:lnTo>
                  <a:pt x="42" y="244"/>
                </a:lnTo>
                <a:lnTo>
                  <a:pt x="53" y="253"/>
                </a:lnTo>
                <a:lnTo>
                  <a:pt x="64" y="263"/>
                </a:lnTo>
                <a:lnTo>
                  <a:pt x="75" y="270"/>
                </a:lnTo>
                <a:lnTo>
                  <a:pt x="87" y="275"/>
                </a:lnTo>
                <a:lnTo>
                  <a:pt x="100" y="281"/>
                </a:lnTo>
                <a:lnTo>
                  <a:pt x="115" y="284"/>
                </a:lnTo>
                <a:lnTo>
                  <a:pt x="129" y="286"/>
                </a:lnTo>
                <a:lnTo>
                  <a:pt x="144" y="286"/>
                </a:lnTo>
                <a:lnTo>
                  <a:pt x="144" y="286"/>
                </a:lnTo>
                <a:lnTo>
                  <a:pt x="158" y="286"/>
                </a:lnTo>
                <a:lnTo>
                  <a:pt x="173" y="284"/>
                </a:lnTo>
                <a:lnTo>
                  <a:pt x="185" y="281"/>
                </a:lnTo>
                <a:lnTo>
                  <a:pt x="200" y="275"/>
                </a:lnTo>
                <a:lnTo>
                  <a:pt x="212" y="270"/>
                </a:lnTo>
                <a:lnTo>
                  <a:pt x="223" y="263"/>
                </a:lnTo>
                <a:lnTo>
                  <a:pt x="234" y="253"/>
                </a:lnTo>
                <a:lnTo>
                  <a:pt x="245" y="244"/>
                </a:lnTo>
                <a:lnTo>
                  <a:pt x="254" y="235"/>
                </a:lnTo>
                <a:lnTo>
                  <a:pt x="261" y="223"/>
                </a:lnTo>
                <a:lnTo>
                  <a:pt x="269" y="212"/>
                </a:lnTo>
                <a:lnTo>
                  <a:pt x="276" y="199"/>
                </a:lnTo>
                <a:lnTo>
                  <a:pt x="280" y="186"/>
                </a:lnTo>
                <a:lnTo>
                  <a:pt x="283" y="172"/>
                </a:lnTo>
                <a:lnTo>
                  <a:pt x="285" y="157"/>
                </a:lnTo>
                <a:lnTo>
                  <a:pt x="287" y="143"/>
                </a:lnTo>
                <a:lnTo>
                  <a:pt x="287" y="143"/>
                </a:lnTo>
                <a:lnTo>
                  <a:pt x="285" y="128"/>
                </a:lnTo>
                <a:lnTo>
                  <a:pt x="283" y="114"/>
                </a:lnTo>
                <a:lnTo>
                  <a:pt x="280" y="101"/>
                </a:lnTo>
                <a:lnTo>
                  <a:pt x="276" y="89"/>
                </a:lnTo>
                <a:lnTo>
                  <a:pt x="269" y="76"/>
                </a:lnTo>
                <a:lnTo>
                  <a:pt x="261" y="63"/>
                </a:lnTo>
                <a:lnTo>
                  <a:pt x="254" y="52"/>
                </a:lnTo>
                <a:lnTo>
                  <a:pt x="245" y="43"/>
                </a:lnTo>
                <a:lnTo>
                  <a:pt x="234" y="32"/>
                </a:lnTo>
                <a:lnTo>
                  <a:pt x="223" y="25"/>
                </a:lnTo>
                <a:lnTo>
                  <a:pt x="212" y="18"/>
                </a:lnTo>
                <a:lnTo>
                  <a:pt x="200" y="12"/>
                </a:lnTo>
                <a:lnTo>
                  <a:pt x="185" y="7"/>
                </a:lnTo>
                <a:lnTo>
                  <a:pt x="173" y="3"/>
                </a:lnTo>
                <a:lnTo>
                  <a:pt x="158" y="1"/>
                </a:lnTo>
                <a:lnTo>
                  <a:pt x="144" y="0"/>
                </a:lnTo>
                <a:lnTo>
                  <a:pt x="144" y="0"/>
                </a:lnTo>
                <a:close/>
                <a:moveTo>
                  <a:pt x="144" y="252"/>
                </a:moveTo>
                <a:lnTo>
                  <a:pt x="144" y="252"/>
                </a:lnTo>
                <a:lnTo>
                  <a:pt x="133" y="250"/>
                </a:lnTo>
                <a:lnTo>
                  <a:pt x="122" y="248"/>
                </a:lnTo>
                <a:lnTo>
                  <a:pt x="102" y="243"/>
                </a:lnTo>
                <a:lnTo>
                  <a:pt x="84" y="232"/>
                </a:lnTo>
                <a:lnTo>
                  <a:pt x="67" y="219"/>
                </a:lnTo>
                <a:lnTo>
                  <a:pt x="55" y="203"/>
                </a:lnTo>
                <a:lnTo>
                  <a:pt x="44" y="185"/>
                </a:lnTo>
                <a:lnTo>
                  <a:pt x="38" y="165"/>
                </a:lnTo>
                <a:lnTo>
                  <a:pt x="37" y="154"/>
                </a:lnTo>
                <a:lnTo>
                  <a:pt x="37" y="143"/>
                </a:lnTo>
                <a:lnTo>
                  <a:pt x="37" y="143"/>
                </a:lnTo>
                <a:lnTo>
                  <a:pt x="37" y="132"/>
                </a:lnTo>
                <a:lnTo>
                  <a:pt x="38" y="121"/>
                </a:lnTo>
                <a:lnTo>
                  <a:pt x="44" y="101"/>
                </a:lnTo>
                <a:lnTo>
                  <a:pt x="55" y="83"/>
                </a:lnTo>
                <a:lnTo>
                  <a:pt x="67" y="67"/>
                </a:lnTo>
                <a:lnTo>
                  <a:pt x="84" y="54"/>
                </a:lnTo>
                <a:lnTo>
                  <a:pt x="102" y="45"/>
                </a:lnTo>
                <a:lnTo>
                  <a:pt x="122" y="38"/>
                </a:lnTo>
                <a:lnTo>
                  <a:pt x="133" y="36"/>
                </a:lnTo>
                <a:lnTo>
                  <a:pt x="144" y="36"/>
                </a:lnTo>
                <a:lnTo>
                  <a:pt x="144" y="36"/>
                </a:lnTo>
                <a:lnTo>
                  <a:pt x="154" y="36"/>
                </a:lnTo>
                <a:lnTo>
                  <a:pt x="165" y="38"/>
                </a:lnTo>
                <a:lnTo>
                  <a:pt x="185" y="45"/>
                </a:lnTo>
                <a:lnTo>
                  <a:pt x="203" y="54"/>
                </a:lnTo>
                <a:lnTo>
                  <a:pt x="220" y="67"/>
                </a:lnTo>
                <a:lnTo>
                  <a:pt x="232" y="83"/>
                </a:lnTo>
                <a:lnTo>
                  <a:pt x="241" y="101"/>
                </a:lnTo>
                <a:lnTo>
                  <a:pt x="249" y="121"/>
                </a:lnTo>
                <a:lnTo>
                  <a:pt x="251" y="132"/>
                </a:lnTo>
                <a:lnTo>
                  <a:pt x="251" y="143"/>
                </a:lnTo>
                <a:lnTo>
                  <a:pt x="251" y="143"/>
                </a:lnTo>
                <a:lnTo>
                  <a:pt x="251" y="154"/>
                </a:lnTo>
                <a:lnTo>
                  <a:pt x="249" y="165"/>
                </a:lnTo>
                <a:lnTo>
                  <a:pt x="241" y="185"/>
                </a:lnTo>
                <a:lnTo>
                  <a:pt x="232" y="203"/>
                </a:lnTo>
                <a:lnTo>
                  <a:pt x="220" y="219"/>
                </a:lnTo>
                <a:lnTo>
                  <a:pt x="203" y="232"/>
                </a:lnTo>
                <a:lnTo>
                  <a:pt x="185" y="243"/>
                </a:lnTo>
                <a:lnTo>
                  <a:pt x="165" y="248"/>
                </a:lnTo>
                <a:lnTo>
                  <a:pt x="154" y="250"/>
                </a:lnTo>
                <a:lnTo>
                  <a:pt x="144" y="252"/>
                </a:lnTo>
                <a:lnTo>
                  <a:pt x="144" y="252"/>
                </a:lnTo>
                <a:close/>
                <a:moveTo>
                  <a:pt x="232" y="143"/>
                </a:moveTo>
                <a:lnTo>
                  <a:pt x="232" y="143"/>
                </a:lnTo>
                <a:lnTo>
                  <a:pt x="231" y="150"/>
                </a:lnTo>
                <a:lnTo>
                  <a:pt x="227" y="156"/>
                </a:lnTo>
                <a:lnTo>
                  <a:pt x="222" y="159"/>
                </a:lnTo>
                <a:lnTo>
                  <a:pt x="214" y="161"/>
                </a:lnTo>
                <a:lnTo>
                  <a:pt x="144" y="161"/>
                </a:lnTo>
                <a:lnTo>
                  <a:pt x="144" y="161"/>
                </a:lnTo>
                <a:lnTo>
                  <a:pt x="136" y="159"/>
                </a:lnTo>
                <a:lnTo>
                  <a:pt x="131" y="156"/>
                </a:lnTo>
                <a:lnTo>
                  <a:pt x="127" y="150"/>
                </a:lnTo>
                <a:lnTo>
                  <a:pt x="125" y="143"/>
                </a:lnTo>
                <a:lnTo>
                  <a:pt x="125" y="72"/>
                </a:lnTo>
                <a:lnTo>
                  <a:pt x="125" y="72"/>
                </a:lnTo>
                <a:lnTo>
                  <a:pt x="127" y="65"/>
                </a:lnTo>
                <a:lnTo>
                  <a:pt x="131" y="60"/>
                </a:lnTo>
                <a:lnTo>
                  <a:pt x="136" y="56"/>
                </a:lnTo>
                <a:lnTo>
                  <a:pt x="144" y="54"/>
                </a:lnTo>
                <a:lnTo>
                  <a:pt x="144" y="54"/>
                </a:lnTo>
                <a:lnTo>
                  <a:pt x="151" y="56"/>
                </a:lnTo>
                <a:lnTo>
                  <a:pt x="156" y="60"/>
                </a:lnTo>
                <a:lnTo>
                  <a:pt x="160" y="65"/>
                </a:lnTo>
                <a:lnTo>
                  <a:pt x="162" y="72"/>
                </a:lnTo>
                <a:lnTo>
                  <a:pt x="162" y="125"/>
                </a:lnTo>
                <a:lnTo>
                  <a:pt x="214" y="125"/>
                </a:lnTo>
                <a:lnTo>
                  <a:pt x="214" y="125"/>
                </a:lnTo>
                <a:lnTo>
                  <a:pt x="222" y="127"/>
                </a:lnTo>
                <a:lnTo>
                  <a:pt x="227" y="130"/>
                </a:lnTo>
                <a:lnTo>
                  <a:pt x="231" y="136"/>
                </a:lnTo>
                <a:lnTo>
                  <a:pt x="232" y="143"/>
                </a:lnTo>
                <a:lnTo>
                  <a:pt x="232" y="143"/>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7" name="Freeform 60"/>
          <p:cNvSpPr>
            <a:spLocks noEditPoints="1"/>
          </p:cNvSpPr>
          <p:nvPr/>
        </p:nvSpPr>
        <p:spPr bwMode="auto">
          <a:xfrm>
            <a:off x="2893084" y="1995847"/>
            <a:ext cx="319966" cy="322218"/>
          </a:xfrm>
          <a:custGeom>
            <a:avLst/>
            <a:gdLst/>
            <a:ahLst/>
            <a:cxnLst>
              <a:cxn ang="0">
                <a:pos x="18" y="0"/>
              </a:cxn>
              <a:cxn ang="0">
                <a:pos x="11" y="2"/>
              </a:cxn>
              <a:cxn ang="0">
                <a:pos x="0" y="11"/>
              </a:cxn>
              <a:cxn ang="0">
                <a:pos x="0" y="269"/>
              </a:cxn>
              <a:cxn ang="0">
                <a:pos x="0" y="276"/>
              </a:cxn>
              <a:cxn ang="0">
                <a:pos x="11" y="285"/>
              </a:cxn>
              <a:cxn ang="0">
                <a:pos x="267" y="287"/>
              </a:cxn>
              <a:cxn ang="0">
                <a:pos x="274" y="285"/>
              </a:cxn>
              <a:cxn ang="0">
                <a:pos x="283" y="276"/>
              </a:cxn>
              <a:cxn ang="0">
                <a:pos x="285" y="19"/>
              </a:cxn>
              <a:cxn ang="0">
                <a:pos x="283" y="11"/>
              </a:cxn>
              <a:cxn ang="0">
                <a:pos x="274" y="2"/>
              </a:cxn>
              <a:cxn ang="0">
                <a:pos x="267" y="0"/>
              </a:cxn>
              <a:cxn ang="0">
                <a:pos x="18" y="269"/>
              </a:cxn>
              <a:cxn ang="0">
                <a:pos x="53" y="233"/>
              </a:cxn>
              <a:cxn ang="0">
                <a:pos x="53" y="198"/>
              </a:cxn>
              <a:cxn ang="0">
                <a:pos x="18" y="162"/>
              </a:cxn>
              <a:cxn ang="0">
                <a:pos x="53" y="198"/>
              </a:cxn>
              <a:cxn ang="0">
                <a:pos x="18" y="126"/>
              </a:cxn>
              <a:cxn ang="0">
                <a:pos x="53" y="91"/>
              </a:cxn>
              <a:cxn ang="0">
                <a:pos x="53" y="55"/>
              </a:cxn>
              <a:cxn ang="0">
                <a:pos x="18" y="19"/>
              </a:cxn>
              <a:cxn ang="0">
                <a:pos x="53" y="55"/>
              </a:cxn>
              <a:cxn ang="0">
                <a:pos x="71" y="269"/>
              </a:cxn>
              <a:cxn ang="0">
                <a:pos x="214" y="180"/>
              </a:cxn>
              <a:cxn ang="0">
                <a:pos x="214" y="162"/>
              </a:cxn>
              <a:cxn ang="0">
                <a:pos x="71" y="19"/>
              </a:cxn>
              <a:cxn ang="0">
                <a:pos x="214" y="162"/>
              </a:cxn>
              <a:cxn ang="0">
                <a:pos x="232" y="269"/>
              </a:cxn>
              <a:cxn ang="0">
                <a:pos x="267" y="233"/>
              </a:cxn>
              <a:cxn ang="0">
                <a:pos x="267" y="198"/>
              </a:cxn>
              <a:cxn ang="0">
                <a:pos x="232" y="162"/>
              </a:cxn>
              <a:cxn ang="0">
                <a:pos x="267" y="198"/>
              </a:cxn>
              <a:cxn ang="0">
                <a:pos x="232" y="126"/>
              </a:cxn>
              <a:cxn ang="0">
                <a:pos x="267" y="91"/>
              </a:cxn>
              <a:cxn ang="0">
                <a:pos x="267" y="55"/>
              </a:cxn>
              <a:cxn ang="0">
                <a:pos x="232" y="19"/>
              </a:cxn>
              <a:cxn ang="0">
                <a:pos x="267" y="55"/>
              </a:cxn>
            </a:cxnLst>
            <a:rect l="0" t="0" r="r" b="b"/>
            <a:pathLst>
              <a:path w="285" h="287">
                <a:moveTo>
                  <a:pt x="267" y="0"/>
                </a:moveTo>
                <a:lnTo>
                  <a:pt x="18" y="0"/>
                </a:lnTo>
                <a:lnTo>
                  <a:pt x="18" y="0"/>
                </a:lnTo>
                <a:lnTo>
                  <a:pt x="11" y="2"/>
                </a:lnTo>
                <a:lnTo>
                  <a:pt x="6" y="6"/>
                </a:lnTo>
                <a:lnTo>
                  <a:pt x="0" y="11"/>
                </a:lnTo>
                <a:lnTo>
                  <a:pt x="0" y="19"/>
                </a:lnTo>
                <a:lnTo>
                  <a:pt x="0" y="269"/>
                </a:lnTo>
                <a:lnTo>
                  <a:pt x="0" y="269"/>
                </a:lnTo>
                <a:lnTo>
                  <a:pt x="0" y="276"/>
                </a:lnTo>
                <a:lnTo>
                  <a:pt x="6" y="281"/>
                </a:lnTo>
                <a:lnTo>
                  <a:pt x="11" y="285"/>
                </a:lnTo>
                <a:lnTo>
                  <a:pt x="18" y="287"/>
                </a:lnTo>
                <a:lnTo>
                  <a:pt x="267" y="287"/>
                </a:lnTo>
                <a:lnTo>
                  <a:pt x="267" y="287"/>
                </a:lnTo>
                <a:lnTo>
                  <a:pt x="274" y="285"/>
                </a:lnTo>
                <a:lnTo>
                  <a:pt x="279" y="281"/>
                </a:lnTo>
                <a:lnTo>
                  <a:pt x="283" y="276"/>
                </a:lnTo>
                <a:lnTo>
                  <a:pt x="285" y="269"/>
                </a:lnTo>
                <a:lnTo>
                  <a:pt x="285" y="19"/>
                </a:lnTo>
                <a:lnTo>
                  <a:pt x="285" y="19"/>
                </a:lnTo>
                <a:lnTo>
                  <a:pt x="283" y="11"/>
                </a:lnTo>
                <a:lnTo>
                  <a:pt x="279" y="6"/>
                </a:lnTo>
                <a:lnTo>
                  <a:pt x="274" y="2"/>
                </a:lnTo>
                <a:lnTo>
                  <a:pt x="267" y="0"/>
                </a:lnTo>
                <a:lnTo>
                  <a:pt x="267" y="0"/>
                </a:lnTo>
                <a:close/>
                <a:moveTo>
                  <a:pt x="53" y="269"/>
                </a:moveTo>
                <a:lnTo>
                  <a:pt x="18" y="269"/>
                </a:lnTo>
                <a:lnTo>
                  <a:pt x="18" y="233"/>
                </a:lnTo>
                <a:lnTo>
                  <a:pt x="53" y="233"/>
                </a:lnTo>
                <a:lnTo>
                  <a:pt x="53" y="269"/>
                </a:lnTo>
                <a:close/>
                <a:moveTo>
                  <a:pt x="53" y="198"/>
                </a:moveTo>
                <a:lnTo>
                  <a:pt x="18" y="198"/>
                </a:lnTo>
                <a:lnTo>
                  <a:pt x="18" y="162"/>
                </a:lnTo>
                <a:lnTo>
                  <a:pt x="53" y="162"/>
                </a:lnTo>
                <a:lnTo>
                  <a:pt x="53" y="198"/>
                </a:lnTo>
                <a:close/>
                <a:moveTo>
                  <a:pt x="53" y="126"/>
                </a:moveTo>
                <a:lnTo>
                  <a:pt x="18" y="126"/>
                </a:lnTo>
                <a:lnTo>
                  <a:pt x="18" y="91"/>
                </a:lnTo>
                <a:lnTo>
                  <a:pt x="53" y="91"/>
                </a:lnTo>
                <a:lnTo>
                  <a:pt x="53" y="126"/>
                </a:lnTo>
                <a:close/>
                <a:moveTo>
                  <a:pt x="53" y="55"/>
                </a:moveTo>
                <a:lnTo>
                  <a:pt x="18" y="55"/>
                </a:lnTo>
                <a:lnTo>
                  <a:pt x="18" y="19"/>
                </a:lnTo>
                <a:lnTo>
                  <a:pt x="53" y="19"/>
                </a:lnTo>
                <a:lnTo>
                  <a:pt x="53" y="55"/>
                </a:lnTo>
                <a:close/>
                <a:moveTo>
                  <a:pt x="214" y="269"/>
                </a:moveTo>
                <a:lnTo>
                  <a:pt x="71" y="269"/>
                </a:lnTo>
                <a:lnTo>
                  <a:pt x="71" y="180"/>
                </a:lnTo>
                <a:lnTo>
                  <a:pt x="214" y="180"/>
                </a:lnTo>
                <a:lnTo>
                  <a:pt x="214" y="269"/>
                </a:lnTo>
                <a:close/>
                <a:moveTo>
                  <a:pt x="214" y="162"/>
                </a:moveTo>
                <a:lnTo>
                  <a:pt x="71" y="162"/>
                </a:lnTo>
                <a:lnTo>
                  <a:pt x="71" y="19"/>
                </a:lnTo>
                <a:lnTo>
                  <a:pt x="214" y="19"/>
                </a:lnTo>
                <a:lnTo>
                  <a:pt x="214" y="162"/>
                </a:lnTo>
                <a:close/>
                <a:moveTo>
                  <a:pt x="267" y="269"/>
                </a:moveTo>
                <a:lnTo>
                  <a:pt x="232" y="269"/>
                </a:lnTo>
                <a:lnTo>
                  <a:pt x="232" y="233"/>
                </a:lnTo>
                <a:lnTo>
                  <a:pt x="267" y="233"/>
                </a:lnTo>
                <a:lnTo>
                  <a:pt x="267" y="269"/>
                </a:lnTo>
                <a:close/>
                <a:moveTo>
                  <a:pt x="267" y="198"/>
                </a:moveTo>
                <a:lnTo>
                  <a:pt x="232" y="198"/>
                </a:lnTo>
                <a:lnTo>
                  <a:pt x="232" y="162"/>
                </a:lnTo>
                <a:lnTo>
                  <a:pt x="267" y="162"/>
                </a:lnTo>
                <a:lnTo>
                  <a:pt x="267" y="198"/>
                </a:lnTo>
                <a:close/>
                <a:moveTo>
                  <a:pt x="267" y="126"/>
                </a:moveTo>
                <a:lnTo>
                  <a:pt x="232" y="126"/>
                </a:lnTo>
                <a:lnTo>
                  <a:pt x="232" y="91"/>
                </a:lnTo>
                <a:lnTo>
                  <a:pt x="267" y="91"/>
                </a:lnTo>
                <a:lnTo>
                  <a:pt x="267" y="126"/>
                </a:lnTo>
                <a:close/>
                <a:moveTo>
                  <a:pt x="267" y="55"/>
                </a:moveTo>
                <a:lnTo>
                  <a:pt x="232" y="55"/>
                </a:lnTo>
                <a:lnTo>
                  <a:pt x="232" y="19"/>
                </a:lnTo>
                <a:lnTo>
                  <a:pt x="267" y="19"/>
                </a:lnTo>
                <a:lnTo>
                  <a:pt x="267" y="55"/>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78" name="Group 78"/>
          <p:cNvGrpSpPr/>
          <p:nvPr/>
        </p:nvGrpSpPr>
        <p:grpSpPr>
          <a:xfrm>
            <a:off x="3887984" y="1980161"/>
            <a:ext cx="148716" cy="351514"/>
            <a:chOff x="3405334" y="1535355"/>
            <a:chExt cx="137038" cy="323909"/>
          </a:xfrm>
        </p:grpSpPr>
        <p:sp>
          <p:nvSpPr>
            <p:cNvPr id="38" name="Freeform 61"/>
            <p:cNvSpPr/>
            <p:nvPr/>
          </p:nvSpPr>
          <p:spPr bwMode="auto">
            <a:xfrm>
              <a:off x="3444784" y="1535355"/>
              <a:ext cx="56062" cy="56062"/>
            </a:xfrm>
            <a:custGeom>
              <a:avLst/>
              <a:gdLst/>
              <a:ahLst/>
              <a:cxnLst>
                <a:cxn ang="0">
                  <a:pos x="25" y="0"/>
                </a:cxn>
                <a:cxn ang="0">
                  <a:pos x="25" y="0"/>
                </a:cxn>
                <a:cxn ang="0">
                  <a:pos x="36" y="2"/>
                </a:cxn>
                <a:cxn ang="0">
                  <a:pos x="45" y="7"/>
                </a:cxn>
                <a:cxn ang="0">
                  <a:pos x="51" y="16"/>
                </a:cxn>
                <a:cxn ang="0">
                  <a:pos x="53" y="27"/>
                </a:cxn>
                <a:cxn ang="0">
                  <a:pos x="53" y="27"/>
                </a:cxn>
                <a:cxn ang="0">
                  <a:pos x="51" y="36"/>
                </a:cxn>
                <a:cxn ang="0">
                  <a:pos x="45" y="45"/>
                </a:cxn>
                <a:cxn ang="0">
                  <a:pos x="36" y="51"/>
                </a:cxn>
                <a:cxn ang="0">
                  <a:pos x="25" y="52"/>
                </a:cxn>
                <a:cxn ang="0">
                  <a:pos x="25" y="52"/>
                </a:cxn>
                <a:cxn ang="0">
                  <a:pos x="16" y="51"/>
                </a:cxn>
                <a:cxn ang="0">
                  <a:pos x="7" y="45"/>
                </a:cxn>
                <a:cxn ang="0">
                  <a:pos x="2" y="36"/>
                </a:cxn>
                <a:cxn ang="0">
                  <a:pos x="0" y="27"/>
                </a:cxn>
                <a:cxn ang="0">
                  <a:pos x="0" y="27"/>
                </a:cxn>
                <a:cxn ang="0">
                  <a:pos x="2" y="16"/>
                </a:cxn>
                <a:cxn ang="0">
                  <a:pos x="7" y="7"/>
                </a:cxn>
                <a:cxn ang="0">
                  <a:pos x="16" y="2"/>
                </a:cxn>
                <a:cxn ang="0">
                  <a:pos x="25" y="0"/>
                </a:cxn>
                <a:cxn ang="0">
                  <a:pos x="25" y="0"/>
                </a:cxn>
              </a:cxnLst>
              <a:rect l="0" t="0" r="r" b="b"/>
              <a:pathLst>
                <a:path w="53" h="52">
                  <a:moveTo>
                    <a:pt x="25" y="0"/>
                  </a:moveTo>
                  <a:lnTo>
                    <a:pt x="25" y="0"/>
                  </a:lnTo>
                  <a:lnTo>
                    <a:pt x="36" y="2"/>
                  </a:lnTo>
                  <a:lnTo>
                    <a:pt x="45" y="7"/>
                  </a:lnTo>
                  <a:lnTo>
                    <a:pt x="51" y="16"/>
                  </a:lnTo>
                  <a:lnTo>
                    <a:pt x="53" y="27"/>
                  </a:lnTo>
                  <a:lnTo>
                    <a:pt x="53" y="27"/>
                  </a:lnTo>
                  <a:lnTo>
                    <a:pt x="51" y="36"/>
                  </a:lnTo>
                  <a:lnTo>
                    <a:pt x="45" y="45"/>
                  </a:lnTo>
                  <a:lnTo>
                    <a:pt x="36" y="51"/>
                  </a:lnTo>
                  <a:lnTo>
                    <a:pt x="25" y="52"/>
                  </a:lnTo>
                  <a:lnTo>
                    <a:pt x="25" y="52"/>
                  </a:lnTo>
                  <a:lnTo>
                    <a:pt x="16" y="51"/>
                  </a:lnTo>
                  <a:lnTo>
                    <a:pt x="7" y="45"/>
                  </a:lnTo>
                  <a:lnTo>
                    <a:pt x="2" y="36"/>
                  </a:lnTo>
                  <a:lnTo>
                    <a:pt x="0" y="27"/>
                  </a:lnTo>
                  <a:lnTo>
                    <a:pt x="0" y="27"/>
                  </a:lnTo>
                  <a:lnTo>
                    <a:pt x="2" y="16"/>
                  </a:lnTo>
                  <a:lnTo>
                    <a:pt x="7" y="7"/>
                  </a:lnTo>
                  <a:lnTo>
                    <a:pt x="16" y="2"/>
                  </a:lnTo>
                  <a:lnTo>
                    <a:pt x="25" y="0"/>
                  </a:lnTo>
                  <a:lnTo>
                    <a:pt x="25"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9" name="Freeform 62"/>
            <p:cNvSpPr/>
            <p:nvPr/>
          </p:nvSpPr>
          <p:spPr bwMode="auto">
            <a:xfrm>
              <a:off x="3405334" y="1603875"/>
              <a:ext cx="137038" cy="255389"/>
            </a:xfrm>
            <a:custGeom>
              <a:avLst/>
              <a:gdLst/>
              <a:ahLst/>
              <a:cxnLst>
                <a:cxn ang="0">
                  <a:pos x="74" y="0"/>
                </a:cxn>
                <a:cxn ang="0">
                  <a:pos x="54" y="0"/>
                </a:cxn>
                <a:cxn ang="0">
                  <a:pos x="47" y="2"/>
                </a:cxn>
                <a:cxn ang="0">
                  <a:pos x="27" y="11"/>
                </a:cxn>
                <a:cxn ang="0">
                  <a:pos x="11" y="35"/>
                </a:cxn>
                <a:cxn ang="0">
                  <a:pos x="2" y="64"/>
                </a:cxn>
                <a:cxn ang="0">
                  <a:pos x="2" y="94"/>
                </a:cxn>
                <a:cxn ang="0">
                  <a:pos x="4" y="100"/>
                </a:cxn>
                <a:cxn ang="0">
                  <a:pos x="11" y="107"/>
                </a:cxn>
                <a:cxn ang="0">
                  <a:pos x="20" y="107"/>
                </a:cxn>
                <a:cxn ang="0">
                  <a:pos x="27" y="100"/>
                </a:cxn>
                <a:cxn ang="0">
                  <a:pos x="27" y="94"/>
                </a:cxn>
                <a:cxn ang="0">
                  <a:pos x="27" y="69"/>
                </a:cxn>
                <a:cxn ang="0">
                  <a:pos x="35" y="44"/>
                </a:cxn>
                <a:cxn ang="0">
                  <a:pos x="35" y="100"/>
                </a:cxn>
                <a:cxn ang="0">
                  <a:pos x="35" y="102"/>
                </a:cxn>
                <a:cxn ang="0">
                  <a:pos x="35" y="167"/>
                </a:cxn>
                <a:cxn ang="0">
                  <a:pos x="33" y="232"/>
                </a:cxn>
                <a:cxn ang="0">
                  <a:pos x="36" y="243"/>
                </a:cxn>
                <a:cxn ang="0">
                  <a:pos x="47" y="247"/>
                </a:cxn>
                <a:cxn ang="0">
                  <a:pos x="56" y="243"/>
                </a:cxn>
                <a:cxn ang="0">
                  <a:pos x="62" y="232"/>
                </a:cxn>
                <a:cxn ang="0">
                  <a:pos x="64" y="181"/>
                </a:cxn>
                <a:cxn ang="0">
                  <a:pos x="64" y="131"/>
                </a:cxn>
                <a:cxn ang="0">
                  <a:pos x="69" y="131"/>
                </a:cxn>
                <a:cxn ang="0">
                  <a:pos x="71" y="232"/>
                </a:cxn>
                <a:cxn ang="0">
                  <a:pos x="73" y="239"/>
                </a:cxn>
                <a:cxn ang="0">
                  <a:pos x="80" y="247"/>
                </a:cxn>
                <a:cxn ang="0">
                  <a:pos x="91" y="247"/>
                </a:cxn>
                <a:cxn ang="0">
                  <a:pos x="100" y="239"/>
                </a:cxn>
                <a:cxn ang="0">
                  <a:pos x="100" y="232"/>
                </a:cxn>
                <a:cxn ang="0">
                  <a:pos x="98" y="102"/>
                </a:cxn>
                <a:cxn ang="0">
                  <a:pos x="98" y="98"/>
                </a:cxn>
                <a:cxn ang="0">
                  <a:pos x="98" y="42"/>
                </a:cxn>
                <a:cxn ang="0">
                  <a:pos x="103" y="54"/>
                </a:cxn>
                <a:cxn ang="0">
                  <a:pos x="107" y="82"/>
                </a:cxn>
                <a:cxn ang="0">
                  <a:pos x="105" y="94"/>
                </a:cxn>
                <a:cxn ang="0">
                  <a:pos x="109" y="103"/>
                </a:cxn>
                <a:cxn ang="0">
                  <a:pos x="118" y="107"/>
                </a:cxn>
                <a:cxn ang="0">
                  <a:pos x="127" y="103"/>
                </a:cxn>
                <a:cxn ang="0">
                  <a:pos x="132" y="94"/>
                </a:cxn>
                <a:cxn ang="0">
                  <a:pos x="132" y="80"/>
                </a:cxn>
                <a:cxn ang="0">
                  <a:pos x="127" y="49"/>
                </a:cxn>
                <a:cxn ang="0">
                  <a:pos x="114" y="22"/>
                </a:cxn>
                <a:cxn ang="0">
                  <a:pos x="98" y="7"/>
                </a:cxn>
                <a:cxn ang="0">
                  <a:pos x="84" y="2"/>
                </a:cxn>
                <a:cxn ang="0">
                  <a:pos x="74" y="0"/>
                </a:cxn>
              </a:cxnLst>
              <a:rect l="0" t="0" r="r" b="b"/>
              <a:pathLst>
                <a:path w="132" h="247">
                  <a:moveTo>
                    <a:pt x="74" y="0"/>
                  </a:moveTo>
                  <a:lnTo>
                    <a:pt x="74" y="0"/>
                  </a:lnTo>
                  <a:lnTo>
                    <a:pt x="65" y="0"/>
                  </a:lnTo>
                  <a:lnTo>
                    <a:pt x="54" y="0"/>
                  </a:lnTo>
                  <a:lnTo>
                    <a:pt x="54" y="0"/>
                  </a:lnTo>
                  <a:lnTo>
                    <a:pt x="47" y="2"/>
                  </a:lnTo>
                  <a:lnTo>
                    <a:pt x="40" y="4"/>
                  </a:lnTo>
                  <a:lnTo>
                    <a:pt x="27" y="11"/>
                  </a:lnTo>
                  <a:lnTo>
                    <a:pt x="18" y="22"/>
                  </a:lnTo>
                  <a:lnTo>
                    <a:pt x="11" y="35"/>
                  </a:lnTo>
                  <a:lnTo>
                    <a:pt x="6" y="49"/>
                  </a:lnTo>
                  <a:lnTo>
                    <a:pt x="2" y="64"/>
                  </a:lnTo>
                  <a:lnTo>
                    <a:pt x="0" y="80"/>
                  </a:lnTo>
                  <a:lnTo>
                    <a:pt x="2" y="94"/>
                  </a:lnTo>
                  <a:lnTo>
                    <a:pt x="2" y="94"/>
                  </a:lnTo>
                  <a:lnTo>
                    <a:pt x="4" y="100"/>
                  </a:lnTo>
                  <a:lnTo>
                    <a:pt x="6" y="103"/>
                  </a:lnTo>
                  <a:lnTo>
                    <a:pt x="11" y="107"/>
                  </a:lnTo>
                  <a:lnTo>
                    <a:pt x="16" y="107"/>
                  </a:lnTo>
                  <a:lnTo>
                    <a:pt x="20" y="107"/>
                  </a:lnTo>
                  <a:lnTo>
                    <a:pt x="24" y="103"/>
                  </a:lnTo>
                  <a:lnTo>
                    <a:pt x="27" y="100"/>
                  </a:lnTo>
                  <a:lnTo>
                    <a:pt x="27" y="94"/>
                  </a:lnTo>
                  <a:lnTo>
                    <a:pt x="27" y="94"/>
                  </a:lnTo>
                  <a:lnTo>
                    <a:pt x="27" y="83"/>
                  </a:lnTo>
                  <a:lnTo>
                    <a:pt x="27" y="69"/>
                  </a:lnTo>
                  <a:lnTo>
                    <a:pt x="29" y="56"/>
                  </a:lnTo>
                  <a:lnTo>
                    <a:pt x="35" y="44"/>
                  </a:lnTo>
                  <a:lnTo>
                    <a:pt x="35" y="44"/>
                  </a:lnTo>
                  <a:lnTo>
                    <a:pt x="35" y="100"/>
                  </a:lnTo>
                  <a:lnTo>
                    <a:pt x="35" y="102"/>
                  </a:lnTo>
                  <a:lnTo>
                    <a:pt x="35" y="102"/>
                  </a:lnTo>
                  <a:lnTo>
                    <a:pt x="35" y="102"/>
                  </a:lnTo>
                  <a:lnTo>
                    <a:pt x="35" y="167"/>
                  </a:lnTo>
                  <a:lnTo>
                    <a:pt x="33" y="232"/>
                  </a:lnTo>
                  <a:lnTo>
                    <a:pt x="33" y="232"/>
                  </a:lnTo>
                  <a:lnTo>
                    <a:pt x="33" y="239"/>
                  </a:lnTo>
                  <a:lnTo>
                    <a:pt x="36" y="243"/>
                  </a:lnTo>
                  <a:lnTo>
                    <a:pt x="42" y="247"/>
                  </a:lnTo>
                  <a:lnTo>
                    <a:pt x="47" y="247"/>
                  </a:lnTo>
                  <a:lnTo>
                    <a:pt x="53" y="247"/>
                  </a:lnTo>
                  <a:lnTo>
                    <a:pt x="56" y="243"/>
                  </a:lnTo>
                  <a:lnTo>
                    <a:pt x="60" y="239"/>
                  </a:lnTo>
                  <a:lnTo>
                    <a:pt x="62" y="232"/>
                  </a:lnTo>
                  <a:lnTo>
                    <a:pt x="62" y="232"/>
                  </a:lnTo>
                  <a:lnTo>
                    <a:pt x="64" y="181"/>
                  </a:lnTo>
                  <a:lnTo>
                    <a:pt x="64" y="131"/>
                  </a:lnTo>
                  <a:lnTo>
                    <a:pt x="64" y="131"/>
                  </a:lnTo>
                  <a:lnTo>
                    <a:pt x="69" y="131"/>
                  </a:lnTo>
                  <a:lnTo>
                    <a:pt x="69" y="131"/>
                  </a:lnTo>
                  <a:lnTo>
                    <a:pt x="69" y="181"/>
                  </a:lnTo>
                  <a:lnTo>
                    <a:pt x="71" y="232"/>
                  </a:lnTo>
                  <a:lnTo>
                    <a:pt x="71" y="232"/>
                  </a:lnTo>
                  <a:lnTo>
                    <a:pt x="73" y="239"/>
                  </a:lnTo>
                  <a:lnTo>
                    <a:pt x="76" y="243"/>
                  </a:lnTo>
                  <a:lnTo>
                    <a:pt x="80" y="247"/>
                  </a:lnTo>
                  <a:lnTo>
                    <a:pt x="85" y="247"/>
                  </a:lnTo>
                  <a:lnTo>
                    <a:pt x="91" y="247"/>
                  </a:lnTo>
                  <a:lnTo>
                    <a:pt x="96" y="243"/>
                  </a:lnTo>
                  <a:lnTo>
                    <a:pt x="100" y="239"/>
                  </a:lnTo>
                  <a:lnTo>
                    <a:pt x="100" y="232"/>
                  </a:lnTo>
                  <a:lnTo>
                    <a:pt x="100" y="232"/>
                  </a:lnTo>
                  <a:lnTo>
                    <a:pt x="98" y="167"/>
                  </a:lnTo>
                  <a:lnTo>
                    <a:pt x="98" y="102"/>
                  </a:lnTo>
                  <a:lnTo>
                    <a:pt x="98" y="102"/>
                  </a:lnTo>
                  <a:lnTo>
                    <a:pt x="98" y="98"/>
                  </a:lnTo>
                  <a:lnTo>
                    <a:pt x="98" y="98"/>
                  </a:lnTo>
                  <a:lnTo>
                    <a:pt x="98" y="42"/>
                  </a:lnTo>
                  <a:lnTo>
                    <a:pt x="98" y="42"/>
                  </a:lnTo>
                  <a:lnTo>
                    <a:pt x="103" y="54"/>
                  </a:lnTo>
                  <a:lnTo>
                    <a:pt x="105" y="67"/>
                  </a:lnTo>
                  <a:lnTo>
                    <a:pt x="107" y="82"/>
                  </a:lnTo>
                  <a:lnTo>
                    <a:pt x="105" y="94"/>
                  </a:lnTo>
                  <a:lnTo>
                    <a:pt x="105" y="94"/>
                  </a:lnTo>
                  <a:lnTo>
                    <a:pt x="105" y="100"/>
                  </a:lnTo>
                  <a:lnTo>
                    <a:pt x="109" y="103"/>
                  </a:lnTo>
                  <a:lnTo>
                    <a:pt x="113" y="107"/>
                  </a:lnTo>
                  <a:lnTo>
                    <a:pt x="118" y="107"/>
                  </a:lnTo>
                  <a:lnTo>
                    <a:pt x="122" y="107"/>
                  </a:lnTo>
                  <a:lnTo>
                    <a:pt x="127" y="103"/>
                  </a:lnTo>
                  <a:lnTo>
                    <a:pt x="131" y="100"/>
                  </a:lnTo>
                  <a:lnTo>
                    <a:pt x="132" y="94"/>
                  </a:lnTo>
                  <a:lnTo>
                    <a:pt x="132" y="94"/>
                  </a:lnTo>
                  <a:lnTo>
                    <a:pt x="132" y="80"/>
                  </a:lnTo>
                  <a:lnTo>
                    <a:pt x="131" y="64"/>
                  </a:lnTo>
                  <a:lnTo>
                    <a:pt x="127" y="49"/>
                  </a:lnTo>
                  <a:lnTo>
                    <a:pt x="122" y="35"/>
                  </a:lnTo>
                  <a:lnTo>
                    <a:pt x="114" y="22"/>
                  </a:lnTo>
                  <a:lnTo>
                    <a:pt x="103" y="11"/>
                  </a:lnTo>
                  <a:lnTo>
                    <a:pt x="98" y="7"/>
                  </a:lnTo>
                  <a:lnTo>
                    <a:pt x="91" y="4"/>
                  </a:lnTo>
                  <a:lnTo>
                    <a:pt x="84" y="2"/>
                  </a:lnTo>
                  <a:lnTo>
                    <a:pt x="74" y="0"/>
                  </a:lnTo>
                  <a:lnTo>
                    <a:pt x="74"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40" name="Freeform 63"/>
          <p:cNvSpPr>
            <a:spLocks noEditPoints="1"/>
          </p:cNvSpPr>
          <p:nvPr/>
        </p:nvSpPr>
        <p:spPr bwMode="auto">
          <a:xfrm>
            <a:off x="4728028" y="2000442"/>
            <a:ext cx="362778" cy="310952"/>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1" name="Freeform 69"/>
          <p:cNvSpPr>
            <a:spLocks noEditPoints="1"/>
          </p:cNvSpPr>
          <p:nvPr/>
        </p:nvSpPr>
        <p:spPr bwMode="auto">
          <a:xfrm>
            <a:off x="1103953" y="1245583"/>
            <a:ext cx="232088" cy="340246"/>
          </a:xfrm>
          <a:custGeom>
            <a:avLst/>
            <a:gdLst/>
            <a:ahLst/>
            <a:cxnLst>
              <a:cxn ang="0">
                <a:pos x="180" y="76"/>
              </a:cxn>
              <a:cxn ang="0">
                <a:pos x="167" y="34"/>
              </a:cxn>
              <a:cxn ang="0">
                <a:pos x="133" y="7"/>
              </a:cxn>
              <a:cxn ang="0">
                <a:pos x="104" y="0"/>
              </a:cxn>
              <a:cxn ang="0">
                <a:pos x="62" y="14"/>
              </a:cxn>
              <a:cxn ang="0">
                <a:pos x="35" y="47"/>
              </a:cxn>
              <a:cxn ang="0">
                <a:pos x="27" y="132"/>
              </a:cxn>
              <a:cxn ang="0">
                <a:pos x="17" y="136"/>
              </a:cxn>
              <a:cxn ang="0">
                <a:pos x="0" y="156"/>
              </a:cxn>
              <a:cxn ang="0">
                <a:pos x="0" y="276"/>
              </a:cxn>
              <a:cxn ang="0">
                <a:pos x="8" y="295"/>
              </a:cxn>
              <a:cxn ang="0">
                <a:pos x="27" y="303"/>
              </a:cxn>
              <a:cxn ang="0">
                <a:pos x="185" y="303"/>
              </a:cxn>
              <a:cxn ang="0">
                <a:pos x="205" y="286"/>
              </a:cxn>
              <a:cxn ang="0">
                <a:pos x="207" y="161"/>
              </a:cxn>
              <a:cxn ang="0">
                <a:pos x="205" y="150"/>
              </a:cxn>
              <a:cxn ang="0">
                <a:pos x="185" y="134"/>
              </a:cxn>
              <a:cxn ang="0">
                <a:pos x="47" y="76"/>
              </a:cxn>
              <a:cxn ang="0">
                <a:pos x="51" y="54"/>
              </a:cxn>
              <a:cxn ang="0">
                <a:pos x="71" y="29"/>
              </a:cxn>
              <a:cxn ang="0">
                <a:pos x="104" y="20"/>
              </a:cxn>
              <a:cxn ang="0">
                <a:pos x="125" y="24"/>
              </a:cxn>
              <a:cxn ang="0">
                <a:pos x="151" y="45"/>
              </a:cxn>
              <a:cxn ang="0">
                <a:pos x="160" y="76"/>
              </a:cxn>
              <a:cxn ang="0">
                <a:pos x="47" y="76"/>
              </a:cxn>
              <a:cxn ang="0">
                <a:pos x="187" y="279"/>
              </a:cxn>
              <a:cxn ang="0">
                <a:pos x="180" y="285"/>
              </a:cxn>
              <a:cxn ang="0">
                <a:pos x="24" y="283"/>
              </a:cxn>
              <a:cxn ang="0">
                <a:pos x="18" y="276"/>
              </a:cxn>
              <a:cxn ang="0">
                <a:pos x="18" y="158"/>
              </a:cxn>
              <a:cxn ang="0">
                <a:pos x="27" y="152"/>
              </a:cxn>
              <a:cxn ang="0">
                <a:pos x="183" y="152"/>
              </a:cxn>
              <a:cxn ang="0">
                <a:pos x="189" y="161"/>
              </a:cxn>
              <a:cxn ang="0">
                <a:pos x="113" y="190"/>
              </a:cxn>
              <a:cxn ang="0">
                <a:pos x="111" y="183"/>
              </a:cxn>
              <a:cxn ang="0">
                <a:pos x="104" y="179"/>
              </a:cxn>
              <a:cxn ang="0">
                <a:pos x="95" y="187"/>
              </a:cxn>
              <a:cxn ang="0">
                <a:pos x="95" y="212"/>
              </a:cxn>
              <a:cxn ang="0">
                <a:pos x="85" y="223"/>
              </a:cxn>
              <a:cxn ang="0">
                <a:pos x="85" y="236"/>
              </a:cxn>
              <a:cxn ang="0">
                <a:pos x="104" y="246"/>
              </a:cxn>
              <a:cxn ang="0">
                <a:pos x="116" y="241"/>
              </a:cxn>
              <a:cxn ang="0">
                <a:pos x="122" y="228"/>
              </a:cxn>
              <a:cxn ang="0">
                <a:pos x="116" y="214"/>
              </a:cxn>
            </a:cxnLst>
            <a:rect l="0" t="0" r="r" b="b"/>
            <a:pathLst>
              <a:path w="207" h="303">
                <a:moveTo>
                  <a:pt x="180" y="132"/>
                </a:moveTo>
                <a:lnTo>
                  <a:pt x="180" y="76"/>
                </a:lnTo>
                <a:lnTo>
                  <a:pt x="180" y="76"/>
                </a:lnTo>
                <a:lnTo>
                  <a:pt x="178" y="62"/>
                </a:lnTo>
                <a:lnTo>
                  <a:pt x="172" y="47"/>
                </a:lnTo>
                <a:lnTo>
                  <a:pt x="167" y="34"/>
                </a:lnTo>
                <a:lnTo>
                  <a:pt x="156" y="24"/>
                </a:lnTo>
                <a:lnTo>
                  <a:pt x="145" y="14"/>
                </a:lnTo>
                <a:lnTo>
                  <a:pt x="133" y="7"/>
                </a:lnTo>
                <a:lnTo>
                  <a:pt x="118" y="2"/>
                </a:lnTo>
                <a:lnTo>
                  <a:pt x="104" y="0"/>
                </a:lnTo>
                <a:lnTo>
                  <a:pt x="104" y="0"/>
                </a:lnTo>
                <a:lnTo>
                  <a:pt x="89" y="2"/>
                </a:lnTo>
                <a:lnTo>
                  <a:pt x="75" y="7"/>
                </a:lnTo>
                <a:lnTo>
                  <a:pt x="62" y="14"/>
                </a:lnTo>
                <a:lnTo>
                  <a:pt x="49" y="24"/>
                </a:lnTo>
                <a:lnTo>
                  <a:pt x="40" y="34"/>
                </a:lnTo>
                <a:lnTo>
                  <a:pt x="35" y="47"/>
                </a:lnTo>
                <a:lnTo>
                  <a:pt x="29" y="62"/>
                </a:lnTo>
                <a:lnTo>
                  <a:pt x="27" y="76"/>
                </a:lnTo>
                <a:lnTo>
                  <a:pt x="27" y="132"/>
                </a:lnTo>
                <a:lnTo>
                  <a:pt x="27" y="132"/>
                </a:lnTo>
                <a:lnTo>
                  <a:pt x="22" y="134"/>
                </a:lnTo>
                <a:lnTo>
                  <a:pt x="17" y="136"/>
                </a:lnTo>
                <a:lnTo>
                  <a:pt x="8" y="141"/>
                </a:lnTo>
                <a:lnTo>
                  <a:pt x="2" y="150"/>
                </a:lnTo>
                <a:lnTo>
                  <a:pt x="0" y="156"/>
                </a:lnTo>
                <a:lnTo>
                  <a:pt x="0" y="161"/>
                </a:lnTo>
                <a:lnTo>
                  <a:pt x="0" y="276"/>
                </a:lnTo>
                <a:lnTo>
                  <a:pt x="0" y="276"/>
                </a:lnTo>
                <a:lnTo>
                  <a:pt x="0" y="281"/>
                </a:lnTo>
                <a:lnTo>
                  <a:pt x="2" y="286"/>
                </a:lnTo>
                <a:lnTo>
                  <a:pt x="8" y="295"/>
                </a:lnTo>
                <a:lnTo>
                  <a:pt x="17" y="301"/>
                </a:lnTo>
                <a:lnTo>
                  <a:pt x="22" y="303"/>
                </a:lnTo>
                <a:lnTo>
                  <a:pt x="27" y="303"/>
                </a:lnTo>
                <a:lnTo>
                  <a:pt x="180" y="303"/>
                </a:lnTo>
                <a:lnTo>
                  <a:pt x="180" y="303"/>
                </a:lnTo>
                <a:lnTo>
                  <a:pt x="185" y="303"/>
                </a:lnTo>
                <a:lnTo>
                  <a:pt x="191" y="301"/>
                </a:lnTo>
                <a:lnTo>
                  <a:pt x="200" y="295"/>
                </a:lnTo>
                <a:lnTo>
                  <a:pt x="205" y="286"/>
                </a:lnTo>
                <a:lnTo>
                  <a:pt x="207" y="281"/>
                </a:lnTo>
                <a:lnTo>
                  <a:pt x="207" y="276"/>
                </a:lnTo>
                <a:lnTo>
                  <a:pt x="207" y="161"/>
                </a:lnTo>
                <a:lnTo>
                  <a:pt x="207" y="161"/>
                </a:lnTo>
                <a:lnTo>
                  <a:pt x="207" y="156"/>
                </a:lnTo>
                <a:lnTo>
                  <a:pt x="205" y="150"/>
                </a:lnTo>
                <a:lnTo>
                  <a:pt x="200" y="141"/>
                </a:lnTo>
                <a:lnTo>
                  <a:pt x="191" y="136"/>
                </a:lnTo>
                <a:lnTo>
                  <a:pt x="185" y="134"/>
                </a:lnTo>
                <a:lnTo>
                  <a:pt x="180" y="132"/>
                </a:lnTo>
                <a:lnTo>
                  <a:pt x="180" y="132"/>
                </a:lnTo>
                <a:close/>
                <a:moveTo>
                  <a:pt x="47" y="76"/>
                </a:moveTo>
                <a:lnTo>
                  <a:pt x="47" y="76"/>
                </a:lnTo>
                <a:lnTo>
                  <a:pt x="47" y="65"/>
                </a:lnTo>
                <a:lnTo>
                  <a:pt x="51" y="54"/>
                </a:lnTo>
                <a:lnTo>
                  <a:pt x="56" y="45"/>
                </a:lnTo>
                <a:lnTo>
                  <a:pt x="64" y="36"/>
                </a:lnTo>
                <a:lnTo>
                  <a:pt x="71" y="29"/>
                </a:lnTo>
                <a:lnTo>
                  <a:pt x="82" y="24"/>
                </a:lnTo>
                <a:lnTo>
                  <a:pt x="93" y="20"/>
                </a:lnTo>
                <a:lnTo>
                  <a:pt x="104" y="20"/>
                </a:lnTo>
                <a:lnTo>
                  <a:pt x="104" y="20"/>
                </a:lnTo>
                <a:lnTo>
                  <a:pt x="114" y="20"/>
                </a:lnTo>
                <a:lnTo>
                  <a:pt x="125" y="24"/>
                </a:lnTo>
                <a:lnTo>
                  <a:pt x="134" y="29"/>
                </a:lnTo>
                <a:lnTo>
                  <a:pt x="143" y="36"/>
                </a:lnTo>
                <a:lnTo>
                  <a:pt x="151" y="45"/>
                </a:lnTo>
                <a:lnTo>
                  <a:pt x="156" y="54"/>
                </a:lnTo>
                <a:lnTo>
                  <a:pt x="160" y="65"/>
                </a:lnTo>
                <a:lnTo>
                  <a:pt x="160" y="76"/>
                </a:lnTo>
                <a:lnTo>
                  <a:pt x="160" y="132"/>
                </a:lnTo>
                <a:lnTo>
                  <a:pt x="47" y="132"/>
                </a:lnTo>
                <a:lnTo>
                  <a:pt x="47" y="76"/>
                </a:lnTo>
                <a:close/>
                <a:moveTo>
                  <a:pt x="189" y="276"/>
                </a:moveTo>
                <a:lnTo>
                  <a:pt x="189" y="276"/>
                </a:lnTo>
                <a:lnTo>
                  <a:pt x="187" y="279"/>
                </a:lnTo>
                <a:lnTo>
                  <a:pt x="185" y="281"/>
                </a:lnTo>
                <a:lnTo>
                  <a:pt x="183" y="283"/>
                </a:lnTo>
                <a:lnTo>
                  <a:pt x="180" y="285"/>
                </a:lnTo>
                <a:lnTo>
                  <a:pt x="27" y="285"/>
                </a:lnTo>
                <a:lnTo>
                  <a:pt x="27" y="285"/>
                </a:lnTo>
                <a:lnTo>
                  <a:pt x="24" y="283"/>
                </a:lnTo>
                <a:lnTo>
                  <a:pt x="22" y="281"/>
                </a:lnTo>
                <a:lnTo>
                  <a:pt x="18" y="279"/>
                </a:lnTo>
                <a:lnTo>
                  <a:pt x="18" y="276"/>
                </a:lnTo>
                <a:lnTo>
                  <a:pt x="18" y="161"/>
                </a:lnTo>
                <a:lnTo>
                  <a:pt x="18" y="161"/>
                </a:lnTo>
                <a:lnTo>
                  <a:pt x="18" y="158"/>
                </a:lnTo>
                <a:lnTo>
                  <a:pt x="22" y="154"/>
                </a:lnTo>
                <a:lnTo>
                  <a:pt x="24" y="152"/>
                </a:lnTo>
                <a:lnTo>
                  <a:pt x="27" y="152"/>
                </a:lnTo>
                <a:lnTo>
                  <a:pt x="180" y="152"/>
                </a:lnTo>
                <a:lnTo>
                  <a:pt x="180" y="152"/>
                </a:lnTo>
                <a:lnTo>
                  <a:pt x="183" y="152"/>
                </a:lnTo>
                <a:lnTo>
                  <a:pt x="185" y="154"/>
                </a:lnTo>
                <a:lnTo>
                  <a:pt x="187" y="158"/>
                </a:lnTo>
                <a:lnTo>
                  <a:pt x="189" y="161"/>
                </a:lnTo>
                <a:lnTo>
                  <a:pt x="189" y="276"/>
                </a:lnTo>
                <a:close/>
                <a:moveTo>
                  <a:pt x="113" y="212"/>
                </a:moveTo>
                <a:lnTo>
                  <a:pt x="113" y="190"/>
                </a:lnTo>
                <a:lnTo>
                  <a:pt x="113" y="190"/>
                </a:lnTo>
                <a:lnTo>
                  <a:pt x="113" y="187"/>
                </a:lnTo>
                <a:lnTo>
                  <a:pt x="111" y="183"/>
                </a:lnTo>
                <a:lnTo>
                  <a:pt x="107" y="181"/>
                </a:lnTo>
                <a:lnTo>
                  <a:pt x="104" y="179"/>
                </a:lnTo>
                <a:lnTo>
                  <a:pt x="104" y="179"/>
                </a:lnTo>
                <a:lnTo>
                  <a:pt x="100" y="181"/>
                </a:lnTo>
                <a:lnTo>
                  <a:pt x="96" y="183"/>
                </a:lnTo>
                <a:lnTo>
                  <a:pt x="95" y="187"/>
                </a:lnTo>
                <a:lnTo>
                  <a:pt x="95" y="190"/>
                </a:lnTo>
                <a:lnTo>
                  <a:pt x="95" y="212"/>
                </a:lnTo>
                <a:lnTo>
                  <a:pt x="95" y="212"/>
                </a:lnTo>
                <a:lnTo>
                  <a:pt x="91" y="214"/>
                </a:lnTo>
                <a:lnTo>
                  <a:pt x="87" y="217"/>
                </a:lnTo>
                <a:lnTo>
                  <a:pt x="85" y="223"/>
                </a:lnTo>
                <a:lnTo>
                  <a:pt x="85" y="228"/>
                </a:lnTo>
                <a:lnTo>
                  <a:pt x="85" y="228"/>
                </a:lnTo>
                <a:lnTo>
                  <a:pt x="85" y="236"/>
                </a:lnTo>
                <a:lnTo>
                  <a:pt x="91" y="241"/>
                </a:lnTo>
                <a:lnTo>
                  <a:pt x="96" y="245"/>
                </a:lnTo>
                <a:lnTo>
                  <a:pt x="104" y="246"/>
                </a:lnTo>
                <a:lnTo>
                  <a:pt x="104" y="246"/>
                </a:lnTo>
                <a:lnTo>
                  <a:pt x="111" y="245"/>
                </a:lnTo>
                <a:lnTo>
                  <a:pt x="116" y="241"/>
                </a:lnTo>
                <a:lnTo>
                  <a:pt x="122" y="236"/>
                </a:lnTo>
                <a:lnTo>
                  <a:pt x="122" y="228"/>
                </a:lnTo>
                <a:lnTo>
                  <a:pt x="122" y="228"/>
                </a:lnTo>
                <a:lnTo>
                  <a:pt x="122" y="223"/>
                </a:lnTo>
                <a:lnTo>
                  <a:pt x="120" y="217"/>
                </a:lnTo>
                <a:lnTo>
                  <a:pt x="116" y="214"/>
                </a:lnTo>
                <a:lnTo>
                  <a:pt x="113" y="212"/>
                </a:lnTo>
                <a:lnTo>
                  <a:pt x="113"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2" name="Freeform 70"/>
          <p:cNvSpPr>
            <a:spLocks noEditPoints="1"/>
          </p:cNvSpPr>
          <p:nvPr/>
        </p:nvSpPr>
        <p:spPr bwMode="auto">
          <a:xfrm>
            <a:off x="1953125" y="1245583"/>
            <a:ext cx="342496" cy="340246"/>
          </a:xfrm>
          <a:custGeom>
            <a:avLst/>
            <a:gdLst/>
            <a:ahLst/>
            <a:cxnLst>
              <a:cxn ang="0">
                <a:pos x="150" y="0"/>
              </a:cxn>
              <a:cxn ang="0">
                <a:pos x="119" y="4"/>
              </a:cxn>
              <a:cxn ang="0">
                <a:pos x="92" y="13"/>
              </a:cxn>
              <a:cxn ang="0">
                <a:pos x="67" y="27"/>
              </a:cxn>
              <a:cxn ang="0">
                <a:pos x="43" y="45"/>
              </a:cxn>
              <a:cxn ang="0">
                <a:pos x="25" y="67"/>
              </a:cxn>
              <a:cxn ang="0">
                <a:pos x="11" y="92"/>
              </a:cxn>
              <a:cxn ang="0">
                <a:pos x="2" y="121"/>
              </a:cxn>
              <a:cxn ang="0">
                <a:pos x="0" y="152"/>
              </a:cxn>
              <a:cxn ang="0">
                <a:pos x="0" y="167"/>
              </a:cxn>
              <a:cxn ang="0">
                <a:pos x="5" y="198"/>
              </a:cxn>
              <a:cxn ang="0">
                <a:pos x="18" y="225"/>
              </a:cxn>
              <a:cxn ang="0">
                <a:pos x="34" y="248"/>
              </a:cxn>
              <a:cxn ang="0">
                <a:pos x="54" y="268"/>
              </a:cxn>
              <a:cxn ang="0">
                <a:pos x="78" y="285"/>
              </a:cxn>
              <a:cxn ang="0">
                <a:pos x="105" y="295"/>
              </a:cxn>
              <a:cxn ang="0">
                <a:pos x="136" y="303"/>
              </a:cxn>
              <a:cxn ang="0">
                <a:pos x="150" y="303"/>
              </a:cxn>
              <a:cxn ang="0">
                <a:pos x="181" y="301"/>
              </a:cxn>
              <a:cxn ang="0">
                <a:pos x="210" y="292"/>
              </a:cxn>
              <a:cxn ang="0">
                <a:pos x="235" y="277"/>
              </a:cxn>
              <a:cxn ang="0">
                <a:pos x="257" y="259"/>
              </a:cxn>
              <a:cxn ang="0">
                <a:pos x="275" y="236"/>
              </a:cxn>
              <a:cxn ang="0">
                <a:pos x="290" y="210"/>
              </a:cxn>
              <a:cxn ang="0">
                <a:pos x="299" y="183"/>
              </a:cxn>
              <a:cxn ang="0">
                <a:pos x="302" y="152"/>
              </a:cxn>
              <a:cxn ang="0">
                <a:pos x="301" y="136"/>
              </a:cxn>
              <a:cxn ang="0">
                <a:pos x="295" y="107"/>
              </a:cxn>
              <a:cxn ang="0">
                <a:pos x="283" y="80"/>
              </a:cxn>
              <a:cxn ang="0">
                <a:pos x="268" y="56"/>
              </a:cxn>
              <a:cxn ang="0">
                <a:pos x="246" y="34"/>
              </a:cxn>
              <a:cxn ang="0">
                <a:pos x="223" y="18"/>
              </a:cxn>
              <a:cxn ang="0">
                <a:pos x="196" y="7"/>
              </a:cxn>
              <a:cxn ang="0">
                <a:pos x="167" y="2"/>
              </a:cxn>
              <a:cxn ang="0">
                <a:pos x="150" y="0"/>
              </a:cxn>
              <a:cxn ang="0">
                <a:pos x="94" y="227"/>
              </a:cxn>
              <a:cxn ang="0">
                <a:pos x="94" y="76"/>
              </a:cxn>
              <a:cxn ang="0">
                <a:pos x="132" y="227"/>
              </a:cxn>
              <a:cxn ang="0">
                <a:pos x="170" y="227"/>
              </a:cxn>
              <a:cxn ang="0">
                <a:pos x="170" y="76"/>
              </a:cxn>
              <a:cxn ang="0">
                <a:pos x="206" y="227"/>
              </a:cxn>
            </a:cxnLst>
            <a:rect l="0" t="0" r="r" b="b"/>
            <a:pathLst>
              <a:path w="302" h="303">
                <a:moveTo>
                  <a:pt x="150" y="0"/>
                </a:moveTo>
                <a:lnTo>
                  <a:pt x="150" y="0"/>
                </a:lnTo>
                <a:lnTo>
                  <a:pt x="136" y="2"/>
                </a:lnTo>
                <a:lnTo>
                  <a:pt x="119" y="4"/>
                </a:lnTo>
                <a:lnTo>
                  <a:pt x="105" y="7"/>
                </a:lnTo>
                <a:lnTo>
                  <a:pt x="92" y="13"/>
                </a:lnTo>
                <a:lnTo>
                  <a:pt x="78" y="18"/>
                </a:lnTo>
                <a:lnTo>
                  <a:pt x="67" y="27"/>
                </a:lnTo>
                <a:lnTo>
                  <a:pt x="54" y="34"/>
                </a:lnTo>
                <a:lnTo>
                  <a:pt x="43" y="45"/>
                </a:lnTo>
                <a:lnTo>
                  <a:pt x="34" y="56"/>
                </a:lnTo>
                <a:lnTo>
                  <a:pt x="25" y="67"/>
                </a:lnTo>
                <a:lnTo>
                  <a:pt x="18" y="80"/>
                </a:lnTo>
                <a:lnTo>
                  <a:pt x="11" y="92"/>
                </a:lnTo>
                <a:lnTo>
                  <a:pt x="5" y="107"/>
                </a:lnTo>
                <a:lnTo>
                  <a:pt x="2" y="121"/>
                </a:lnTo>
                <a:lnTo>
                  <a:pt x="0" y="136"/>
                </a:lnTo>
                <a:lnTo>
                  <a:pt x="0" y="152"/>
                </a:lnTo>
                <a:lnTo>
                  <a:pt x="0" y="152"/>
                </a:lnTo>
                <a:lnTo>
                  <a:pt x="0" y="167"/>
                </a:lnTo>
                <a:lnTo>
                  <a:pt x="2" y="183"/>
                </a:lnTo>
                <a:lnTo>
                  <a:pt x="5" y="198"/>
                </a:lnTo>
                <a:lnTo>
                  <a:pt x="11" y="210"/>
                </a:lnTo>
                <a:lnTo>
                  <a:pt x="18" y="225"/>
                </a:lnTo>
                <a:lnTo>
                  <a:pt x="25" y="236"/>
                </a:lnTo>
                <a:lnTo>
                  <a:pt x="34" y="248"/>
                </a:lnTo>
                <a:lnTo>
                  <a:pt x="43" y="259"/>
                </a:lnTo>
                <a:lnTo>
                  <a:pt x="54" y="268"/>
                </a:lnTo>
                <a:lnTo>
                  <a:pt x="67" y="277"/>
                </a:lnTo>
                <a:lnTo>
                  <a:pt x="78" y="285"/>
                </a:lnTo>
                <a:lnTo>
                  <a:pt x="92" y="292"/>
                </a:lnTo>
                <a:lnTo>
                  <a:pt x="105" y="295"/>
                </a:lnTo>
                <a:lnTo>
                  <a:pt x="119" y="301"/>
                </a:lnTo>
                <a:lnTo>
                  <a:pt x="136" y="303"/>
                </a:lnTo>
                <a:lnTo>
                  <a:pt x="150" y="303"/>
                </a:lnTo>
                <a:lnTo>
                  <a:pt x="150" y="303"/>
                </a:lnTo>
                <a:lnTo>
                  <a:pt x="167" y="303"/>
                </a:lnTo>
                <a:lnTo>
                  <a:pt x="181" y="301"/>
                </a:lnTo>
                <a:lnTo>
                  <a:pt x="196" y="295"/>
                </a:lnTo>
                <a:lnTo>
                  <a:pt x="210" y="292"/>
                </a:lnTo>
                <a:lnTo>
                  <a:pt x="223" y="285"/>
                </a:lnTo>
                <a:lnTo>
                  <a:pt x="235" y="277"/>
                </a:lnTo>
                <a:lnTo>
                  <a:pt x="246" y="268"/>
                </a:lnTo>
                <a:lnTo>
                  <a:pt x="257" y="259"/>
                </a:lnTo>
                <a:lnTo>
                  <a:pt x="268" y="248"/>
                </a:lnTo>
                <a:lnTo>
                  <a:pt x="275" y="236"/>
                </a:lnTo>
                <a:lnTo>
                  <a:pt x="283" y="225"/>
                </a:lnTo>
                <a:lnTo>
                  <a:pt x="290" y="210"/>
                </a:lnTo>
                <a:lnTo>
                  <a:pt x="295" y="198"/>
                </a:lnTo>
                <a:lnTo>
                  <a:pt x="299" y="183"/>
                </a:lnTo>
                <a:lnTo>
                  <a:pt x="301" y="167"/>
                </a:lnTo>
                <a:lnTo>
                  <a:pt x="302" y="152"/>
                </a:lnTo>
                <a:lnTo>
                  <a:pt x="302" y="152"/>
                </a:lnTo>
                <a:lnTo>
                  <a:pt x="301" y="136"/>
                </a:lnTo>
                <a:lnTo>
                  <a:pt x="299" y="121"/>
                </a:lnTo>
                <a:lnTo>
                  <a:pt x="295" y="107"/>
                </a:lnTo>
                <a:lnTo>
                  <a:pt x="290" y="92"/>
                </a:lnTo>
                <a:lnTo>
                  <a:pt x="283" y="80"/>
                </a:lnTo>
                <a:lnTo>
                  <a:pt x="275" y="67"/>
                </a:lnTo>
                <a:lnTo>
                  <a:pt x="268" y="56"/>
                </a:lnTo>
                <a:lnTo>
                  <a:pt x="257" y="45"/>
                </a:lnTo>
                <a:lnTo>
                  <a:pt x="246" y="34"/>
                </a:lnTo>
                <a:lnTo>
                  <a:pt x="235" y="27"/>
                </a:lnTo>
                <a:lnTo>
                  <a:pt x="223" y="18"/>
                </a:lnTo>
                <a:lnTo>
                  <a:pt x="210" y="13"/>
                </a:lnTo>
                <a:lnTo>
                  <a:pt x="196" y="7"/>
                </a:lnTo>
                <a:lnTo>
                  <a:pt x="181" y="4"/>
                </a:lnTo>
                <a:lnTo>
                  <a:pt x="167" y="2"/>
                </a:lnTo>
                <a:lnTo>
                  <a:pt x="150" y="0"/>
                </a:lnTo>
                <a:lnTo>
                  <a:pt x="150" y="0"/>
                </a:lnTo>
                <a:close/>
                <a:moveTo>
                  <a:pt x="132" y="227"/>
                </a:moveTo>
                <a:lnTo>
                  <a:pt x="94" y="227"/>
                </a:lnTo>
                <a:lnTo>
                  <a:pt x="94" y="152"/>
                </a:lnTo>
                <a:lnTo>
                  <a:pt x="94" y="76"/>
                </a:lnTo>
                <a:lnTo>
                  <a:pt x="132" y="76"/>
                </a:lnTo>
                <a:lnTo>
                  <a:pt x="132" y="227"/>
                </a:lnTo>
                <a:close/>
                <a:moveTo>
                  <a:pt x="206" y="227"/>
                </a:moveTo>
                <a:lnTo>
                  <a:pt x="170" y="227"/>
                </a:lnTo>
                <a:lnTo>
                  <a:pt x="170" y="152"/>
                </a:lnTo>
                <a:lnTo>
                  <a:pt x="170" y="76"/>
                </a:lnTo>
                <a:lnTo>
                  <a:pt x="206" y="76"/>
                </a:lnTo>
                <a:lnTo>
                  <a:pt x="206" y="22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79" name="Group 74"/>
          <p:cNvGrpSpPr/>
          <p:nvPr/>
        </p:nvGrpSpPr>
        <p:grpSpPr>
          <a:xfrm>
            <a:off x="3867793" y="1247749"/>
            <a:ext cx="187022" cy="337990"/>
            <a:chOff x="3386647" y="802411"/>
            <a:chExt cx="172336" cy="311450"/>
          </a:xfrm>
        </p:grpSpPr>
        <p:sp>
          <p:nvSpPr>
            <p:cNvPr id="43" name="Freeform 71"/>
            <p:cNvSpPr/>
            <p:nvPr/>
          </p:nvSpPr>
          <p:spPr bwMode="auto">
            <a:xfrm>
              <a:off x="3459319" y="802411"/>
              <a:ext cx="51909" cy="51909"/>
            </a:xfrm>
            <a:custGeom>
              <a:avLst/>
              <a:gdLst/>
              <a:ahLst/>
              <a:cxnLst>
                <a:cxn ang="0">
                  <a:pos x="25" y="0"/>
                </a:cxn>
                <a:cxn ang="0">
                  <a:pos x="25" y="0"/>
                </a:cxn>
                <a:cxn ang="0">
                  <a:pos x="34" y="2"/>
                </a:cxn>
                <a:cxn ang="0">
                  <a:pos x="43" y="7"/>
                </a:cxn>
                <a:cxn ang="0">
                  <a:pos x="49" y="16"/>
                </a:cxn>
                <a:cxn ang="0">
                  <a:pos x="50" y="25"/>
                </a:cxn>
                <a:cxn ang="0">
                  <a:pos x="50" y="25"/>
                </a:cxn>
                <a:cxn ang="0">
                  <a:pos x="49" y="36"/>
                </a:cxn>
                <a:cxn ang="0">
                  <a:pos x="43" y="43"/>
                </a:cxn>
                <a:cxn ang="0">
                  <a:pos x="34" y="49"/>
                </a:cxn>
                <a:cxn ang="0">
                  <a:pos x="25" y="51"/>
                </a:cxn>
                <a:cxn ang="0">
                  <a:pos x="25" y="51"/>
                </a:cxn>
                <a:cxn ang="0">
                  <a:pos x="16" y="49"/>
                </a:cxn>
                <a:cxn ang="0">
                  <a:pos x="7" y="43"/>
                </a:cxn>
                <a:cxn ang="0">
                  <a:pos x="1" y="36"/>
                </a:cxn>
                <a:cxn ang="0">
                  <a:pos x="0" y="25"/>
                </a:cxn>
                <a:cxn ang="0">
                  <a:pos x="0" y="25"/>
                </a:cxn>
                <a:cxn ang="0">
                  <a:pos x="1" y="16"/>
                </a:cxn>
                <a:cxn ang="0">
                  <a:pos x="7" y="7"/>
                </a:cxn>
                <a:cxn ang="0">
                  <a:pos x="16" y="2"/>
                </a:cxn>
                <a:cxn ang="0">
                  <a:pos x="25" y="0"/>
                </a:cxn>
                <a:cxn ang="0">
                  <a:pos x="25" y="0"/>
                </a:cxn>
              </a:cxnLst>
              <a:rect l="0" t="0" r="r" b="b"/>
              <a:pathLst>
                <a:path w="50" h="51">
                  <a:moveTo>
                    <a:pt x="25" y="0"/>
                  </a:moveTo>
                  <a:lnTo>
                    <a:pt x="25" y="0"/>
                  </a:lnTo>
                  <a:lnTo>
                    <a:pt x="34" y="2"/>
                  </a:lnTo>
                  <a:lnTo>
                    <a:pt x="43" y="7"/>
                  </a:lnTo>
                  <a:lnTo>
                    <a:pt x="49" y="16"/>
                  </a:lnTo>
                  <a:lnTo>
                    <a:pt x="50" y="25"/>
                  </a:lnTo>
                  <a:lnTo>
                    <a:pt x="50" y="25"/>
                  </a:lnTo>
                  <a:lnTo>
                    <a:pt x="49" y="36"/>
                  </a:lnTo>
                  <a:lnTo>
                    <a:pt x="43" y="43"/>
                  </a:lnTo>
                  <a:lnTo>
                    <a:pt x="34" y="49"/>
                  </a:lnTo>
                  <a:lnTo>
                    <a:pt x="25" y="51"/>
                  </a:lnTo>
                  <a:lnTo>
                    <a:pt x="25" y="51"/>
                  </a:lnTo>
                  <a:lnTo>
                    <a:pt x="16" y="49"/>
                  </a:lnTo>
                  <a:lnTo>
                    <a:pt x="7" y="43"/>
                  </a:lnTo>
                  <a:lnTo>
                    <a:pt x="1" y="36"/>
                  </a:lnTo>
                  <a:lnTo>
                    <a:pt x="0" y="25"/>
                  </a:lnTo>
                  <a:lnTo>
                    <a:pt x="0" y="25"/>
                  </a:lnTo>
                  <a:lnTo>
                    <a:pt x="1" y="16"/>
                  </a:lnTo>
                  <a:lnTo>
                    <a:pt x="7" y="7"/>
                  </a:lnTo>
                  <a:lnTo>
                    <a:pt x="16" y="2"/>
                  </a:lnTo>
                  <a:lnTo>
                    <a:pt x="25" y="0"/>
                  </a:lnTo>
                  <a:lnTo>
                    <a:pt x="25"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4" name="Freeform 72"/>
            <p:cNvSpPr>
              <a:spLocks noEditPoints="1"/>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 ang="0">
                  <a:pos x="139" y="119"/>
                </a:cxn>
                <a:cxn ang="0">
                  <a:pos x="134" y="130"/>
                </a:cxn>
                <a:cxn ang="0">
                  <a:pos x="129" y="92"/>
                </a:cxn>
                <a:cxn ang="0">
                  <a:pos x="136" y="105"/>
                </a:cxn>
                <a:cxn ang="0">
                  <a:pos x="141" y="118"/>
                </a:cxn>
                <a:cxn ang="0">
                  <a:pos x="139" y="119"/>
                </a:cxn>
                <a:cxn ang="0">
                  <a:pos x="141" y="118"/>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close/>
                  <a:moveTo>
                    <a:pt x="139" y="119"/>
                  </a:moveTo>
                  <a:lnTo>
                    <a:pt x="139" y="119"/>
                  </a:lnTo>
                  <a:lnTo>
                    <a:pt x="134" y="130"/>
                  </a:lnTo>
                  <a:lnTo>
                    <a:pt x="134" y="130"/>
                  </a:lnTo>
                  <a:lnTo>
                    <a:pt x="129" y="141"/>
                  </a:lnTo>
                  <a:lnTo>
                    <a:pt x="129" y="92"/>
                  </a:lnTo>
                  <a:lnTo>
                    <a:pt x="129" y="92"/>
                  </a:lnTo>
                  <a:lnTo>
                    <a:pt x="136" y="105"/>
                  </a:lnTo>
                  <a:lnTo>
                    <a:pt x="141" y="118"/>
                  </a:lnTo>
                  <a:lnTo>
                    <a:pt x="141" y="118"/>
                  </a:lnTo>
                  <a:lnTo>
                    <a:pt x="139" y="119"/>
                  </a:lnTo>
                  <a:lnTo>
                    <a:pt x="139" y="119"/>
                  </a:lnTo>
                  <a:close/>
                  <a:moveTo>
                    <a:pt x="141" y="118"/>
                  </a:moveTo>
                  <a:lnTo>
                    <a:pt x="141" y="118"/>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5" name="Freeform 73"/>
            <p:cNvSpPr/>
            <p:nvPr/>
          </p:nvSpPr>
          <p:spPr bwMode="auto">
            <a:xfrm>
              <a:off x="3386647" y="802411"/>
              <a:ext cx="172336" cy="311450"/>
            </a:xfrm>
            <a:custGeom>
              <a:avLst/>
              <a:gdLst/>
              <a:ahLst/>
              <a:cxnLst>
                <a:cxn ang="0">
                  <a:pos x="158" y="94"/>
                </a:cxn>
                <a:cxn ang="0">
                  <a:pos x="141" y="69"/>
                </a:cxn>
                <a:cxn ang="0">
                  <a:pos x="134" y="63"/>
                </a:cxn>
                <a:cxn ang="0">
                  <a:pos x="130" y="60"/>
                </a:cxn>
                <a:cxn ang="0">
                  <a:pos x="123" y="58"/>
                </a:cxn>
                <a:cxn ang="0">
                  <a:pos x="100" y="54"/>
                </a:cxn>
                <a:cxn ang="0">
                  <a:pos x="67" y="58"/>
                </a:cxn>
                <a:cxn ang="0">
                  <a:pos x="63" y="58"/>
                </a:cxn>
                <a:cxn ang="0">
                  <a:pos x="61" y="58"/>
                </a:cxn>
                <a:cxn ang="0">
                  <a:pos x="61" y="58"/>
                </a:cxn>
                <a:cxn ang="0">
                  <a:pos x="34" y="56"/>
                </a:cxn>
                <a:cxn ang="0">
                  <a:pos x="27" y="40"/>
                </a:cxn>
                <a:cxn ang="0">
                  <a:pos x="23" y="23"/>
                </a:cxn>
                <a:cxn ang="0">
                  <a:pos x="20" y="2"/>
                </a:cxn>
                <a:cxn ang="0">
                  <a:pos x="14" y="0"/>
                </a:cxn>
                <a:cxn ang="0">
                  <a:pos x="12" y="2"/>
                </a:cxn>
                <a:cxn ang="0">
                  <a:pos x="14" y="14"/>
                </a:cxn>
                <a:cxn ang="0">
                  <a:pos x="9" y="14"/>
                </a:cxn>
                <a:cxn ang="0">
                  <a:pos x="2" y="22"/>
                </a:cxn>
                <a:cxn ang="0">
                  <a:pos x="0" y="29"/>
                </a:cxn>
                <a:cxn ang="0">
                  <a:pos x="11" y="60"/>
                </a:cxn>
                <a:cxn ang="0">
                  <a:pos x="14" y="70"/>
                </a:cxn>
                <a:cxn ang="0">
                  <a:pos x="22" y="76"/>
                </a:cxn>
                <a:cxn ang="0">
                  <a:pos x="40" y="81"/>
                </a:cxn>
                <a:cxn ang="0">
                  <a:pos x="60" y="83"/>
                </a:cxn>
                <a:cxn ang="0">
                  <a:pos x="60" y="92"/>
                </a:cxn>
                <a:cxn ang="0">
                  <a:pos x="60" y="286"/>
                </a:cxn>
                <a:cxn ang="0">
                  <a:pos x="61" y="292"/>
                </a:cxn>
                <a:cxn ang="0">
                  <a:pos x="69" y="299"/>
                </a:cxn>
                <a:cxn ang="0">
                  <a:pos x="74" y="301"/>
                </a:cxn>
                <a:cxn ang="0">
                  <a:pos x="85" y="295"/>
                </a:cxn>
                <a:cxn ang="0">
                  <a:pos x="89" y="286"/>
                </a:cxn>
                <a:cxn ang="0">
                  <a:pos x="89" y="185"/>
                </a:cxn>
                <a:cxn ang="0">
                  <a:pos x="90" y="179"/>
                </a:cxn>
                <a:cxn ang="0">
                  <a:pos x="94" y="179"/>
                </a:cxn>
                <a:cxn ang="0">
                  <a:pos x="100" y="181"/>
                </a:cxn>
                <a:cxn ang="0">
                  <a:pos x="100" y="286"/>
                </a:cxn>
                <a:cxn ang="0">
                  <a:pos x="101" y="292"/>
                </a:cxn>
                <a:cxn ang="0">
                  <a:pos x="109" y="299"/>
                </a:cxn>
                <a:cxn ang="0">
                  <a:pos x="114" y="301"/>
                </a:cxn>
                <a:cxn ang="0">
                  <a:pos x="125" y="295"/>
                </a:cxn>
                <a:cxn ang="0">
                  <a:pos x="129" y="286"/>
                </a:cxn>
                <a:cxn ang="0">
                  <a:pos x="129" y="174"/>
                </a:cxn>
                <a:cxn ang="0">
                  <a:pos x="136" y="167"/>
                </a:cxn>
                <a:cxn ang="0">
                  <a:pos x="150" y="152"/>
                </a:cxn>
                <a:cxn ang="0">
                  <a:pos x="156" y="143"/>
                </a:cxn>
                <a:cxn ang="0">
                  <a:pos x="163" y="125"/>
                </a:cxn>
                <a:cxn ang="0">
                  <a:pos x="165" y="119"/>
                </a:cxn>
                <a:cxn ang="0">
                  <a:pos x="161" y="107"/>
                </a:cxn>
                <a:cxn ang="0">
                  <a:pos x="158" y="94"/>
                </a:cxn>
              </a:cxnLst>
              <a:rect l="0" t="0" r="r" b="b"/>
              <a:pathLst>
                <a:path w="165" h="301">
                  <a:moveTo>
                    <a:pt x="158" y="94"/>
                  </a:moveTo>
                  <a:lnTo>
                    <a:pt x="158" y="94"/>
                  </a:lnTo>
                  <a:lnTo>
                    <a:pt x="147" y="78"/>
                  </a:lnTo>
                  <a:lnTo>
                    <a:pt x="141" y="69"/>
                  </a:lnTo>
                  <a:lnTo>
                    <a:pt x="134" y="63"/>
                  </a:lnTo>
                  <a:lnTo>
                    <a:pt x="134" y="63"/>
                  </a:lnTo>
                  <a:lnTo>
                    <a:pt x="130" y="61"/>
                  </a:lnTo>
                  <a:lnTo>
                    <a:pt x="130" y="60"/>
                  </a:lnTo>
                  <a:lnTo>
                    <a:pt x="130" y="60"/>
                  </a:lnTo>
                  <a:lnTo>
                    <a:pt x="123" y="58"/>
                  </a:lnTo>
                  <a:lnTo>
                    <a:pt x="116" y="56"/>
                  </a:lnTo>
                  <a:lnTo>
                    <a:pt x="100" y="54"/>
                  </a:lnTo>
                  <a:lnTo>
                    <a:pt x="81" y="56"/>
                  </a:lnTo>
                  <a:lnTo>
                    <a:pt x="67" y="58"/>
                  </a:lnTo>
                  <a:lnTo>
                    <a:pt x="67" y="58"/>
                  </a:lnTo>
                  <a:lnTo>
                    <a:pt x="63" y="58"/>
                  </a:lnTo>
                  <a:lnTo>
                    <a:pt x="61" y="58"/>
                  </a:lnTo>
                  <a:lnTo>
                    <a:pt x="61" y="58"/>
                  </a:lnTo>
                  <a:lnTo>
                    <a:pt x="61" y="58"/>
                  </a:lnTo>
                  <a:lnTo>
                    <a:pt x="61" y="58"/>
                  </a:lnTo>
                  <a:lnTo>
                    <a:pt x="47" y="58"/>
                  </a:lnTo>
                  <a:lnTo>
                    <a:pt x="34" y="56"/>
                  </a:lnTo>
                  <a:lnTo>
                    <a:pt x="34" y="56"/>
                  </a:lnTo>
                  <a:lnTo>
                    <a:pt x="27" y="40"/>
                  </a:lnTo>
                  <a:lnTo>
                    <a:pt x="23" y="25"/>
                  </a:lnTo>
                  <a:lnTo>
                    <a:pt x="23" y="23"/>
                  </a:lnTo>
                  <a:lnTo>
                    <a:pt x="20" y="2"/>
                  </a:lnTo>
                  <a:lnTo>
                    <a:pt x="20" y="2"/>
                  </a:lnTo>
                  <a:lnTo>
                    <a:pt x="18" y="0"/>
                  </a:lnTo>
                  <a:lnTo>
                    <a:pt x="14" y="0"/>
                  </a:lnTo>
                  <a:lnTo>
                    <a:pt x="14" y="0"/>
                  </a:lnTo>
                  <a:lnTo>
                    <a:pt x="12" y="2"/>
                  </a:lnTo>
                  <a:lnTo>
                    <a:pt x="12" y="3"/>
                  </a:lnTo>
                  <a:lnTo>
                    <a:pt x="14" y="14"/>
                  </a:lnTo>
                  <a:lnTo>
                    <a:pt x="14" y="14"/>
                  </a:lnTo>
                  <a:lnTo>
                    <a:pt x="9" y="14"/>
                  </a:lnTo>
                  <a:lnTo>
                    <a:pt x="3" y="18"/>
                  </a:lnTo>
                  <a:lnTo>
                    <a:pt x="2" y="22"/>
                  </a:lnTo>
                  <a:lnTo>
                    <a:pt x="0" y="29"/>
                  </a:lnTo>
                  <a:lnTo>
                    <a:pt x="0" y="29"/>
                  </a:lnTo>
                  <a:lnTo>
                    <a:pt x="3" y="45"/>
                  </a:lnTo>
                  <a:lnTo>
                    <a:pt x="11" y="60"/>
                  </a:lnTo>
                  <a:lnTo>
                    <a:pt x="11" y="60"/>
                  </a:lnTo>
                  <a:lnTo>
                    <a:pt x="14" y="70"/>
                  </a:lnTo>
                  <a:lnTo>
                    <a:pt x="16" y="74"/>
                  </a:lnTo>
                  <a:lnTo>
                    <a:pt x="22" y="76"/>
                  </a:lnTo>
                  <a:lnTo>
                    <a:pt x="22" y="76"/>
                  </a:lnTo>
                  <a:lnTo>
                    <a:pt x="40" y="81"/>
                  </a:lnTo>
                  <a:lnTo>
                    <a:pt x="49" y="83"/>
                  </a:lnTo>
                  <a:lnTo>
                    <a:pt x="60" y="83"/>
                  </a:lnTo>
                  <a:lnTo>
                    <a:pt x="60" y="92"/>
                  </a:lnTo>
                  <a:lnTo>
                    <a:pt x="60" y="92"/>
                  </a:lnTo>
                  <a:lnTo>
                    <a:pt x="60" y="181"/>
                  </a:lnTo>
                  <a:lnTo>
                    <a:pt x="60" y="286"/>
                  </a:lnTo>
                  <a:lnTo>
                    <a:pt x="60" y="286"/>
                  </a:lnTo>
                  <a:lnTo>
                    <a:pt x="61" y="292"/>
                  </a:lnTo>
                  <a:lnTo>
                    <a:pt x="63" y="295"/>
                  </a:lnTo>
                  <a:lnTo>
                    <a:pt x="69" y="299"/>
                  </a:lnTo>
                  <a:lnTo>
                    <a:pt x="74" y="301"/>
                  </a:lnTo>
                  <a:lnTo>
                    <a:pt x="74" y="301"/>
                  </a:lnTo>
                  <a:lnTo>
                    <a:pt x="80" y="299"/>
                  </a:lnTo>
                  <a:lnTo>
                    <a:pt x="85" y="295"/>
                  </a:lnTo>
                  <a:lnTo>
                    <a:pt x="89" y="292"/>
                  </a:lnTo>
                  <a:lnTo>
                    <a:pt x="89" y="286"/>
                  </a:lnTo>
                  <a:lnTo>
                    <a:pt x="89" y="185"/>
                  </a:lnTo>
                  <a:lnTo>
                    <a:pt x="89" y="185"/>
                  </a:lnTo>
                  <a:lnTo>
                    <a:pt x="90" y="181"/>
                  </a:lnTo>
                  <a:lnTo>
                    <a:pt x="90" y="179"/>
                  </a:lnTo>
                  <a:lnTo>
                    <a:pt x="94" y="179"/>
                  </a:lnTo>
                  <a:lnTo>
                    <a:pt x="94" y="179"/>
                  </a:lnTo>
                  <a:lnTo>
                    <a:pt x="98" y="179"/>
                  </a:lnTo>
                  <a:lnTo>
                    <a:pt x="100" y="181"/>
                  </a:lnTo>
                  <a:lnTo>
                    <a:pt x="100" y="185"/>
                  </a:lnTo>
                  <a:lnTo>
                    <a:pt x="100" y="286"/>
                  </a:lnTo>
                  <a:lnTo>
                    <a:pt x="100" y="286"/>
                  </a:lnTo>
                  <a:lnTo>
                    <a:pt x="101" y="292"/>
                  </a:lnTo>
                  <a:lnTo>
                    <a:pt x="103" y="295"/>
                  </a:lnTo>
                  <a:lnTo>
                    <a:pt x="109" y="299"/>
                  </a:lnTo>
                  <a:lnTo>
                    <a:pt x="114" y="301"/>
                  </a:lnTo>
                  <a:lnTo>
                    <a:pt x="114" y="301"/>
                  </a:lnTo>
                  <a:lnTo>
                    <a:pt x="119" y="299"/>
                  </a:lnTo>
                  <a:lnTo>
                    <a:pt x="125" y="295"/>
                  </a:lnTo>
                  <a:lnTo>
                    <a:pt x="127" y="292"/>
                  </a:lnTo>
                  <a:lnTo>
                    <a:pt x="129" y="286"/>
                  </a:lnTo>
                  <a:lnTo>
                    <a:pt x="129" y="188"/>
                  </a:lnTo>
                  <a:lnTo>
                    <a:pt x="129" y="174"/>
                  </a:lnTo>
                  <a:lnTo>
                    <a:pt x="129" y="174"/>
                  </a:lnTo>
                  <a:lnTo>
                    <a:pt x="136" y="167"/>
                  </a:lnTo>
                  <a:lnTo>
                    <a:pt x="143" y="159"/>
                  </a:lnTo>
                  <a:lnTo>
                    <a:pt x="150" y="152"/>
                  </a:lnTo>
                  <a:lnTo>
                    <a:pt x="156" y="143"/>
                  </a:lnTo>
                  <a:lnTo>
                    <a:pt x="156" y="143"/>
                  </a:lnTo>
                  <a:lnTo>
                    <a:pt x="161" y="130"/>
                  </a:lnTo>
                  <a:lnTo>
                    <a:pt x="163" y="125"/>
                  </a:lnTo>
                  <a:lnTo>
                    <a:pt x="165" y="119"/>
                  </a:lnTo>
                  <a:lnTo>
                    <a:pt x="165" y="119"/>
                  </a:lnTo>
                  <a:lnTo>
                    <a:pt x="165" y="112"/>
                  </a:lnTo>
                  <a:lnTo>
                    <a:pt x="161" y="107"/>
                  </a:lnTo>
                  <a:lnTo>
                    <a:pt x="158" y="94"/>
                  </a:lnTo>
                  <a:lnTo>
                    <a:pt x="158" y="94"/>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6" name="Freeform 74"/>
            <p:cNvSpPr/>
            <p:nvPr/>
          </p:nvSpPr>
          <p:spPr bwMode="auto">
            <a:xfrm>
              <a:off x="3521609" y="897922"/>
              <a:ext cx="12458" cy="51909"/>
            </a:xfrm>
            <a:custGeom>
              <a:avLst/>
              <a:gdLst/>
              <a:ahLst/>
              <a:cxnLst>
                <a:cxn ang="0">
                  <a:pos x="10" y="27"/>
                </a:cxn>
                <a:cxn ang="0">
                  <a:pos x="10" y="27"/>
                </a:cxn>
                <a:cxn ang="0">
                  <a:pos x="5" y="38"/>
                </a:cxn>
                <a:cxn ang="0">
                  <a:pos x="5" y="38"/>
                </a:cxn>
                <a:cxn ang="0">
                  <a:pos x="0" y="49"/>
                </a:cxn>
                <a:cxn ang="0">
                  <a:pos x="0" y="0"/>
                </a:cxn>
                <a:cxn ang="0">
                  <a:pos x="0" y="0"/>
                </a:cxn>
                <a:cxn ang="0">
                  <a:pos x="7" y="13"/>
                </a:cxn>
                <a:cxn ang="0">
                  <a:pos x="12" y="26"/>
                </a:cxn>
                <a:cxn ang="0">
                  <a:pos x="12" y="26"/>
                </a:cxn>
                <a:cxn ang="0">
                  <a:pos x="10" y="27"/>
                </a:cxn>
                <a:cxn ang="0">
                  <a:pos x="10" y="27"/>
                </a:cxn>
              </a:cxnLst>
              <a:rect l="0" t="0" r="r" b="b"/>
              <a:pathLst>
                <a:path w="12" h="49">
                  <a:moveTo>
                    <a:pt x="10" y="27"/>
                  </a:moveTo>
                  <a:lnTo>
                    <a:pt x="10" y="27"/>
                  </a:lnTo>
                  <a:lnTo>
                    <a:pt x="5" y="38"/>
                  </a:lnTo>
                  <a:lnTo>
                    <a:pt x="5" y="38"/>
                  </a:lnTo>
                  <a:lnTo>
                    <a:pt x="0" y="49"/>
                  </a:lnTo>
                  <a:lnTo>
                    <a:pt x="0" y="0"/>
                  </a:lnTo>
                  <a:lnTo>
                    <a:pt x="0" y="0"/>
                  </a:lnTo>
                  <a:lnTo>
                    <a:pt x="7" y="13"/>
                  </a:lnTo>
                  <a:lnTo>
                    <a:pt x="12" y="26"/>
                  </a:lnTo>
                  <a:lnTo>
                    <a:pt x="12" y="26"/>
                  </a:lnTo>
                  <a:lnTo>
                    <a:pt x="10" y="27"/>
                  </a:lnTo>
                  <a:lnTo>
                    <a:pt x="10" y="27"/>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7" name="Line 75"/>
            <p:cNvSpPr>
              <a:spLocks noChangeShapeType="1"/>
            </p:cNvSpPr>
            <p:nvPr/>
          </p:nvSpPr>
          <p:spPr bwMode="auto">
            <a:xfrm>
              <a:off x="3534067" y="924914"/>
              <a:ext cx="2077" cy="2077"/>
            </a:xfrm>
            <a:prstGeom prst="line">
              <a:avLst/>
            </a:pr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80" name="Group 75"/>
          <p:cNvGrpSpPr/>
          <p:nvPr/>
        </p:nvGrpSpPr>
        <p:grpSpPr>
          <a:xfrm>
            <a:off x="4732446" y="1243242"/>
            <a:ext cx="356018" cy="347004"/>
            <a:chOff x="4080141" y="798258"/>
            <a:chExt cx="328062" cy="319755"/>
          </a:xfrm>
        </p:grpSpPr>
        <p:sp>
          <p:nvSpPr>
            <p:cNvPr id="48" name="Freeform 76"/>
            <p:cNvSpPr/>
            <p:nvPr/>
          </p:nvSpPr>
          <p:spPr bwMode="auto">
            <a:xfrm>
              <a:off x="4080141" y="823174"/>
              <a:ext cx="294839" cy="294839"/>
            </a:xfrm>
            <a:custGeom>
              <a:avLst/>
              <a:gdLst/>
              <a:ahLst/>
              <a:cxnLst>
                <a:cxn ang="0">
                  <a:pos x="141" y="141"/>
                </a:cxn>
                <a:cxn ang="0">
                  <a:pos x="284" y="141"/>
                </a:cxn>
                <a:cxn ang="0">
                  <a:pos x="284" y="141"/>
                </a:cxn>
                <a:cxn ang="0">
                  <a:pos x="283" y="156"/>
                </a:cxn>
                <a:cxn ang="0">
                  <a:pos x="281" y="170"/>
                </a:cxn>
                <a:cxn ang="0">
                  <a:pos x="277" y="185"/>
                </a:cxn>
                <a:cxn ang="0">
                  <a:pos x="274" y="197"/>
                </a:cxn>
                <a:cxn ang="0">
                  <a:pos x="266" y="210"/>
                </a:cxn>
                <a:cxn ang="0">
                  <a:pos x="259" y="221"/>
                </a:cxn>
                <a:cxn ang="0">
                  <a:pos x="252" y="232"/>
                </a:cxn>
                <a:cxn ang="0">
                  <a:pos x="243" y="243"/>
                </a:cxn>
                <a:cxn ang="0">
                  <a:pos x="232" y="252"/>
                </a:cxn>
                <a:cxn ang="0">
                  <a:pos x="221" y="259"/>
                </a:cxn>
                <a:cxn ang="0">
                  <a:pos x="210" y="266"/>
                </a:cxn>
                <a:cxn ang="0">
                  <a:pos x="197" y="273"/>
                </a:cxn>
                <a:cxn ang="0">
                  <a:pos x="185" y="277"/>
                </a:cxn>
                <a:cxn ang="0">
                  <a:pos x="170" y="281"/>
                </a:cxn>
                <a:cxn ang="0">
                  <a:pos x="156" y="283"/>
                </a:cxn>
                <a:cxn ang="0">
                  <a:pos x="141" y="284"/>
                </a:cxn>
                <a:cxn ang="0">
                  <a:pos x="141" y="284"/>
                </a:cxn>
                <a:cxn ang="0">
                  <a:pos x="127" y="283"/>
                </a:cxn>
                <a:cxn ang="0">
                  <a:pos x="112" y="281"/>
                </a:cxn>
                <a:cxn ang="0">
                  <a:pos x="100" y="277"/>
                </a:cxn>
                <a:cxn ang="0">
                  <a:pos x="87" y="273"/>
                </a:cxn>
                <a:cxn ang="0">
                  <a:pos x="74" y="266"/>
                </a:cxn>
                <a:cxn ang="0">
                  <a:pos x="62" y="259"/>
                </a:cxn>
                <a:cxn ang="0">
                  <a:pos x="51" y="252"/>
                </a:cxn>
                <a:cxn ang="0">
                  <a:pos x="42" y="243"/>
                </a:cxn>
                <a:cxn ang="0">
                  <a:pos x="33" y="232"/>
                </a:cxn>
                <a:cxn ang="0">
                  <a:pos x="23" y="221"/>
                </a:cxn>
                <a:cxn ang="0">
                  <a:pos x="16" y="210"/>
                </a:cxn>
                <a:cxn ang="0">
                  <a:pos x="11" y="197"/>
                </a:cxn>
                <a:cxn ang="0">
                  <a:pos x="5" y="185"/>
                </a:cxn>
                <a:cxn ang="0">
                  <a:pos x="2" y="170"/>
                </a:cxn>
                <a:cxn ang="0">
                  <a:pos x="0" y="156"/>
                </a:cxn>
                <a:cxn ang="0">
                  <a:pos x="0" y="141"/>
                </a:cxn>
                <a:cxn ang="0">
                  <a:pos x="0" y="141"/>
                </a:cxn>
                <a:cxn ang="0">
                  <a:pos x="0" y="127"/>
                </a:cxn>
                <a:cxn ang="0">
                  <a:pos x="2" y="114"/>
                </a:cxn>
                <a:cxn ang="0">
                  <a:pos x="5" y="99"/>
                </a:cxn>
                <a:cxn ang="0">
                  <a:pos x="11" y="87"/>
                </a:cxn>
                <a:cxn ang="0">
                  <a:pos x="16" y="74"/>
                </a:cxn>
                <a:cxn ang="0">
                  <a:pos x="23" y="63"/>
                </a:cxn>
                <a:cxn ang="0">
                  <a:pos x="33" y="52"/>
                </a:cxn>
                <a:cxn ang="0">
                  <a:pos x="42" y="41"/>
                </a:cxn>
                <a:cxn ang="0">
                  <a:pos x="51" y="32"/>
                </a:cxn>
                <a:cxn ang="0">
                  <a:pos x="62" y="23"/>
                </a:cxn>
                <a:cxn ang="0">
                  <a:pos x="74" y="16"/>
                </a:cxn>
                <a:cxn ang="0">
                  <a:pos x="87" y="11"/>
                </a:cxn>
                <a:cxn ang="0">
                  <a:pos x="100" y="7"/>
                </a:cxn>
                <a:cxn ang="0">
                  <a:pos x="112" y="3"/>
                </a:cxn>
                <a:cxn ang="0">
                  <a:pos x="127" y="0"/>
                </a:cxn>
                <a:cxn ang="0">
                  <a:pos x="141" y="0"/>
                </a:cxn>
                <a:cxn ang="0">
                  <a:pos x="141" y="141"/>
                </a:cxn>
              </a:cxnLst>
              <a:rect l="0" t="0" r="r" b="b"/>
              <a:pathLst>
                <a:path w="284" h="284">
                  <a:moveTo>
                    <a:pt x="141" y="141"/>
                  </a:moveTo>
                  <a:lnTo>
                    <a:pt x="284" y="141"/>
                  </a:lnTo>
                  <a:lnTo>
                    <a:pt x="284" y="141"/>
                  </a:lnTo>
                  <a:lnTo>
                    <a:pt x="283" y="156"/>
                  </a:lnTo>
                  <a:lnTo>
                    <a:pt x="281" y="170"/>
                  </a:lnTo>
                  <a:lnTo>
                    <a:pt x="277" y="185"/>
                  </a:lnTo>
                  <a:lnTo>
                    <a:pt x="274" y="197"/>
                  </a:lnTo>
                  <a:lnTo>
                    <a:pt x="266" y="210"/>
                  </a:lnTo>
                  <a:lnTo>
                    <a:pt x="259" y="221"/>
                  </a:lnTo>
                  <a:lnTo>
                    <a:pt x="252" y="232"/>
                  </a:lnTo>
                  <a:lnTo>
                    <a:pt x="243" y="243"/>
                  </a:lnTo>
                  <a:lnTo>
                    <a:pt x="232" y="252"/>
                  </a:lnTo>
                  <a:lnTo>
                    <a:pt x="221" y="259"/>
                  </a:lnTo>
                  <a:lnTo>
                    <a:pt x="210" y="266"/>
                  </a:lnTo>
                  <a:lnTo>
                    <a:pt x="197" y="273"/>
                  </a:lnTo>
                  <a:lnTo>
                    <a:pt x="185" y="277"/>
                  </a:lnTo>
                  <a:lnTo>
                    <a:pt x="170" y="281"/>
                  </a:lnTo>
                  <a:lnTo>
                    <a:pt x="156" y="283"/>
                  </a:lnTo>
                  <a:lnTo>
                    <a:pt x="141" y="284"/>
                  </a:lnTo>
                  <a:lnTo>
                    <a:pt x="141" y="284"/>
                  </a:lnTo>
                  <a:lnTo>
                    <a:pt x="127" y="283"/>
                  </a:lnTo>
                  <a:lnTo>
                    <a:pt x="112" y="281"/>
                  </a:lnTo>
                  <a:lnTo>
                    <a:pt x="100" y="277"/>
                  </a:lnTo>
                  <a:lnTo>
                    <a:pt x="87" y="273"/>
                  </a:lnTo>
                  <a:lnTo>
                    <a:pt x="74" y="266"/>
                  </a:lnTo>
                  <a:lnTo>
                    <a:pt x="62" y="259"/>
                  </a:lnTo>
                  <a:lnTo>
                    <a:pt x="51" y="252"/>
                  </a:lnTo>
                  <a:lnTo>
                    <a:pt x="42" y="243"/>
                  </a:lnTo>
                  <a:lnTo>
                    <a:pt x="33" y="232"/>
                  </a:lnTo>
                  <a:lnTo>
                    <a:pt x="23" y="221"/>
                  </a:lnTo>
                  <a:lnTo>
                    <a:pt x="16" y="210"/>
                  </a:lnTo>
                  <a:lnTo>
                    <a:pt x="11" y="197"/>
                  </a:lnTo>
                  <a:lnTo>
                    <a:pt x="5" y="185"/>
                  </a:lnTo>
                  <a:lnTo>
                    <a:pt x="2" y="170"/>
                  </a:lnTo>
                  <a:lnTo>
                    <a:pt x="0" y="156"/>
                  </a:lnTo>
                  <a:lnTo>
                    <a:pt x="0" y="141"/>
                  </a:lnTo>
                  <a:lnTo>
                    <a:pt x="0" y="141"/>
                  </a:lnTo>
                  <a:lnTo>
                    <a:pt x="0" y="127"/>
                  </a:lnTo>
                  <a:lnTo>
                    <a:pt x="2" y="114"/>
                  </a:lnTo>
                  <a:lnTo>
                    <a:pt x="5" y="99"/>
                  </a:lnTo>
                  <a:lnTo>
                    <a:pt x="11" y="87"/>
                  </a:lnTo>
                  <a:lnTo>
                    <a:pt x="16" y="74"/>
                  </a:lnTo>
                  <a:lnTo>
                    <a:pt x="23" y="63"/>
                  </a:lnTo>
                  <a:lnTo>
                    <a:pt x="33" y="52"/>
                  </a:lnTo>
                  <a:lnTo>
                    <a:pt x="42" y="41"/>
                  </a:lnTo>
                  <a:lnTo>
                    <a:pt x="51" y="32"/>
                  </a:lnTo>
                  <a:lnTo>
                    <a:pt x="62" y="23"/>
                  </a:lnTo>
                  <a:lnTo>
                    <a:pt x="74" y="16"/>
                  </a:lnTo>
                  <a:lnTo>
                    <a:pt x="87" y="11"/>
                  </a:lnTo>
                  <a:lnTo>
                    <a:pt x="100" y="7"/>
                  </a:lnTo>
                  <a:lnTo>
                    <a:pt x="112" y="3"/>
                  </a:lnTo>
                  <a:lnTo>
                    <a:pt x="127" y="0"/>
                  </a:lnTo>
                  <a:lnTo>
                    <a:pt x="141" y="0"/>
                  </a:lnTo>
                  <a:lnTo>
                    <a:pt x="141" y="14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9" name="Freeform 77"/>
            <p:cNvSpPr/>
            <p:nvPr/>
          </p:nvSpPr>
          <p:spPr bwMode="auto">
            <a:xfrm>
              <a:off x="4260783" y="798258"/>
              <a:ext cx="147420" cy="147420"/>
            </a:xfrm>
            <a:custGeom>
              <a:avLst/>
              <a:gdLst/>
              <a:ahLst/>
              <a:cxnLst>
                <a:cxn ang="0">
                  <a:pos x="0" y="142"/>
                </a:cxn>
                <a:cxn ang="0">
                  <a:pos x="141" y="142"/>
                </a:cxn>
                <a:cxn ang="0">
                  <a:pos x="141" y="142"/>
                </a:cxn>
                <a:cxn ang="0">
                  <a:pos x="141" y="127"/>
                </a:cxn>
                <a:cxn ang="0">
                  <a:pos x="139" y="113"/>
                </a:cxn>
                <a:cxn ang="0">
                  <a:pos x="136" y="100"/>
                </a:cxn>
                <a:cxn ang="0">
                  <a:pos x="130" y="87"/>
                </a:cxn>
                <a:cxn ang="0">
                  <a:pos x="125" y="74"/>
                </a:cxn>
                <a:cxn ang="0">
                  <a:pos x="118" y="62"/>
                </a:cxn>
                <a:cxn ang="0">
                  <a:pos x="109" y="51"/>
                </a:cxn>
                <a:cxn ang="0">
                  <a:pos x="100" y="42"/>
                </a:cxn>
                <a:cxn ang="0">
                  <a:pos x="91" y="33"/>
                </a:cxn>
                <a:cxn ang="0">
                  <a:pos x="80" y="24"/>
                </a:cxn>
                <a:cxn ang="0">
                  <a:pos x="67" y="16"/>
                </a:cxn>
                <a:cxn ang="0">
                  <a:pos x="54" y="11"/>
                </a:cxn>
                <a:cxn ang="0">
                  <a:pos x="42" y="6"/>
                </a:cxn>
                <a:cxn ang="0">
                  <a:pos x="29" y="2"/>
                </a:cxn>
                <a:cxn ang="0">
                  <a:pos x="14" y="0"/>
                </a:cxn>
                <a:cxn ang="0">
                  <a:pos x="0" y="0"/>
                </a:cxn>
                <a:cxn ang="0">
                  <a:pos x="0" y="142"/>
                </a:cxn>
              </a:cxnLst>
              <a:rect l="0" t="0" r="r" b="b"/>
              <a:pathLst>
                <a:path w="141" h="142">
                  <a:moveTo>
                    <a:pt x="0" y="142"/>
                  </a:moveTo>
                  <a:lnTo>
                    <a:pt x="141" y="142"/>
                  </a:lnTo>
                  <a:lnTo>
                    <a:pt x="141" y="142"/>
                  </a:lnTo>
                  <a:lnTo>
                    <a:pt x="141" y="127"/>
                  </a:lnTo>
                  <a:lnTo>
                    <a:pt x="139" y="113"/>
                  </a:lnTo>
                  <a:lnTo>
                    <a:pt x="136" y="100"/>
                  </a:lnTo>
                  <a:lnTo>
                    <a:pt x="130" y="87"/>
                  </a:lnTo>
                  <a:lnTo>
                    <a:pt x="125" y="74"/>
                  </a:lnTo>
                  <a:lnTo>
                    <a:pt x="118" y="62"/>
                  </a:lnTo>
                  <a:lnTo>
                    <a:pt x="109" y="51"/>
                  </a:lnTo>
                  <a:lnTo>
                    <a:pt x="100" y="42"/>
                  </a:lnTo>
                  <a:lnTo>
                    <a:pt x="91" y="33"/>
                  </a:lnTo>
                  <a:lnTo>
                    <a:pt x="80" y="24"/>
                  </a:lnTo>
                  <a:lnTo>
                    <a:pt x="67" y="16"/>
                  </a:lnTo>
                  <a:lnTo>
                    <a:pt x="54" y="11"/>
                  </a:lnTo>
                  <a:lnTo>
                    <a:pt x="42" y="6"/>
                  </a:lnTo>
                  <a:lnTo>
                    <a:pt x="29" y="2"/>
                  </a:lnTo>
                  <a:lnTo>
                    <a:pt x="14" y="0"/>
                  </a:lnTo>
                  <a:lnTo>
                    <a:pt x="0" y="0"/>
                  </a:lnTo>
                  <a:lnTo>
                    <a:pt x="0" y="14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81" name="Group 73"/>
          <p:cNvGrpSpPr/>
          <p:nvPr/>
        </p:nvGrpSpPr>
        <p:grpSpPr>
          <a:xfrm>
            <a:off x="2859375" y="1245584"/>
            <a:ext cx="385310" cy="340242"/>
            <a:chOff x="2549886" y="800334"/>
            <a:chExt cx="355053" cy="313526"/>
          </a:xfrm>
        </p:grpSpPr>
        <p:sp>
          <p:nvSpPr>
            <p:cNvPr id="50" name="Freeform 88"/>
            <p:cNvSpPr/>
            <p:nvPr/>
          </p:nvSpPr>
          <p:spPr bwMode="auto">
            <a:xfrm>
              <a:off x="2653702" y="1055723"/>
              <a:ext cx="58137" cy="58137"/>
            </a:xfrm>
            <a:custGeom>
              <a:avLst/>
              <a:gdLst/>
              <a:ahLst/>
              <a:cxnLst>
                <a:cxn ang="0">
                  <a:pos x="27" y="0"/>
                </a:cxn>
                <a:cxn ang="0">
                  <a:pos x="27" y="0"/>
                </a:cxn>
                <a:cxn ang="0">
                  <a:pos x="34" y="0"/>
                </a:cxn>
                <a:cxn ang="0">
                  <a:pos x="40" y="2"/>
                </a:cxn>
                <a:cxn ang="0">
                  <a:pos x="49" y="10"/>
                </a:cxn>
                <a:cxn ang="0">
                  <a:pos x="54" y="19"/>
                </a:cxn>
                <a:cxn ang="0">
                  <a:pos x="56" y="24"/>
                </a:cxn>
                <a:cxn ang="0">
                  <a:pos x="56" y="30"/>
                </a:cxn>
                <a:cxn ang="0">
                  <a:pos x="56" y="30"/>
                </a:cxn>
                <a:cxn ang="0">
                  <a:pos x="56" y="35"/>
                </a:cxn>
                <a:cxn ang="0">
                  <a:pos x="54" y="40"/>
                </a:cxn>
                <a:cxn ang="0">
                  <a:pos x="49" y="49"/>
                </a:cxn>
                <a:cxn ang="0">
                  <a:pos x="40" y="55"/>
                </a:cxn>
                <a:cxn ang="0">
                  <a:pos x="34" y="57"/>
                </a:cxn>
                <a:cxn ang="0">
                  <a:pos x="27" y="57"/>
                </a:cxn>
                <a:cxn ang="0">
                  <a:pos x="27" y="57"/>
                </a:cxn>
                <a:cxn ang="0">
                  <a:pos x="22" y="57"/>
                </a:cxn>
                <a:cxn ang="0">
                  <a:pos x="16" y="55"/>
                </a:cxn>
                <a:cxn ang="0">
                  <a:pos x="7" y="49"/>
                </a:cxn>
                <a:cxn ang="0">
                  <a:pos x="2" y="40"/>
                </a:cxn>
                <a:cxn ang="0">
                  <a:pos x="0" y="35"/>
                </a:cxn>
                <a:cxn ang="0">
                  <a:pos x="0" y="30"/>
                </a:cxn>
                <a:cxn ang="0">
                  <a:pos x="0" y="30"/>
                </a:cxn>
                <a:cxn ang="0">
                  <a:pos x="0" y="24"/>
                </a:cxn>
                <a:cxn ang="0">
                  <a:pos x="2" y="19"/>
                </a:cxn>
                <a:cxn ang="0">
                  <a:pos x="7" y="10"/>
                </a:cxn>
                <a:cxn ang="0">
                  <a:pos x="16" y="2"/>
                </a:cxn>
                <a:cxn ang="0">
                  <a:pos x="22" y="0"/>
                </a:cxn>
                <a:cxn ang="0">
                  <a:pos x="27" y="0"/>
                </a:cxn>
                <a:cxn ang="0">
                  <a:pos x="27" y="0"/>
                </a:cxn>
              </a:cxnLst>
              <a:rect l="0" t="0" r="r" b="b"/>
              <a:pathLst>
                <a:path w="56" h="57">
                  <a:moveTo>
                    <a:pt x="27" y="0"/>
                  </a:moveTo>
                  <a:lnTo>
                    <a:pt x="27" y="0"/>
                  </a:lnTo>
                  <a:lnTo>
                    <a:pt x="34" y="0"/>
                  </a:lnTo>
                  <a:lnTo>
                    <a:pt x="40" y="2"/>
                  </a:lnTo>
                  <a:lnTo>
                    <a:pt x="49" y="10"/>
                  </a:lnTo>
                  <a:lnTo>
                    <a:pt x="54" y="19"/>
                  </a:lnTo>
                  <a:lnTo>
                    <a:pt x="56" y="24"/>
                  </a:lnTo>
                  <a:lnTo>
                    <a:pt x="56" y="30"/>
                  </a:lnTo>
                  <a:lnTo>
                    <a:pt x="56" y="30"/>
                  </a:lnTo>
                  <a:lnTo>
                    <a:pt x="56" y="35"/>
                  </a:lnTo>
                  <a:lnTo>
                    <a:pt x="54" y="40"/>
                  </a:lnTo>
                  <a:lnTo>
                    <a:pt x="49" y="49"/>
                  </a:lnTo>
                  <a:lnTo>
                    <a:pt x="40" y="55"/>
                  </a:lnTo>
                  <a:lnTo>
                    <a:pt x="34" y="57"/>
                  </a:lnTo>
                  <a:lnTo>
                    <a:pt x="27" y="57"/>
                  </a:lnTo>
                  <a:lnTo>
                    <a:pt x="27" y="57"/>
                  </a:lnTo>
                  <a:lnTo>
                    <a:pt x="22" y="57"/>
                  </a:lnTo>
                  <a:lnTo>
                    <a:pt x="16" y="55"/>
                  </a:lnTo>
                  <a:lnTo>
                    <a:pt x="7" y="49"/>
                  </a:lnTo>
                  <a:lnTo>
                    <a:pt x="2" y="40"/>
                  </a:lnTo>
                  <a:lnTo>
                    <a:pt x="0" y="35"/>
                  </a:lnTo>
                  <a:lnTo>
                    <a:pt x="0" y="30"/>
                  </a:lnTo>
                  <a:lnTo>
                    <a:pt x="0" y="30"/>
                  </a:lnTo>
                  <a:lnTo>
                    <a:pt x="0" y="24"/>
                  </a:lnTo>
                  <a:lnTo>
                    <a:pt x="2" y="19"/>
                  </a:lnTo>
                  <a:lnTo>
                    <a:pt x="7" y="10"/>
                  </a:lnTo>
                  <a:lnTo>
                    <a:pt x="16" y="2"/>
                  </a:lnTo>
                  <a:lnTo>
                    <a:pt x="22" y="0"/>
                  </a:lnTo>
                  <a:lnTo>
                    <a:pt x="27" y="0"/>
                  </a:lnTo>
                  <a:lnTo>
                    <a:pt x="27"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1" name="Freeform 89"/>
            <p:cNvSpPr/>
            <p:nvPr/>
          </p:nvSpPr>
          <p:spPr bwMode="auto">
            <a:xfrm>
              <a:off x="2782435" y="1055723"/>
              <a:ext cx="60214" cy="58137"/>
            </a:xfrm>
            <a:custGeom>
              <a:avLst/>
              <a:gdLst/>
              <a:ahLst/>
              <a:cxnLst>
                <a:cxn ang="0">
                  <a:pos x="29" y="0"/>
                </a:cxn>
                <a:cxn ang="0">
                  <a:pos x="29" y="0"/>
                </a:cxn>
                <a:cxn ang="0">
                  <a:pos x="35" y="0"/>
                </a:cxn>
                <a:cxn ang="0">
                  <a:pos x="40" y="2"/>
                </a:cxn>
                <a:cxn ang="0">
                  <a:pos x="49" y="10"/>
                </a:cxn>
                <a:cxn ang="0">
                  <a:pos x="55" y="19"/>
                </a:cxn>
                <a:cxn ang="0">
                  <a:pos x="56" y="24"/>
                </a:cxn>
                <a:cxn ang="0">
                  <a:pos x="58" y="30"/>
                </a:cxn>
                <a:cxn ang="0">
                  <a:pos x="58" y="30"/>
                </a:cxn>
                <a:cxn ang="0">
                  <a:pos x="56" y="35"/>
                </a:cxn>
                <a:cxn ang="0">
                  <a:pos x="55" y="40"/>
                </a:cxn>
                <a:cxn ang="0">
                  <a:pos x="49" y="49"/>
                </a:cxn>
                <a:cxn ang="0">
                  <a:pos x="40" y="55"/>
                </a:cxn>
                <a:cxn ang="0">
                  <a:pos x="35" y="57"/>
                </a:cxn>
                <a:cxn ang="0">
                  <a:pos x="29" y="57"/>
                </a:cxn>
                <a:cxn ang="0">
                  <a:pos x="29" y="57"/>
                </a:cxn>
                <a:cxn ang="0">
                  <a:pos x="24" y="57"/>
                </a:cxn>
                <a:cxn ang="0">
                  <a:pos x="18" y="55"/>
                </a:cxn>
                <a:cxn ang="0">
                  <a:pos x="9" y="49"/>
                </a:cxn>
                <a:cxn ang="0">
                  <a:pos x="4" y="40"/>
                </a:cxn>
                <a:cxn ang="0">
                  <a:pos x="2" y="35"/>
                </a:cxn>
                <a:cxn ang="0">
                  <a:pos x="0" y="30"/>
                </a:cxn>
                <a:cxn ang="0">
                  <a:pos x="0" y="30"/>
                </a:cxn>
                <a:cxn ang="0">
                  <a:pos x="2" y="24"/>
                </a:cxn>
                <a:cxn ang="0">
                  <a:pos x="4" y="19"/>
                </a:cxn>
                <a:cxn ang="0">
                  <a:pos x="9" y="10"/>
                </a:cxn>
                <a:cxn ang="0">
                  <a:pos x="18" y="2"/>
                </a:cxn>
                <a:cxn ang="0">
                  <a:pos x="24" y="0"/>
                </a:cxn>
                <a:cxn ang="0">
                  <a:pos x="29" y="0"/>
                </a:cxn>
                <a:cxn ang="0">
                  <a:pos x="29" y="0"/>
                </a:cxn>
              </a:cxnLst>
              <a:rect l="0" t="0" r="r" b="b"/>
              <a:pathLst>
                <a:path w="58" h="57">
                  <a:moveTo>
                    <a:pt x="29" y="0"/>
                  </a:moveTo>
                  <a:lnTo>
                    <a:pt x="29" y="0"/>
                  </a:lnTo>
                  <a:lnTo>
                    <a:pt x="35" y="0"/>
                  </a:lnTo>
                  <a:lnTo>
                    <a:pt x="40" y="2"/>
                  </a:lnTo>
                  <a:lnTo>
                    <a:pt x="49" y="10"/>
                  </a:lnTo>
                  <a:lnTo>
                    <a:pt x="55" y="19"/>
                  </a:lnTo>
                  <a:lnTo>
                    <a:pt x="56" y="24"/>
                  </a:lnTo>
                  <a:lnTo>
                    <a:pt x="58" y="30"/>
                  </a:lnTo>
                  <a:lnTo>
                    <a:pt x="58" y="30"/>
                  </a:lnTo>
                  <a:lnTo>
                    <a:pt x="56" y="35"/>
                  </a:lnTo>
                  <a:lnTo>
                    <a:pt x="55" y="40"/>
                  </a:lnTo>
                  <a:lnTo>
                    <a:pt x="49" y="49"/>
                  </a:lnTo>
                  <a:lnTo>
                    <a:pt x="40" y="55"/>
                  </a:lnTo>
                  <a:lnTo>
                    <a:pt x="35" y="57"/>
                  </a:lnTo>
                  <a:lnTo>
                    <a:pt x="29" y="57"/>
                  </a:lnTo>
                  <a:lnTo>
                    <a:pt x="29" y="57"/>
                  </a:lnTo>
                  <a:lnTo>
                    <a:pt x="24" y="57"/>
                  </a:lnTo>
                  <a:lnTo>
                    <a:pt x="18" y="55"/>
                  </a:lnTo>
                  <a:lnTo>
                    <a:pt x="9" y="49"/>
                  </a:lnTo>
                  <a:lnTo>
                    <a:pt x="4" y="40"/>
                  </a:lnTo>
                  <a:lnTo>
                    <a:pt x="2" y="35"/>
                  </a:lnTo>
                  <a:lnTo>
                    <a:pt x="0" y="30"/>
                  </a:lnTo>
                  <a:lnTo>
                    <a:pt x="0" y="30"/>
                  </a:lnTo>
                  <a:lnTo>
                    <a:pt x="2" y="24"/>
                  </a:lnTo>
                  <a:lnTo>
                    <a:pt x="4" y="19"/>
                  </a:lnTo>
                  <a:lnTo>
                    <a:pt x="9" y="10"/>
                  </a:lnTo>
                  <a:lnTo>
                    <a:pt x="18" y="2"/>
                  </a:lnTo>
                  <a:lnTo>
                    <a:pt x="24" y="0"/>
                  </a:lnTo>
                  <a:lnTo>
                    <a:pt x="29" y="0"/>
                  </a:lnTo>
                  <a:lnTo>
                    <a:pt x="29"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2" name="Freeform 90"/>
            <p:cNvSpPr/>
            <p:nvPr/>
          </p:nvSpPr>
          <p:spPr bwMode="auto">
            <a:xfrm>
              <a:off x="2549886" y="800334"/>
              <a:ext cx="355053" cy="247084"/>
            </a:xfrm>
            <a:custGeom>
              <a:avLst/>
              <a:gdLst/>
              <a:ahLst/>
              <a:cxnLst>
                <a:cxn ang="0">
                  <a:pos x="325" y="91"/>
                </a:cxn>
                <a:cxn ang="0">
                  <a:pos x="149" y="91"/>
                </a:cxn>
                <a:cxn ang="0">
                  <a:pos x="140" y="98"/>
                </a:cxn>
                <a:cxn ang="0">
                  <a:pos x="138" y="105"/>
                </a:cxn>
                <a:cxn ang="0">
                  <a:pos x="143" y="116"/>
                </a:cxn>
                <a:cxn ang="0">
                  <a:pos x="307" y="120"/>
                </a:cxn>
                <a:cxn ang="0">
                  <a:pos x="297" y="149"/>
                </a:cxn>
                <a:cxn ang="0">
                  <a:pos x="143" y="149"/>
                </a:cxn>
                <a:cxn ang="0">
                  <a:pos x="134" y="156"/>
                </a:cxn>
                <a:cxn ang="0">
                  <a:pos x="132" y="161"/>
                </a:cxn>
                <a:cxn ang="0">
                  <a:pos x="138" y="172"/>
                </a:cxn>
                <a:cxn ang="0">
                  <a:pos x="290" y="176"/>
                </a:cxn>
                <a:cxn ang="0">
                  <a:pos x="281" y="203"/>
                </a:cxn>
                <a:cxn ang="0">
                  <a:pos x="111" y="120"/>
                </a:cxn>
                <a:cxn ang="0">
                  <a:pos x="107" y="91"/>
                </a:cxn>
                <a:cxn ang="0">
                  <a:pos x="103" y="53"/>
                </a:cxn>
                <a:cxn ang="0">
                  <a:pos x="96" y="45"/>
                </a:cxn>
                <a:cxn ang="0">
                  <a:pos x="53" y="20"/>
                </a:cxn>
                <a:cxn ang="0">
                  <a:pos x="15" y="2"/>
                </a:cxn>
                <a:cxn ang="0">
                  <a:pos x="6" y="2"/>
                </a:cxn>
                <a:cxn ang="0">
                  <a:pos x="0" y="11"/>
                </a:cxn>
                <a:cxn ang="0">
                  <a:pos x="2" y="22"/>
                </a:cxn>
                <a:cxn ang="0">
                  <a:pos x="15" y="34"/>
                </a:cxn>
                <a:cxn ang="0">
                  <a:pos x="62" y="56"/>
                </a:cxn>
                <a:cxn ang="0">
                  <a:pos x="71" y="63"/>
                </a:cxn>
                <a:cxn ang="0">
                  <a:pos x="73" y="71"/>
                </a:cxn>
                <a:cxn ang="0">
                  <a:pos x="93" y="217"/>
                </a:cxn>
                <a:cxn ang="0">
                  <a:pos x="94" y="227"/>
                </a:cxn>
                <a:cxn ang="0">
                  <a:pos x="100" y="234"/>
                </a:cxn>
                <a:cxn ang="0">
                  <a:pos x="111" y="237"/>
                </a:cxn>
                <a:cxn ang="0">
                  <a:pos x="288" y="237"/>
                </a:cxn>
                <a:cxn ang="0">
                  <a:pos x="292" y="236"/>
                </a:cxn>
                <a:cxn ang="0">
                  <a:pos x="303" y="230"/>
                </a:cxn>
                <a:cxn ang="0">
                  <a:pos x="305" y="221"/>
                </a:cxn>
                <a:cxn ang="0">
                  <a:pos x="341" y="118"/>
                </a:cxn>
                <a:cxn ang="0">
                  <a:pos x="343" y="103"/>
                </a:cxn>
                <a:cxn ang="0">
                  <a:pos x="337" y="94"/>
                </a:cxn>
                <a:cxn ang="0">
                  <a:pos x="325" y="91"/>
                </a:cxn>
              </a:cxnLst>
              <a:rect l="0" t="0" r="r" b="b"/>
              <a:pathLst>
                <a:path w="343" h="237">
                  <a:moveTo>
                    <a:pt x="325" y="91"/>
                  </a:moveTo>
                  <a:lnTo>
                    <a:pt x="325" y="91"/>
                  </a:lnTo>
                  <a:lnTo>
                    <a:pt x="149" y="91"/>
                  </a:lnTo>
                  <a:lnTo>
                    <a:pt x="149" y="91"/>
                  </a:lnTo>
                  <a:lnTo>
                    <a:pt x="143" y="92"/>
                  </a:lnTo>
                  <a:lnTo>
                    <a:pt x="140" y="98"/>
                  </a:lnTo>
                  <a:lnTo>
                    <a:pt x="138" y="105"/>
                  </a:lnTo>
                  <a:lnTo>
                    <a:pt x="138" y="105"/>
                  </a:lnTo>
                  <a:lnTo>
                    <a:pt x="140" y="111"/>
                  </a:lnTo>
                  <a:lnTo>
                    <a:pt x="143" y="116"/>
                  </a:lnTo>
                  <a:lnTo>
                    <a:pt x="149" y="120"/>
                  </a:lnTo>
                  <a:lnTo>
                    <a:pt x="307" y="120"/>
                  </a:lnTo>
                  <a:lnTo>
                    <a:pt x="297" y="149"/>
                  </a:lnTo>
                  <a:lnTo>
                    <a:pt x="297" y="149"/>
                  </a:lnTo>
                  <a:lnTo>
                    <a:pt x="143" y="149"/>
                  </a:lnTo>
                  <a:lnTo>
                    <a:pt x="143" y="149"/>
                  </a:lnTo>
                  <a:lnTo>
                    <a:pt x="138" y="152"/>
                  </a:lnTo>
                  <a:lnTo>
                    <a:pt x="134" y="156"/>
                  </a:lnTo>
                  <a:lnTo>
                    <a:pt x="132" y="161"/>
                  </a:lnTo>
                  <a:lnTo>
                    <a:pt x="132" y="161"/>
                  </a:lnTo>
                  <a:lnTo>
                    <a:pt x="134" y="169"/>
                  </a:lnTo>
                  <a:lnTo>
                    <a:pt x="138" y="172"/>
                  </a:lnTo>
                  <a:lnTo>
                    <a:pt x="143" y="176"/>
                  </a:lnTo>
                  <a:lnTo>
                    <a:pt x="290" y="176"/>
                  </a:lnTo>
                  <a:lnTo>
                    <a:pt x="290" y="176"/>
                  </a:lnTo>
                  <a:lnTo>
                    <a:pt x="281" y="203"/>
                  </a:lnTo>
                  <a:lnTo>
                    <a:pt x="122" y="203"/>
                  </a:lnTo>
                  <a:lnTo>
                    <a:pt x="111" y="120"/>
                  </a:lnTo>
                  <a:lnTo>
                    <a:pt x="107" y="91"/>
                  </a:lnTo>
                  <a:lnTo>
                    <a:pt x="107" y="91"/>
                  </a:lnTo>
                  <a:lnTo>
                    <a:pt x="103" y="53"/>
                  </a:lnTo>
                  <a:lnTo>
                    <a:pt x="103" y="53"/>
                  </a:lnTo>
                  <a:lnTo>
                    <a:pt x="102" y="49"/>
                  </a:lnTo>
                  <a:lnTo>
                    <a:pt x="96" y="45"/>
                  </a:lnTo>
                  <a:lnTo>
                    <a:pt x="80" y="33"/>
                  </a:lnTo>
                  <a:lnTo>
                    <a:pt x="53" y="20"/>
                  </a:lnTo>
                  <a:lnTo>
                    <a:pt x="15" y="2"/>
                  </a:lnTo>
                  <a:lnTo>
                    <a:pt x="15" y="2"/>
                  </a:lnTo>
                  <a:lnTo>
                    <a:pt x="9" y="0"/>
                  </a:lnTo>
                  <a:lnTo>
                    <a:pt x="6" y="2"/>
                  </a:lnTo>
                  <a:lnTo>
                    <a:pt x="2" y="5"/>
                  </a:lnTo>
                  <a:lnTo>
                    <a:pt x="0" y="11"/>
                  </a:lnTo>
                  <a:lnTo>
                    <a:pt x="0" y="16"/>
                  </a:lnTo>
                  <a:lnTo>
                    <a:pt x="2" y="22"/>
                  </a:lnTo>
                  <a:lnTo>
                    <a:pt x="7" y="29"/>
                  </a:lnTo>
                  <a:lnTo>
                    <a:pt x="15" y="34"/>
                  </a:lnTo>
                  <a:lnTo>
                    <a:pt x="62" y="56"/>
                  </a:lnTo>
                  <a:lnTo>
                    <a:pt x="62" y="56"/>
                  </a:lnTo>
                  <a:lnTo>
                    <a:pt x="67" y="60"/>
                  </a:lnTo>
                  <a:lnTo>
                    <a:pt x="71" y="63"/>
                  </a:lnTo>
                  <a:lnTo>
                    <a:pt x="73" y="71"/>
                  </a:lnTo>
                  <a:lnTo>
                    <a:pt x="73" y="71"/>
                  </a:lnTo>
                  <a:lnTo>
                    <a:pt x="93" y="217"/>
                  </a:lnTo>
                  <a:lnTo>
                    <a:pt x="93" y="217"/>
                  </a:lnTo>
                  <a:lnTo>
                    <a:pt x="93" y="221"/>
                  </a:lnTo>
                  <a:lnTo>
                    <a:pt x="94" y="227"/>
                  </a:lnTo>
                  <a:lnTo>
                    <a:pt x="98" y="230"/>
                  </a:lnTo>
                  <a:lnTo>
                    <a:pt x="100" y="234"/>
                  </a:lnTo>
                  <a:lnTo>
                    <a:pt x="105" y="236"/>
                  </a:lnTo>
                  <a:lnTo>
                    <a:pt x="111" y="237"/>
                  </a:lnTo>
                  <a:lnTo>
                    <a:pt x="111" y="237"/>
                  </a:lnTo>
                  <a:lnTo>
                    <a:pt x="288" y="237"/>
                  </a:lnTo>
                  <a:lnTo>
                    <a:pt x="288" y="237"/>
                  </a:lnTo>
                  <a:lnTo>
                    <a:pt x="292" y="236"/>
                  </a:lnTo>
                  <a:lnTo>
                    <a:pt x="297" y="234"/>
                  </a:lnTo>
                  <a:lnTo>
                    <a:pt x="303" y="230"/>
                  </a:lnTo>
                  <a:lnTo>
                    <a:pt x="305" y="225"/>
                  </a:lnTo>
                  <a:lnTo>
                    <a:pt x="305" y="221"/>
                  </a:lnTo>
                  <a:lnTo>
                    <a:pt x="341" y="118"/>
                  </a:lnTo>
                  <a:lnTo>
                    <a:pt x="341" y="118"/>
                  </a:lnTo>
                  <a:lnTo>
                    <a:pt x="341" y="114"/>
                  </a:lnTo>
                  <a:lnTo>
                    <a:pt x="343" y="103"/>
                  </a:lnTo>
                  <a:lnTo>
                    <a:pt x="341" y="100"/>
                  </a:lnTo>
                  <a:lnTo>
                    <a:pt x="337" y="94"/>
                  </a:lnTo>
                  <a:lnTo>
                    <a:pt x="334" y="92"/>
                  </a:lnTo>
                  <a:lnTo>
                    <a:pt x="325" y="91"/>
                  </a:lnTo>
                  <a:lnTo>
                    <a:pt x="325" y="9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82" name="Group 81"/>
          <p:cNvGrpSpPr/>
          <p:nvPr/>
        </p:nvGrpSpPr>
        <p:grpSpPr>
          <a:xfrm>
            <a:off x="5627738" y="2747655"/>
            <a:ext cx="349258" cy="317714"/>
            <a:chOff x="4821392" y="2301522"/>
            <a:chExt cx="321831" cy="292764"/>
          </a:xfrm>
        </p:grpSpPr>
        <p:sp>
          <p:nvSpPr>
            <p:cNvPr id="53" name="Freeform 91"/>
            <p:cNvSpPr/>
            <p:nvPr/>
          </p:nvSpPr>
          <p:spPr bwMode="auto">
            <a:xfrm>
              <a:off x="4856689" y="2301522"/>
              <a:ext cx="147420" cy="126657"/>
            </a:xfrm>
            <a:custGeom>
              <a:avLst/>
              <a:gdLst/>
              <a:ahLst/>
              <a:cxnLst>
                <a:cxn ang="0">
                  <a:pos x="141" y="14"/>
                </a:cxn>
                <a:cxn ang="0">
                  <a:pos x="141" y="14"/>
                </a:cxn>
                <a:cxn ang="0">
                  <a:pos x="137" y="43"/>
                </a:cxn>
                <a:cxn ang="0">
                  <a:pos x="130" y="70"/>
                </a:cxn>
                <a:cxn ang="0">
                  <a:pos x="123" y="96"/>
                </a:cxn>
                <a:cxn ang="0">
                  <a:pos x="116" y="121"/>
                </a:cxn>
                <a:cxn ang="0">
                  <a:pos x="116" y="121"/>
                </a:cxn>
                <a:cxn ang="0">
                  <a:pos x="88" y="112"/>
                </a:cxn>
                <a:cxn ang="0">
                  <a:pos x="74" y="110"/>
                </a:cxn>
                <a:cxn ang="0">
                  <a:pos x="59" y="108"/>
                </a:cxn>
                <a:cxn ang="0">
                  <a:pos x="45" y="107"/>
                </a:cxn>
                <a:cxn ang="0">
                  <a:pos x="30" y="108"/>
                </a:cxn>
                <a:cxn ang="0">
                  <a:pos x="14" y="110"/>
                </a:cxn>
                <a:cxn ang="0">
                  <a:pos x="0" y="114"/>
                </a:cxn>
                <a:cxn ang="0">
                  <a:pos x="0" y="114"/>
                </a:cxn>
                <a:cxn ang="0">
                  <a:pos x="14" y="65"/>
                </a:cxn>
                <a:cxn ang="0">
                  <a:pos x="27" y="14"/>
                </a:cxn>
                <a:cxn ang="0">
                  <a:pos x="27" y="14"/>
                </a:cxn>
                <a:cxn ang="0">
                  <a:pos x="39" y="7"/>
                </a:cxn>
                <a:cxn ang="0">
                  <a:pos x="52" y="3"/>
                </a:cxn>
                <a:cxn ang="0">
                  <a:pos x="67" y="0"/>
                </a:cxn>
                <a:cxn ang="0">
                  <a:pos x="83" y="0"/>
                </a:cxn>
                <a:cxn ang="0">
                  <a:pos x="99" y="1"/>
                </a:cxn>
                <a:cxn ang="0">
                  <a:pos x="114" y="5"/>
                </a:cxn>
                <a:cxn ang="0">
                  <a:pos x="128" y="9"/>
                </a:cxn>
                <a:cxn ang="0">
                  <a:pos x="141" y="14"/>
                </a:cxn>
                <a:cxn ang="0">
                  <a:pos x="141" y="14"/>
                </a:cxn>
              </a:cxnLst>
              <a:rect l="0" t="0" r="r" b="b"/>
              <a:pathLst>
                <a:path w="141" h="121">
                  <a:moveTo>
                    <a:pt x="141" y="14"/>
                  </a:moveTo>
                  <a:lnTo>
                    <a:pt x="141" y="14"/>
                  </a:lnTo>
                  <a:lnTo>
                    <a:pt x="137" y="43"/>
                  </a:lnTo>
                  <a:lnTo>
                    <a:pt x="130" y="70"/>
                  </a:lnTo>
                  <a:lnTo>
                    <a:pt x="123" y="96"/>
                  </a:lnTo>
                  <a:lnTo>
                    <a:pt x="116" y="121"/>
                  </a:lnTo>
                  <a:lnTo>
                    <a:pt x="116" y="121"/>
                  </a:lnTo>
                  <a:lnTo>
                    <a:pt x="88" y="112"/>
                  </a:lnTo>
                  <a:lnTo>
                    <a:pt x="74" y="110"/>
                  </a:lnTo>
                  <a:lnTo>
                    <a:pt x="59" y="108"/>
                  </a:lnTo>
                  <a:lnTo>
                    <a:pt x="45" y="107"/>
                  </a:lnTo>
                  <a:lnTo>
                    <a:pt x="30" y="108"/>
                  </a:lnTo>
                  <a:lnTo>
                    <a:pt x="14" y="110"/>
                  </a:lnTo>
                  <a:lnTo>
                    <a:pt x="0" y="114"/>
                  </a:lnTo>
                  <a:lnTo>
                    <a:pt x="0" y="114"/>
                  </a:lnTo>
                  <a:lnTo>
                    <a:pt x="14" y="65"/>
                  </a:lnTo>
                  <a:lnTo>
                    <a:pt x="27" y="14"/>
                  </a:lnTo>
                  <a:lnTo>
                    <a:pt x="27" y="14"/>
                  </a:lnTo>
                  <a:lnTo>
                    <a:pt x="39" y="7"/>
                  </a:lnTo>
                  <a:lnTo>
                    <a:pt x="52" y="3"/>
                  </a:lnTo>
                  <a:lnTo>
                    <a:pt x="67" y="0"/>
                  </a:lnTo>
                  <a:lnTo>
                    <a:pt x="83" y="0"/>
                  </a:lnTo>
                  <a:lnTo>
                    <a:pt x="99" y="1"/>
                  </a:lnTo>
                  <a:lnTo>
                    <a:pt x="114" y="5"/>
                  </a:lnTo>
                  <a:lnTo>
                    <a:pt x="128" y="9"/>
                  </a:lnTo>
                  <a:lnTo>
                    <a:pt x="141" y="14"/>
                  </a:lnTo>
                  <a:lnTo>
                    <a:pt x="141" y="1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4" name="Freeform 92"/>
            <p:cNvSpPr/>
            <p:nvPr/>
          </p:nvSpPr>
          <p:spPr bwMode="auto">
            <a:xfrm>
              <a:off x="4993727" y="2338896"/>
              <a:ext cx="149496" cy="124580"/>
            </a:xfrm>
            <a:custGeom>
              <a:avLst/>
              <a:gdLst/>
              <a:ahLst/>
              <a:cxnLst>
                <a:cxn ang="0">
                  <a:pos x="31" y="0"/>
                </a:cxn>
                <a:cxn ang="0">
                  <a:pos x="31" y="0"/>
                </a:cxn>
                <a:cxn ang="0">
                  <a:pos x="42" y="6"/>
                </a:cxn>
                <a:cxn ang="0">
                  <a:pos x="56" y="9"/>
                </a:cxn>
                <a:cxn ang="0">
                  <a:pos x="69" y="13"/>
                </a:cxn>
                <a:cxn ang="0">
                  <a:pos x="85" y="15"/>
                </a:cxn>
                <a:cxn ang="0">
                  <a:pos x="100" y="15"/>
                </a:cxn>
                <a:cxn ang="0">
                  <a:pos x="116" y="13"/>
                </a:cxn>
                <a:cxn ang="0">
                  <a:pos x="131" y="11"/>
                </a:cxn>
                <a:cxn ang="0">
                  <a:pos x="145" y="7"/>
                </a:cxn>
                <a:cxn ang="0">
                  <a:pos x="145" y="7"/>
                </a:cxn>
                <a:cxn ang="0">
                  <a:pos x="138" y="33"/>
                </a:cxn>
                <a:cxn ang="0">
                  <a:pos x="131" y="60"/>
                </a:cxn>
                <a:cxn ang="0">
                  <a:pos x="123" y="85"/>
                </a:cxn>
                <a:cxn ang="0">
                  <a:pos x="114" y="111"/>
                </a:cxn>
                <a:cxn ang="0">
                  <a:pos x="114" y="111"/>
                </a:cxn>
                <a:cxn ang="0">
                  <a:pos x="102" y="116"/>
                </a:cxn>
                <a:cxn ang="0">
                  <a:pos x="87" y="120"/>
                </a:cxn>
                <a:cxn ang="0">
                  <a:pos x="71" y="122"/>
                </a:cxn>
                <a:cxn ang="0">
                  <a:pos x="54" y="122"/>
                </a:cxn>
                <a:cxn ang="0">
                  <a:pos x="38" y="120"/>
                </a:cxn>
                <a:cxn ang="0">
                  <a:pos x="24" y="116"/>
                </a:cxn>
                <a:cxn ang="0">
                  <a:pos x="11" y="111"/>
                </a:cxn>
                <a:cxn ang="0">
                  <a:pos x="0" y="103"/>
                </a:cxn>
                <a:cxn ang="0">
                  <a:pos x="0" y="103"/>
                </a:cxn>
                <a:cxn ang="0">
                  <a:pos x="15" y="51"/>
                </a:cxn>
                <a:cxn ang="0">
                  <a:pos x="31" y="0"/>
                </a:cxn>
                <a:cxn ang="0">
                  <a:pos x="31" y="0"/>
                </a:cxn>
              </a:cxnLst>
              <a:rect l="0" t="0" r="r" b="b"/>
              <a:pathLst>
                <a:path w="145" h="122">
                  <a:moveTo>
                    <a:pt x="31" y="0"/>
                  </a:moveTo>
                  <a:lnTo>
                    <a:pt x="31" y="0"/>
                  </a:lnTo>
                  <a:lnTo>
                    <a:pt x="42" y="6"/>
                  </a:lnTo>
                  <a:lnTo>
                    <a:pt x="56" y="9"/>
                  </a:lnTo>
                  <a:lnTo>
                    <a:pt x="69" y="13"/>
                  </a:lnTo>
                  <a:lnTo>
                    <a:pt x="85" y="15"/>
                  </a:lnTo>
                  <a:lnTo>
                    <a:pt x="100" y="15"/>
                  </a:lnTo>
                  <a:lnTo>
                    <a:pt x="116" y="13"/>
                  </a:lnTo>
                  <a:lnTo>
                    <a:pt x="131" y="11"/>
                  </a:lnTo>
                  <a:lnTo>
                    <a:pt x="145" y="7"/>
                  </a:lnTo>
                  <a:lnTo>
                    <a:pt x="145" y="7"/>
                  </a:lnTo>
                  <a:lnTo>
                    <a:pt x="138" y="33"/>
                  </a:lnTo>
                  <a:lnTo>
                    <a:pt x="131" y="60"/>
                  </a:lnTo>
                  <a:lnTo>
                    <a:pt x="123" y="85"/>
                  </a:lnTo>
                  <a:lnTo>
                    <a:pt x="114" y="111"/>
                  </a:lnTo>
                  <a:lnTo>
                    <a:pt x="114" y="111"/>
                  </a:lnTo>
                  <a:lnTo>
                    <a:pt x="102" y="116"/>
                  </a:lnTo>
                  <a:lnTo>
                    <a:pt x="87" y="120"/>
                  </a:lnTo>
                  <a:lnTo>
                    <a:pt x="71" y="122"/>
                  </a:lnTo>
                  <a:lnTo>
                    <a:pt x="54" y="122"/>
                  </a:lnTo>
                  <a:lnTo>
                    <a:pt x="38" y="120"/>
                  </a:lnTo>
                  <a:lnTo>
                    <a:pt x="24" y="116"/>
                  </a:lnTo>
                  <a:lnTo>
                    <a:pt x="11" y="111"/>
                  </a:lnTo>
                  <a:lnTo>
                    <a:pt x="0" y="103"/>
                  </a:lnTo>
                  <a:lnTo>
                    <a:pt x="0" y="103"/>
                  </a:lnTo>
                  <a:lnTo>
                    <a:pt x="15" y="51"/>
                  </a:lnTo>
                  <a:lnTo>
                    <a:pt x="31" y="0"/>
                  </a:lnTo>
                  <a:lnTo>
                    <a:pt x="31"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5" name="Freeform 93"/>
            <p:cNvSpPr/>
            <p:nvPr/>
          </p:nvSpPr>
          <p:spPr bwMode="auto">
            <a:xfrm>
              <a:off x="4821392" y="2432330"/>
              <a:ext cx="147420" cy="128733"/>
            </a:xfrm>
            <a:custGeom>
              <a:avLst/>
              <a:gdLst/>
              <a:ahLst/>
              <a:cxnLst>
                <a:cxn ang="0">
                  <a:pos x="141" y="16"/>
                </a:cxn>
                <a:cxn ang="0">
                  <a:pos x="141" y="16"/>
                </a:cxn>
                <a:cxn ang="0">
                  <a:pos x="136" y="43"/>
                </a:cxn>
                <a:cxn ang="0">
                  <a:pos x="129" y="69"/>
                </a:cxn>
                <a:cxn ang="0">
                  <a:pos x="122" y="94"/>
                </a:cxn>
                <a:cxn ang="0">
                  <a:pos x="116" y="123"/>
                </a:cxn>
                <a:cxn ang="0">
                  <a:pos x="116" y="123"/>
                </a:cxn>
                <a:cxn ang="0">
                  <a:pos x="89" y="112"/>
                </a:cxn>
                <a:cxn ang="0">
                  <a:pos x="74" y="109"/>
                </a:cxn>
                <a:cxn ang="0">
                  <a:pos x="60" y="107"/>
                </a:cxn>
                <a:cxn ang="0">
                  <a:pos x="45" y="105"/>
                </a:cxn>
                <a:cxn ang="0">
                  <a:pos x="29" y="107"/>
                </a:cxn>
                <a:cxn ang="0">
                  <a:pos x="15" y="109"/>
                </a:cxn>
                <a:cxn ang="0">
                  <a:pos x="0" y="116"/>
                </a:cxn>
                <a:cxn ang="0">
                  <a:pos x="0" y="116"/>
                </a:cxn>
                <a:cxn ang="0">
                  <a:pos x="6" y="87"/>
                </a:cxn>
                <a:cxn ang="0">
                  <a:pos x="13" y="61"/>
                </a:cxn>
                <a:cxn ang="0">
                  <a:pos x="27" y="12"/>
                </a:cxn>
                <a:cxn ang="0">
                  <a:pos x="27" y="12"/>
                </a:cxn>
                <a:cxn ang="0">
                  <a:pos x="40" y="5"/>
                </a:cxn>
                <a:cxn ang="0">
                  <a:pos x="54" y="2"/>
                </a:cxn>
                <a:cxn ang="0">
                  <a:pos x="69" y="0"/>
                </a:cxn>
                <a:cxn ang="0">
                  <a:pos x="85" y="0"/>
                </a:cxn>
                <a:cxn ang="0">
                  <a:pos x="102" y="2"/>
                </a:cxn>
                <a:cxn ang="0">
                  <a:pos x="118" y="5"/>
                </a:cxn>
                <a:cxn ang="0">
                  <a:pos x="131" y="11"/>
                </a:cxn>
                <a:cxn ang="0">
                  <a:pos x="141" y="16"/>
                </a:cxn>
                <a:cxn ang="0">
                  <a:pos x="141" y="16"/>
                </a:cxn>
              </a:cxnLst>
              <a:rect l="0" t="0" r="r" b="b"/>
              <a:pathLst>
                <a:path w="141" h="123">
                  <a:moveTo>
                    <a:pt x="141" y="16"/>
                  </a:moveTo>
                  <a:lnTo>
                    <a:pt x="141" y="16"/>
                  </a:lnTo>
                  <a:lnTo>
                    <a:pt x="136" y="43"/>
                  </a:lnTo>
                  <a:lnTo>
                    <a:pt x="129" y="69"/>
                  </a:lnTo>
                  <a:lnTo>
                    <a:pt x="122" y="94"/>
                  </a:lnTo>
                  <a:lnTo>
                    <a:pt x="116" y="123"/>
                  </a:lnTo>
                  <a:lnTo>
                    <a:pt x="116" y="123"/>
                  </a:lnTo>
                  <a:lnTo>
                    <a:pt x="89" y="112"/>
                  </a:lnTo>
                  <a:lnTo>
                    <a:pt x="74" y="109"/>
                  </a:lnTo>
                  <a:lnTo>
                    <a:pt x="60" y="107"/>
                  </a:lnTo>
                  <a:lnTo>
                    <a:pt x="45" y="105"/>
                  </a:lnTo>
                  <a:lnTo>
                    <a:pt x="29" y="107"/>
                  </a:lnTo>
                  <a:lnTo>
                    <a:pt x="15" y="109"/>
                  </a:lnTo>
                  <a:lnTo>
                    <a:pt x="0" y="116"/>
                  </a:lnTo>
                  <a:lnTo>
                    <a:pt x="0" y="116"/>
                  </a:lnTo>
                  <a:lnTo>
                    <a:pt x="6" y="87"/>
                  </a:lnTo>
                  <a:lnTo>
                    <a:pt x="13" y="61"/>
                  </a:lnTo>
                  <a:lnTo>
                    <a:pt x="27" y="12"/>
                  </a:lnTo>
                  <a:lnTo>
                    <a:pt x="27" y="12"/>
                  </a:lnTo>
                  <a:lnTo>
                    <a:pt x="40" y="5"/>
                  </a:lnTo>
                  <a:lnTo>
                    <a:pt x="54" y="2"/>
                  </a:lnTo>
                  <a:lnTo>
                    <a:pt x="69" y="0"/>
                  </a:lnTo>
                  <a:lnTo>
                    <a:pt x="85" y="0"/>
                  </a:lnTo>
                  <a:lnTo>
                    <a:pt x="102" y="2"/>
                  </a:lnTo>
                  <a:lnTo>
                    <a:pt x="118" y="5"/>
                  </a:lnTo>
                  <a:lnTo>
                    <a:pt x="131" y="11"/>
                  </a:lnTo>
                  <a:lnTo>
                    <a:pt x="141" y="16"/>
                  </a:lnTo>
                  <a:lnTo>
                    <a:pt x="141" y="1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6" name="Freeform 94"/>
            <p:cNvSpPr/>
            <p:nvPr/>
          </p:nvSpPr>
          <p:spPr bwMode="auto">
            <a:xfrm>
              <a:off x="4956353" y="2463476"/>
              <a:ext cx="151573" cy="130810"/>
            </a:xfrm>
            <a:custGeom>
              <a:avLst/>
              <a:gdLst/>
              <a:ahLst/>
              <a:cxnLst>
                <a:cxn ang="0">
                  <a:pos x="30" y="0"/>
                </a:cxn>
                <a:cxn ang="0">
                  <a:pos x="30" y="0"/>
                </a:cxn>
                <a:cxn ang="0">
                  <a:pos x="41" y="7"/>
                </a:cxn>
                <a:cxn ang="0">
                  <a:pos x="56" y="12"/>
                </a:cxn>
                <a:cxn ang="0">
                  <a:pos x="70" y="16"/>
                </a:cxn>
                <a:cxn ang="0">
                  <a:pos x="85" y="16"/>
                </a:cxn>
                <a:cxn ang="0">
                  <a:pos x="99" y="16"/>
                </a:cxn>
                <a:cxn ang="0">
                  <a:pos x="116" y="16"/>
                </a:cxn>
                <a:cxn ang="0">
                  <a:pos x="130" y="12"/>
                </a:cxn>
                <a:cxn ang="0">
                  <a:pos x="145" y="7"/>
                </a:cxn>
                <a:cxn ang="0">
                  <a:pos x="145" y="7"/>
                </a:cxn>
                <a:cxn ang="0">
                  <a:pos x="130" y="59"/>
                </a:cxn>
                <a:cxn ang="0">
                  <a:pos x="114" y="110"/>
                </a:cxn>
                <a:cxn ang="0">
                  <a:pos x="114" y="110"/>
                </a:cxn>
                <a:cxn ang="0">
                  <a:pos x="101" y="117"/>
                </a:cxn>
                <a:cxn ang="0">
                  <a:pos x="88" y="121"/>
                </a:cxn>
                <a:cxn ang="0">
                  <a:pos x="72" y="125"/>
                </a:cxn>
                <a:cxn ang="0">
                  <a:pos x="56" y="125"/>
                </a:cxn>
                <a:cxn ang="0">
                  <a:pos x="39" y="123"/>
                </a:cxn>
                <a:cxn ang="0">
                  <a:pos x="25" y="119"/>
                </a:cxn>
                <a:cxn ang="0">
                  <a:pos x="10" y="114"/>
                </a:cxn>
                <a:cxn ang="0">
                  <a:pos x="0" y="107"/>
                </a:cxn>
                <a:cxn ang="0">
                  <a:pos x="0" y="107"/>
                </a:cxn>
                <a:cxn ang="0">
                  <a:pos x="5" y="79"/>
                </a:cxn>
                <a:cxn ang="0">
                  <a:pos x="12" y="52"/>
                </a:cxn>
                <a:cxn ang="0">
                  <a:pos x="21" y="25"/>
                </a:cxn>
                <a:cxn ang="0">
                  <a:pos x="30" y="0"/>
                </a:cxn>
                <a:cxn ang="0">
                  <a:pos x="30" y="0"/>
                </a:cxn>
              </a:cxnLst>
              <a:rect l="0" t="0" r="r" b="b"/>
              <a:pathLst>
                <a:path w="145" h="125">
                  <a:moveTo>
                    <a:pt x="30" y="0"/>
                  </a:moveTo>
                  <a:lnTo>
                    <a:pt x="30" y="0"/>
                  </a:lnTo>
                  <a:lnTo>
                    <a:pt x="41" y="7"/>
                  </a:lnTo>
                  <a:lnTo>
                    <a:pt x="56" y="12"/>
                  </a:lnTo>
                  <a:lnTo>
                    <a:pt x="70" y="16"/>
                  </a:lnTo>
                  <a:lnTo>
                    <a:pt x="85" y="16"/>
                  </a:lnTo>
                  <a:lnTo>
                    <a:pt x="99" y="16"/>
                  </a:lnTo>
                  <a:lnTo>
                    <a:pt x="116" y="16"/>
                  </a:lnTo>
                  <a:lnTo>
                    <a:pt x="130" y="12"/>
                  </a:lnTo>
                  <a:lnTo>
                    <a:pt x="145" y="7"/>
                  </a:lnTo>
                  <a:lnTo>
                    <a:pt x="145" y="7"/>
                  </a:lnTo>
                  <a:lnTo>
                    <a:pt x="130" y="59"/>
                  </a:lnTo>
                  <a:lnTo>
                    <a:pt x="114" y="110"/>
                  </a:lnTo>
                  <a:lnTo>
                    <a:pt x="114" y="110"/>
                  </a:lnTo>
                  <a:lnTo>
                    <a:pt x="101" y="117"/>
                  </a:lnTo>
                  <a:lnTo>
                    <a:pt x="88" y="121"/>
                  </a:lnTo>
                  <a:lnTo>
                    <a:pt x="72" y="125"/>
                  </a:lnTo>
                  <a:lnTo>
                    <a:pt x="56" y="125"/>
                  </a:lnTo>
                  <a:lnTo>
                    <a:pt x="39" y="123"/>
                  </a:lnTo>
                  <a:lnTo>
                    <a:pt x="25" y="119"/>
                  </a:lnTo>
                  <a:lnTo>
                    <a:pt x="10" y="114"/>
                  </a:lnTo>
                  <a:lnTo>
                    <a:pt x="0" y="107"/>
                  </a:lnTo>
                  <a:lnTo>
                    <a:pt x="0" y="107"/>
                  </a:lnTo>
                  <a:lnTo>
                    <a:pt x="5" y="79"/>
                  </a:lnTo>
                  <a:lnTo>
                    <a:pt x="12" y="52"/>
                  </a:lnTo>
                  <a:lnTo>
                    <a:pt x="21" y="25"/>
                  </a:lnTo>
                  <a:lnTo>
                    <a:pt x="30" y="0"/>
                  </a:lnTo>
                  <a:lnTo>
                    <a:pt x="30"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57" name="Freeform 95"/>
          <p:cNvSpPr>
            <a:spLocks noEditPoints="1"/>
          </p:cNvSpPr>
          <p:nvPr/>
        </p:nvSpPr>
        <p:spPr bwMode="auto">
          <a:xfrm>
            <a:off x="1916766" y="2010204"/>
            <a:ext cx="369536" cy="326726"/>
          </a:xfrm>
          <a:custGeom>
            <a:avLst/>
            <a:gdLst/>
            <a:ahLst/>
            <a:cxnLst>
              <a:cxn ang="0">
                <a:pos x="296" y="7"/>
              </a:cxn>
              <a:cxn ang="0">
                <a:pos x="285" y="5"/>
              </a:cxn>
              <a:cxn ang="0">
                <a:pos x="279" y="11"/>
              </a:cxn>
              <a:cxn ang="0">
                <a:pos x="276" y="16"/>
              </a:cxn>
              <a:cxn ang="0">
                <a:pos x="196" y="94"/>
              </a:cxn>
              <a:cxn ang="0">
                <a:pos x="192" y="112"/>
              </a:cxn>
              <a:cxn ang="0">
                <a:pos x="200" y="121"/>
              </a:cxn>
              <a:cxn ang="0">
                <a:pos x="129" y="83"/>
              </a:cxn>
              <a:cxn ang="0">
                <a:pos x="131" y="58"/>
              </a:cxn>
              <a:cxn ang="0">
                <a:pos x="124" y="33"/>
              </a:cxn>
              <a:cxn ang="0">
                <a:pos x="113" y="18"/>
              </a:cxn>
              <a:cxn ang="0">
                <a:pos x="91" y="4"/>
              </a:cxn>
              <a:cxn ang="0">
                <a:pos x="66" y="0"/>
              </a:cxn>
              <a:cxn ang="0">
                <a:pos x="86" y="40"/>
              </a:cxn>
              <a:cxn ang="0">
                <a:pos x="2" y="49"/>
              </a:cxn>
              <a:cxn ang="0">
                <a:pos x="0" y="65"/>
              </a:cxn>
              <a:cxn ang="0">
                <a:pos x="4" y="91"/>
              </a:cxn>
              <a:cxn ang="0">
                <a:pos x="18" y="112"/>
              </a:cxn>
              <a:cxn ang="0">
                <a:pos x="35" y="123"/>
              </a:cxn>
              <a:cxn ang="0">
                <a:pos x="60" y="131"/>
              </a:cxn>
              <a:cxn ang="0">
                <a:pos x="86" y="129"/>
              </a:cxn>
              <a:cxn ang="0">
                <a:pos x="89" y="234"/>
              </a:cxn>
              <a:cxn ang="0">
                <a:pos x="47" y="281"/>
              </a:cxn>
              <a:cxn ang="0">
                <a:pos x="104" y="248"/>
              </a:cxn>
              <a:cxn ang="0">
                <a:pos x="240" y="281"/>
              </a:cxn>
              <a:cxn ang="0">
                <a:pos x="250" y="288"/>
              </a:cxn>
              <a:cxn ang="0">
                <a:pos x="261" y="290"/>
              </a:cxn>
              <a:cxn ang="0">
                <a:pos x="278" y="285"/>
              </a:cxn>
              <a:cxn ang="0">
                <a:pos x="287" y="277"/>
              </a:cxn>
              <a:cxn ang="0">
                <a:pos x="292" y="259"/>
              </a:cxn>
              <a:cxn ang="0">
                <a:pos x="287" y="243"/>
              </a:cxn>
              <a:cxn ang="0">
                <a:pos x="212" y="134"/>
              </a:cxn>
              <a:cxn ang="0">
                <a:pos x="229" y="136"/>
              </a:cxn>
              <a:cxn ang="0">
                <a:pos x="314" y="60"/>
              </a:cxn>
              <a:cxn ang="0">
                <a:pos x="316" y="56"/>
              </a:cxn>
              <a:cxn ang="0">
                <a:pos x="321" y="53"/>
              </a:cxn>
              <a:cxn ang="0">
                <a:pos x="328" y="47"/>
              </a:cxn>
              <a:cxn ang="0">
                <a:pos x="325" y="36"/>
              </a:cxn>
              <a:cxn ang="0">
                <a:pos x="263" y="252"/>
              </a:cxn>
              <a:cxn ang="0">
                <a:pos x="276" y="259"/>
              </a:cxn>
              <a:cxn ang="0">
                <a:pos x="276" y="268"/>
              </a:cxn>
              <a:cxn ang="0">
                <a:pos x="263" y="276"/>
              </a:cxn>
              <a:cxn ang="0">
                <a:pos x="256" y="272"/>
              </a:cxn>
              <a:cxn ang="0">
                <a:pos x="252" y="265"/>
              </a:cxn>
              <a:cxn ang="0">
                <a:pos x="260" y="254"/>
              </a:cxn>
              <a:cxn ang="0">
                <a:pos x="221" y="98"/>
              </a:cxn>
              <a:cxn ang="0">
                <a:pos x="278" y="42"/>
              </a:cxn>
              <a:cxn ang="0">
                <a:pos x="234" y="111"/>
              </a:cxn>
              <a:cxn ang="0">
                <a:pos x="240" y="116"/>
              </a:cxn>
            </a:cxnLst>
            <a:rect l="0" t="0" r="r" b="b"/>
            <a:pathLst>
              <a:path w="328" h="290">
                <a:moveTo>
                  <a:pt x="325" y="36"/>
                </a:moveTo>
                <a:lnTo>
                  <a:pt x="296" y="7"/>
                </a:lnTo>
                <a:lnTo>
                  <a:pt x="296" y="7"/>
                </a:lnTo>
                <a:lnTo>
                  <a:pt x="292" y="5"/>
                </a:lnTo>
                <a:lnTo>
                  <a:pt x="289" y="4"/>
                </a:lnTo>
                <a:lnTo>
                  <a:pt x="285" y="5"/>
                </a:lnTo>
                <a:lnTo>
                  <a:pt x="281" y="7"/>
                </a:lnTo>
                <a:lnTo>
                  <a:pt x="281" y="7"/>
                </a:lnTo>
                <a:lnTo>
                  <a:pt x="279" y="11"/>
                </a:lnTo>
                <a:lnTo>
                  <a:pt x="279" y="16"/>
                </a:lnTo>
                <a:lnTo>
                  <a:pt x="279" y="16"/>
                </a:lnTo>
                <a:lnTo>
                  <a:pt x="276" y="16"/>
                </a:lnTo>
                <a:lnTo>
                  <a:pt x="272" y="18"/>
                </a:lnTo>
                <a:lnTo>
                  <a:pt x="272" y="18"/>
                </a:lnTo>
                <a:lnTo>
                  <a:pt x="196" y="94"/>
                </a:lnTo>
                <a:lnTo>
                  <a:pt x="196" y="94"/>
                </a:lnTo>
                <a:lnTo>
                  <a:pt x="196" y="103"/>
                </a:lnTo>
                <a:lnTo>
                  <a:pt x="192" y="112"/>
                </a:lnTo>
                <a:lnTo>
                  <a:pt x="200" y="121"/>
                </a:lnTo>
                <a:lnTo>
                  <a:pt x="200" y="121"/>
                </a:lnTo>
                <a:lnTo>
                  <a:pt x="200" y="121"/>
                </a:lnTo>
                <a:lnTo>
                  <a:pt x="183" y="138"/>
                </a:lnTo>
                <a:lnTo>
                  <a:pt x="129" y="83"/>
                </a:lnTo>
                <a:lnTo>
                  <a:pt x="129" y="83"/>
                </a:lnTo>
                <a:lnTo>
                  <a:pt x="131" y="74"/>
                </a:lnTo>
                <a:lnTo>
                  <a:pt x="131" y="67"/>
                </a:lnTo>
                <a:lnTo>
                  <a:pt x="131" y="58"/>
                </a:lnTo>
                <a:lnTo>
                  <a:pt x="129" y="49"/>
                </a:lnTo>
                <a:lnTo>
                  <a:pt x="127" y="42"/>
                </a:lnTo>
                <a:lnTo>
                  <a:pt x="124" y="33"/>
                </a:lnTo>
                <a:lnTo>
                  <a:pt x="118" y="25"/>
                </a:lnTo>
                <a:lnTo>
                  <a:pt x="113" y="18"/>
                </a:lnTo>
                <a:lnTo>
                  <a:pt x="113" y="18"/>
                </a:lnTo>
                <a:lnTo>
                  <a:pt x="105" y="13"/>
                </a:lnTo>
                <a:lnTo>
                  <a:pt x="98" y="9"/>
                </a:lnTo>
                <a:lnTo>
                  <a:pt x="91" y="4"/>
                </a:lnTo>
                <a:lnTo>
                  <a:pt x="82" y="2"/>
                </a:lnTo>
                <a:lnTo>
                  <a:pt x="73" y="0"/>
                </a:lnTo>
                <a:lnTo>
                  <a:pt x="66" y="0"/>
                </a:lnTo>
                <a:lnTo>
                  <a:pt x="57" y="0"/>
                </a:lnTo>
                <a:lnTo>
                  <a:pt x="47" y="2"/>
                </a:lnTo>
                <a:lnTo>
                  <a:pt x="86" y="40"/>
                </a:lnTo>
                <a:lnTo>
                  <a:pt x="76" y="76"/>
                </a:lnTo>
                <a:lnTo>
                  <a:pt x="38" y="85"/>
                </a:lnTo>
                <a:lnTo>
                  <a:pt x="2" y="49"/>
                </a:lnTo>
                <a:lnTo>
                  <a:pt x="2" y="49"/>
                </a:lnTo>
                <a:lnTo>
                  <a:pt x="0" y="56"/>
                </a:lnTo>
                <a:lnTo>
                  <a:pt x="0" y="65"/>
                </a:lnTo>
                <a:lnTo>
                  <a:pt x="0" y="74"/>
                </a:lnTo>
                <a:lnTo>
                  <a:pt x="2" y="82"/>
                </a:lnTo>
                <a:lnTo>
                  <a:pt x="4" y="91"/>
                </a:lnTo>
                <a:lnTo>
                  <a:pt x="8" y="98"/>
                </a:lnTo>
                <a:lnTo>
                  <a:pt x="13" y="105"/>
                </a:lnTo>
                <a:lnTo>
                  <a:pt x="18" y="112"/>
                </a:lnTo>
                <a:lnTo>
                  <a:pt x="18" y="112"/>
                </a:lnTo>
                <a:lnTo>
                  <a:pt x="26" y="118"/>
                </a:lnTo>
                <a:lnTo>
                  <a:pt x="35" y="123"/>
                </a:lnTo>
                <a:lnTo>
                  <a:pt x="42" y="127"/>
                </a:lnTo>
                <a:lnTo>
                  <a:pt x="51" y="129"/>
                </a:lnTo>
                <a:lnTo>
                  <a:pt x="60" y="131"/>
                </a:lnTo>
                <a:lnTo>
                  <a:pt x="69" y="131"/>
                </a:lnTo>
                <a:lnTo>
                  <a:pt x="76" y="131"/>
                </a:lnTo>
                <a:lnTo>
                  <a:pt x="86" y="129"/>
                </a:lnTo>
                <a:lnTo>
                  <a:pt x="86" y="129"/>
                </a:lnTo>
                <a:lnTo>
                  <a:pt x="140" y="181"/>
                </a:lnTo>
                <a:lnTo>
                  <a:pt x="89" y="234"/>
                </a:lnTo>
                <a:lnTo>
                  <a:pt x="86" y="230"/>
                </a:lnTo>
                <a:lnTo>
                  <a:pt x="71" y="243"/>
                </a:lnTo>
                <a:lnTo>
                  <a:pt x="47" y="281"/>
                </a:lnTo>
                <a:lnTo>
                  <a:pt x="53" y="286"/>
                </a:lnTo>
                <a:lnTo>
                  <a:pt x="91" y="263"/>
                </a:lnTo>
                <a:lnTo>
                  <a:pt x="104" y="248"/>
                </a:lnTo>
                <a:lnTo>
                  <a:pt x="100" y="245"/>
                </a:lnTo>
                <a:lnTo>
                  <a:pt x="153" y="194"/>
                </a:lnTo>
                <a:lnTo>
                  <a:pt x="240" y="281"/>
                </a:lnTo>
                <a:lnTo>
                  <a:pt x="240" y="281"/>
                </a:lnTo>
                <a:lnTo>
                  <a:pt x="245" y="285"/>
                </a:lnTo>
                <a:lnTo>
                  <a:pt x="250" y="288"/>
                </a:lnTo>
                <a:lnTo>
                  <a:pt x="256" y="290"/>
                </a:lnTo>
                <a:lnTo>
                  <a:pt x="261" y="290"/>
                </a:lnTo>
                <a:lnTo>
                  <a:pt x="261" y="290"/>
                </a:lnTo>
                <a:lnTo>
                  <a:pt x="267" y="290"/>
                </a:lnTo>
                <a:lnTo>
                  <a:pt x="272" y="288"/>
                </a:lnTo>
                <a:lnTo>
                  <a:pt x="278" y="285"/>
                </a:lnTo>
                <a:lnTo>
                  <a:pt x="283" y="281"/>
                </a:lnTo>
                <a:lnTo>
                  <a:pt x="283" y="281"/>
                </a:lnTo>
                <a:lnTo>
                  <a:pt x="287" y="277"/>
                </a:lnTo>
                <a:lnTo>
                  <a:pt x="290" y="272"/>
                </a:lnTo>
                <a:lnTo>
                  <a:pt x="292" y="265"/>
                </a:lnTo>
                <a:lnTo>
                  <a:pt x="292" y="259"/>
                </a:lnTo>
                <a:lnTo>
                  <a:pt x="292" y="254"/>
                </a:lnTo>
                <a:lnTo>
                  <a:pt x="290" y="248"/>
                </a:lnTo>
                <a:lnTo>
                  <a:pt x="287" y="243"/>
                </a:lnTo>
                <a:lnTo>
                  <a:pt x="283" y="237"/>
                </a:lnTo>
                <a:lnTo>
                  <a:pt x="196" y="150"/>
                </a:lnTo>
                <a:lnTo>
                  <a:pt x="212" y="134"/>
                </a:lnTo>
                <a:lnTo>
                  <a:pt x="220" y="141"/>
                </a:lnTo>
                <a:lnTo>
                  <a:pt x="220" y="141"/>
                </a:lnTo>
                <a:lnTo>
                  <a:pt x="229" y="136"/>
                </a:lnTo>
                <a:lnTo>
                  <a:pt x="240" y="136"/>
                </a:lnTo>
                <a:lnTo>
                  <a:pt x="314" y="62"/>
                </a:lnTo>
                <a:lnTo>
                  <a:pt x="314" y="60"/>
                </a:lnTo>
                <a:lnTo>
                  <a:pt x="314" y="60"/>
                </a:lnTo>
                <a:lnTo>
                  <a:pt x="314" y="60"/>
                </a:lnTo>
                <a:lnTo>
                  <a:pt x="316" y="56"/>
                </a:lnTo>
                <a:lnTo>
                  <a:pt x="318" y="54"/>
                </a:lnTo>
                <a:lnTo>
                  <a:pt x="318" y="54"/>
                </a:lnTo>
                <a:lnTo>
                  <a:pt x="321" y="53"/>
                </a:lnTo>
                <a:lnTo>
                  <a:pt x="325" y="51"/>
                </a:lnTo>
                <a:lnTo>
                  <a:pt x="325" y="51"/>
                </a:lnTo>
                <a:lnTo>
                  <a:pt x="328" y="47"/>
                </a:lnTo>
                <a:lnTo>
                  <a:pt x="328" y="44"/>
                </a:lnTo>
                <a:lnTo>
                  <a:pt x="328" y="40"/>
                </a:lnTo>
                <a:lnTo>
                  <a:pt x="325" y="36"/>
                </a:lnTo>
                <a:lnTo>
                  <a:pt x="325" y="36"/>
                </a:lnTo>
                <a:close/>
                <a:moveTo>
                  <a:pt x="263" y="252"/>
                </a:moveTo>
                <a:lnTo>
                  <a:pt x="263" y="252"/>
                </a:lnTo>
                <a:lnTo>
                  <a:pt x="269" y="254"/>
                </a:lnTo>
                <a:lnTo>
                  <a:pt x="272" y="256"/>
                </a:lnTo>
                <a:lnTo>
                  <a:pt x="276" y="259"/>
                </a:lnTo>
                <a:lnTo>
                  <a:pt x="276" y="265"/>
                </a:lnTo>
                <a:lnTo>
                  <a:pt x="276" y="265"/>
                </a:lnTo>
                <a:lnTo>
                  <a:pt x="276" y="268"/>
                </a:lnTo>
                <a:lnTo>
                  <a:pt x="272" y="272"/>
                </a:lnTo>
                <a:lnTo>
                  <a:pt x="269" y="276"/>
                </a:lnTo>
                <a:lnTo>
                  <a:pt x="263" y="276"/>
                </a:lnTo>
                <a:lnTo>
                  <a:pt x="263" y="276"/>
                </a:lnTo>
                <a:lnTo>
                  <a:pt x="260" y="276"/>
                </a:lnTo>
                <a:lnTo>
                  <a:pt x="256" y="272"/>
                </a:lnTo>
                <a:lnTo>
                  <a:pt x="252" y="268"/>
                </a:lnTo>
                <a:lnTo>
                  <a:pt x="252" y="265"/>
                </a:lnTo>
                <a:lnTo>
                  <a:pt x="252" y="265"/>
                </a:lnTo>
                <a:lnTo>
                  <a:pt x="252" y="259"/>
                </a:lnTo>
                <a:lnTo>
                  <a:pt x="256" y="256"/>
                </a:lnTo>
                <a:lnTo>
                  <a:pt x="260" y="254"/>
                </a:lnTo>
                <a:lnTo>
                  <a:pt x="263" y="252"/>
                </a:lnTo>
                <a:lnTo>
                  <a:pt x="263" y="252"/>
                </a:lnTo>
                <a:close/>
                <a:moveTo>
                  <a:pt x="221" y="98"/>
                </a:moveTo>
                <a:lnTo>
                  <a:pt x="216" y="92"/>
                </a:lnTo>
                <a:lnTo>
                  <a:pt x="272" y="36"/>
                </a:lnTo>
                <a:lnTo>
                  <a:pt x="278" y="42"/>
                </a:lnTo>
                <a:lnTo>
                  <a:pt x="221" y="98"/>
                </a:lnTo>
                <a:close/>
                <a:moveTo>
                  <a:pt x="240" y="116"/>
                </a:moveTo>
                <a:lnTo>
                  <a:pt x="234" y="111"/>
                </a:lnTo>
                <a:lnTo>
                  <a:pt x="290" y="54"/>
                </a:lnTo>
                <a:lnTo>
                  <a:pt x="296" y="60"/>
                </a:lnTo>
                <a:lnTo>
                  <a:pt x="240" y="11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83" name="Group 77"/>
          <p:cNvGrpSpPr/>
          <p:nvPr/>
        </p:nvGrpSpPr>
        <p:grpSpPr>
          <a:xfrm>
            <a:off x="6541741" y="2000797"/>
            <a:ext cx="394322" cy="301938"/>
            <a:chOff x="5552261" y="1554043"/>
            <a:chExt cx="363359" cy="278229"/>
          </a:xfrm>
        </p:grpSpPr>
        <p:sp>
          <p:nvSpPr>
            <p:cNvPr id="58" name="Freeform 96"/>
            <p:cNvSpPr/>
            <p:nvPr/>
          </p:nvSpPr>
          <p:spPr bwMode="auto">
            <a:xfrm>
              <a:off x="5552261" y="1715997"/>
              <a:ext cx="363359" cy="116275"/>
            </a:xfrm>
            <a:custGeom>
              <a:avLst/>
              <a:gdLst/>
              <a:ahLst/>
              <a:cxnLst>
                <a:cxn ang="0">
                  <a:pos x="211" y="31"/>
                </a:cxn>
                <a:cxn ang="0">
                  <a:pos x="140" y="31"/>
                </a:cxn>
                <a:cxn ang="0">
                  <a:pos x="140" y="0"/>
                </a:cxn>
                <a:cxn ang="0">
                  <a:pos x="0" y="0"/>
                </a:cxn>
                <a:cxn ang="0">
                  <a:pos x="0" y="96"/>
                </a:cxn>
                <a:cxn ang="0">
                  <a:pos x="0" y="96"/>
                </a:cxn>
                <a:cxn ang="0">
                  <a:pos x="2" y="102"/>
                </a:cxn>
                <a:cxn ang="0">
                  <a:pos x="4" y="107"/>
                </a:cxn>
                <a:cxn ang="0">
                  <a:pos x="9" y="111"/>
                </a:cxn>
                <a:cxn ang="0">
                  <a:pos x="17" y="112"/>
                </a:cxn>
                <a:cxn ang="0">
                  <a:pos x="334" y="112"/>
                </a:cxn>
                <a:cxn ang="0">
                  <a:pos x="334" y="112"/>
                </a:cxn>
                <a:cxn ang="0">
                  <a:pos x="341" y="111"/>
                </a:cxn>
                <a:cxn ang="0">
                  <a:pos x="347" y="107"/>
                </a:cxn>
                <a:cxn ang="0">
                  <a:pos x="350" y="102"/>
                </a:cxn>
                <a:cxn ang="0">
                  <a:pos x="350" y="96"/>
                </a:cxn>
                <a:cxn ang="0">
                  <a:pos x="350" y="0"/>
                </a:cxn>
                <a:cxn ang="0">
                  <a:pos x="211" y="0"/>
                </a:cxn>
                <a:cxn ang="0">
                  <a:pos x="211" y="31"/>
                </a:cxn>
              </a:cxnLst>
              <a:rect l="0" t="0" r="r" b="b"/>
              <a:pathLst>
                <a:path w="350" h="112">
                  <a:moveTo>
                    <a:pt x="211" y="31"/>
                  </a:moveTo>
                  <a:lnTo>
                    <a:pt x="140" y="31"/>
                  </a:lnTo>
                  <a:lnTo>
                    <a:pt x="140" y="0"/>
                  </a:lnTo>
                  <a:lnTo>
                    <a:pt x="0" y="0"/>
                  </a:lnTo>
                  <a:lnTo>
                    <a:pt x="0" y="96"/>
                  </a:lnTo>
                  <a:lnTo>
                    <a:pt x="0" y="96"/>
                  </a:lnTo>
                  <a:lnTo>
                    <a:pt x="2" y="102"/>
                  </a:lnTo>
                  <a:lnTo>
                    <a:pt x="4" y="107"/>
                  </a:lnTo>
                  <a:lnTo>
                    <a:pt x="9" y="111"/>
                  </a:lnTo>
                  <a:lnTo>
                    <a:pt x="17" y="112"/>
                  </a:lnTo>
                  <a:lnTo>
                    <a:pt x="334" y="112"/>
                  </a:lnTo>
                  <a:lnTo>
                    <a:pt x="334" y="112"/>
                  </a:lnTo>
                  <a:lnTo>
                    <a:pt x="341" y="111"/>
                  </a:lnTo>
                  <a:lnTo>
                    <a:pt x="347" y="107"/>
                  </a:lnTo>
                  <a:lnTo>
                    <a:pt x="350" y="102"/>
                  </a:lnTo>
                  <a:lnTo>
                    <a:pt x="350" y="96"/>
                  </a:lnTo>
                  <a:lnTo>
                    <a:pt x="350" y="0"/>
                  </a:lnTo>
                  <a:lnTo>
                    <a:pt x="211" y="0"/>
                  </a:lnTo>
                  <a:lnTo>
                    <a:pt x="211" y="3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9" name="Freeform 97"/>
            <p:cNvSpPr>
              <a:spLocks noEditPoints="1"/>
            </p:cNvSpPr>
            <p:nvPr/>
          </p:nvSpPr>
          <p:spPr bwMode="auto">
            <a:xfrm>
              <a:off x="5552261" y="1554043"/>
              <a:ext cx="363359" cy="137038"/>
            </a:xfrm>
            <a:custGeom>
              <a:avLst/>
              <a:gdLst/>
              <a:ahLst/>
              <a:cxnLst>
                <a:cxn ang="0">
                  <a:pos x="334" y="42"/>
                </a:cxn>
                <a:cxn ang="0">
                  <a:pos x="225" y="42"/>
                </a:cxn>
                <a:cxn ang="0">
                  <a:pos x="225" y="42"/>
                </a:cxn>
                <a:cxn ang="0">
                  <a:pos x="225" y="5"/>
                </a:cxn>
                <a:cxn ang="0">
                  <a:pos x="225" y="5"/>
                </a:cxn>
                <a:cxn ang="0">
                  <a:pos x="225" y="2"/>
                </a:cxn>
                <a:cxn ang="0">
                  <a:pos x="223" y="0"/>
                </a:cxn>
                <a:cxn ang="0">
                  <a:pos x="222" y="0"/>
                </a:cxn>
                <a:cxn ang="0">
                  <a:pos x="120" y="0"/>
                </a:cxn>
                <a:cxn ang="0">
                  <a:pos x="120" y="0"/>
                </a:cxn>
                <a:cxn ang="0">
                  <a:pos x="118" y="2"/>
                </a:cxn>
                <a:cxn ang="0">
                  <a:pos x="116" y="4"/>
                </a:cxn>
                <a:cxn ang="0">
                  <a:pos x="115" y="5"/>
                </a:cxn>
                <a:cxn ang="0">
                  <a:pos x="115" y="5"/>
                </a:cxn>
                <a:cxn ang="0">
                  <a:pos x="115" y="42"/>
                </a:cxn>
                <a:cxn ang="0">
                  <a:pos x="17" y="42"/>
                </a:cxn>
                <a:cxn ang="0">
                  <a:pos x="17" y="42"/>
                </a:cxn>
                <a:cxn ang="0">
                  <a:pos x="9" y="42"/>
                </a:cxn>
                <a:cxn ang="0">
                  <a:pos x="4" y="45"/>
                </a:cxn>
                <a:cxn ang="0">
                  <a:pos x="2" y="51"/>
                </a:cxn>
                <a:cxn ang="0">
                  <a:pos x="0" y="58"/>
                </a:cxn>
                <a:cxn ang="0">
                  <a:pos x="0" y="130"/>
                </a:cxn>
                <a:cxn ang="0">
                  <a:pos x="350" y="130"/>
                </a:cxn>
                <a:cxn ang="0">
                  <a:pos x="350" y="58"/>
                </a:cxn>
                <a:cxn ang="0">
                  <a:pos x="350" y="58"/>
                </a:cxn>
                <a:cxn ang="0">
                  <a:pos x="350" y="51"/>
                </a:cxn>
                <a:cxn ang="0">
                  <a:pos x="347" y="45"/>
                </a:cxn>
                <a:cxn ang="0">
                  <a:pos x="341" y="42"/>
                </a:cxn>
                <a:cxn ang="0">
                  <a:pos x="334" y="42"/>
                </a:cxn>
                <a:cxn ang="0">
                  <a:pos x="334" y="42"/>
                </a:cxn>
                <a:cxn ang="0">
                  <a:pos x="133" y="42"/>
                </a:cxn>
                <a:cxn ang="0">
                  <a:pos x="133" y="13"/>
                </a:cxn>
                <a:cxn ang="0">
                  <a:pos x="209" y="13"/>
                </a:cxn>
                <a:cxn ang="0">
                  <a:pos x="209" y="42"/>
                </a:cxn>
                <a:cxn ang="0">
                  <a:pos x="133" y="42"/>
                </a:cxn>
              </a:cxnLst>
              <a:rect l="0" t="0" r="r" b="b"/>
              <a:pathLst>
                <a:path w="350" h="130">
                  <a:moveTo>
                    <a:pt x="334" y="42"/>
                  </a:moveTo>
                  <a:lnTo>
                    <a:pt x="225" y="42"/>
                  </a:lnTo>
                  <a:lnTo>
                    <a:pt x="225" y="42"/>
                  </a:lnTo>
                  <a:lnTo>
                    <a:pt x="225" y="5"/>
                  </a:lnTo>
                  <a:lnTo>
                    <a:pt x="225" y="5"/>
                  </a:lnTo>
                  <a:lnTo>
                    <a:pt x="225" y="2"/>
                  </a:lnTo>
                  <a:lnTo>
                    <a:pt x="223" y="0"/>
                  </a:lnTo>
                  <a:lnTo>
                    <a:pt x="222" y="0"/>
                  </a:lnTo>
                  <a:lnTo>
                    <a:pt x="120" y="0"/>
                  </a:lnTo>
                  <a:lnTo>
                    <a:pt x="120" y="0"/>
                  </a:lnTo>
                  <a:lnTo>
                    <a:pt x="118" y="2"/>
                  </a:lnTo>
                  <a:lnTo>
                    <a:pt x="116" y="4"/>
                  </a:lnTo>
                  <a:lnTo>
                    <a:pt x="115" y="5"/>
                  </a:lnTo>
                  <a:lnTo>
                    <a:pt x="115" y="5"/>
                  </a:lnTo>
                  <a:lnTo>
                    <a:pt x="115" y="42"/>
                  </a:lnTo>
                  <a:lnTo>
                    <a:pt x="17" y="42"/>
                  </a:lnTo>
                  <a:lnTo>
                    <a:pt x="17" y="42"/>
                  </a:lnTo>
                  <a:lnTo>
                    <a:pt x="9" y="42"/>
                  </a:lnTo>
                  <a:lnTo>
                    <a:pt x="4" y="45"/>
                  </a:lnTo>
                  <a:lnTo>
                    <a:pt x="2" y="51"/>
                  </a:lnTo>
                  <a:lnTo>
                    <a:pt x="0" y="58"/>
                  </a:lnTo>
                  <a:lnTo>
                    <a:pt x="0" y="130"/>
                  </a:lnTo>
                  <a:lnTo>
                    <a:pt x="350" y="130"/>
                  </a:lnTo>
                  <a:lnTo>
                    <a:pt x="350" y="58"/>
                  </a:lnTo>
                  <a:lnTo>
                    <a:pt x="350" y="58"/>
                  </a:lnTo>
                  <a:lnTo>
                    <a:pt x="350" y="51"/>
                  </a:lnTo>
                  <a:lnTo>
                    <a:pt x="347" y="45"/>
                  </a:lnTo>
                  <a:lnTo>
                    <a:pt x="341" y="42"/>
                  </a:lnTo>
                  <a:lnTo>
                    <a:pt x="334" y="42"/>
                  </a:lnTo>
                  <a:lnTo>
                    <a:pt x="334" y="42"/>
                  </a:lnTo>
                  <a:close/>
                  <a:moveTo>
                    <a:pt x="133" y="42"/>
                  </a:moveTo>
                  <a:lnTo>
                    <a:pt x="133" y="13"/>
                  </a:lnTo>
                  <a:lnTo>
                    <a:pt x="209" y="13"/>
                  </a:lnTo>
                  <a:lnTo>
                    <a:pt x="209" y="42"/>
                  </a:lnTo>
                  <a:lnTo>
                    <a:pt x="133" y="4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0" name="Rectangle 98"/>
            <p:cNvSpPr>
              <a:spLocks noChangeArrowheads="1"/>
            </p:cNvSpPr>
            <p:nvPr/>
          </p:nvSpPr>
          <p:spPr bwMode="auto">
            <a:xfrm>
              <a:off x="5710062" y="1715997"/>
              <a:ext cx="45679" cy="18688"/>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grpSp>
      <p:sp>
        <p:nvSpPr>
          <p:cNvPr id="61" name="Freeform 99"/>
          <p:cNvSpPr>
            <a:spLocks noEditPoints="1"/>
          </p:cNvSpPr>
          <p:nvPr/>
        </p:nvSpPr>
        <p:spPr bwMode="auto">
          <a:xfrm>
            <a:off x="5692994" y="1982238"/>
            <a:ext cx="220820" cy="351512"/>
          </a:xfrm>
          <a:custGeom>
            <a:avLst/>
            <a:gdLst/>
            <a:ahLst/>
            <a:cxnLst>
              <a:cxn ang="0">
                <a:pos x="98" y="0"/>
              </a:cxn>
              <a:cxn ang="0">
                <a:pos x="60" y="7"/>
              </a:cxn>
              <a:cxn ang="0">
                <a:pos x="29" y="27"/>
              </a:cxn>
              <a:cxn ang="0">
                <a:pos x="7" y="59"/>
              </a:cxn>
              <a:cxn ang="0">
                <a:pos x="0" y="98"/>
              </a:cxn>
              <a:cxn ang="0">
                <a:pos x="0" y="116"/>
              </a:cxn>
              <a:cxn ang="0">
                <a:pos x="9" y="154"/>
              </a:cxn>
              <a:cxn ang="0">
                <a:pos x="31" y="208"/>
              </a:cxn>
              <a:cxn ang="0">
                <a:pos x="67" y="270"/>
              </a:cxn>
              <a:cxn ang="0">
                <a:pos x="98" y="311"/>
              </a:cxn>
              <a:cxn ang="0">
                <a:pos x="112" y="291"/>
              </a:cxn>
              <a:cxn ang="0">
                <a:pos x="147" y="241"/>
              </a:cxn>
              <a:cxn ang="0">
                <a:pos x="180" y="172"/>
              </a:cxn>
              <a:cxn ang="0">
                <a:pos x="190" y="134"/>
              </a:cxn>
              <a:cxn ang="0">
                <a:pos x="196" y="98"/>
              </a:cxn>
              <a:cxn ang="0">
                <a:pos x="194" y="78"/>
              </a:cxn>
              <a:cxn ang="0">
                <a:pos x="178" y="41"/>
              </a:cxn>
              <a:cxn ang="0">
                <a:pos x="152" y="16"/>
              </a:cxn>
              <a:cxn ang="0">
                <a:pos x="118" y="1"/>
              </a:cxn>
              <a:cxn ang="0">
                <a:pos x="98" y="0"/>
              </a:cxn>
              <a:cxn ang="0">
                <a:pos x="98" y="157"/>
              </a:cxn>
              <a:cxn ang="0">
                <a:pos x="74" y="152"/>
              </a:cxn>
              <a:cxn ang="0">
                <a:pos x="54" y="139"/>
              </a:cxn>
              <a:cxn ang="0">
                <a:pos x="42" y="119"/>
              </a:cxn>
              <a:cxn ang="0">
                <a:pos x="38" y="98"/>
              </a:cxn>
              <a:cxn ang="0">
                <a:pos x="38" y="85"/>
              </a:cxn>
              <a:cxn ang="0">
                <a:pos x="47" y="63"/>
              </a:cxn>
              <a:cxn ang="0">
                <a:pos x="64" y="47"/>
              </a:cxn>
              <a:cxn ang="0">
                <a:pos x="85" y="38"/>
              </a:cxn>
              <a:cxn ang="0">
                <a:pos x="98" y="36"/>
              </a:cxn>
              <a:cxn ang="0">
                <a:pos x="122" y="41"/>
              </a:cxn>
              <a:cxn ang="0">
                <a:pos x="140" y="54"/>
              </a:cxn>
              <a:cxn ang="0">
                <a:pos x="152" y="74"/>
              </a:cxn>
              <a:cxn ang="0">
                <a:pos x="158" y="98"/>
              </a:cxn>
              <a:cxn ang="0">
                <a:pos x="156" y="108"/>
              </a:cxn>
              <a:cxn ang="0">
                <a:pos x="147" y="130"/>
              </a:cxn>
              <a:cxn ang="0">
                <a:pos x="131" y="146"/>
              </a:cxn>
              <a:cxn ang="0">
                <a:pos x="109" y="156"/>
              </a:cxn>
              <a:cxn ang="0">
                <a:pos x="98" y="157"/>
              </a:cxn>
              <a:cxn ang="0">
                <a:pos x="60" y="98"/>
              </a:cxn>
              <a:cxn ang="0">
                <a:pos x="62" y="112"/>
              </a:cxn>
              <a:cxn ang="0">
                <a:pos x="71" y="123"/>
              </a:cxn>
              <a:cxn ang="0">
                <a:pos x="83" y="132"/>
              </a:cxn>
              <a:cxn ang="0">
                <a:pos x="98" y="134"/>
              </a:cxn>
              <a:cxn ang="0">
                <a:pos x="105" y="134"/>
              </a:cxn>
              <a:cxn ang="0">
                <a:pos x="118" y="128"/>
              </a:cxn>
              <a:cxn ang="0">
                <a:pos x="129" y="117"/>
              </a:cxn>
              <a:cxn ang="0">
                <a:pos x="134" y="105"/>
              </a:cxn>
              <a:cxn ang="0">
                <a:pos x="136" y="98"/>
              </a:cxn>
              <a:cxn ang="0">
                <a:pos x="132" y="81"/>
              </a:cxn>
              <a:cxn ang="0">
                <a:pos x="125" y="70"/>
              </a:cxn>
              <a:cxn ang="0">
                <a:pos x="112" y="61"/>
              </a:cxn>
              <a:cxn ang="0">
                <a:pos x="98" y="59"/>
              </a:cxn>
              <a:cxn ang="0">
                <a:pos x="89" y="59"/>
              </a:cxn>
              <a:cxn ang="0">
                <a:pos x="76" y="65"/>
              </a:cxn>
              <a:cxn ang="0">
                <a:pos x="65" y="76"/>
              </a:cxn>
              <a:cxn ang="0">
                <a:pos x="60" y="88"/>
              </a:cxn>
              <a:cxn ang="0">
                <a:pos x="60" y="98"/>
              </a:cxn>
            </a:cxnLst>
            <a:rect l="0" t="0" r="r" b="b"/>
            <a:pathLst>
              <a:path w="196" h="311">
                <a:moveTo>
                  <a:pt x="98" y="0"/>
                </a:moveTo>
                <a:lnTo>
                  <a:pt x="98" y="0"/>
                </a:lnTo>
                <a:lnTo>
                  <a:pt x="78" y="1"/>
                </a:lnTo>
                <a:lnTo>
                  <a:pt x="60" y="7"/>
                </a:lnTo>
                <a:lnTo>
                  <a:pt x="44" y="16"/>
                </a:lnTo>
                <a:lnTo>
                  <a:pt x="29" y="27"/>
                </a:lnTo>
                <a:lnTo>
                  <a:pt x="16" y="41"/>
                </a:lnTo>
                <a:lnTo>
                  <a:pt x="7" y="59"/>
                </a:lnTo>
                <a:lnTo>
                  <a:pt x="2" y="78"/>
                </a:lnTo>
                <a:lnTo>
                  <a:pt x="0" y="98"/>
                </a:lnTo>
                <a:lnTo>
                  <a:pt x="0" y="98"/>
                </a:lnTo>
                <a:lnTo>
                  <a:pt x="0" y="116"/>
                </a:lnTo>
                <a:lnTo>
                  <a:pt x="4" y="134"/>
                </a:lnTo>
                <a:lnTo>
                  <a:pt x="9" y="154"/>
                </a:lnTo>
                <a:lnTo>
                  <a:pt x="15" y="172"/>
                </a:lnTo>
                <a:lnTo>
                  <a:pt x="31" y="208"/>
                </a:lnTo>
                <a:lnTo>
                  <a:pt x="49" y="241"/>
                </a:lnTo>
                <a:lnTo>
                  <a:pt x="67" y="270"/>
                </a:lnTo>
                <a:lnTo>
                  <a:pt x="82" y="291"/>
                </a:lnTo>
                <a:lnTo>
                  <a:pt x="98" y="311"/>
                </a:lnTo>
                <a:lnTo>
                  <a:pt x="98" y="311"/>
                </a:lnTo>
                <a:lnTo>
                  <a:pt x="112" y="291"/>
                </a:lnTo>
                <a:lnTo>
                  <a:pt x="129" y="270"/>
                </a:lnTo>
                <a:lnTo>
                  <a:pt x="147" y="241"/>
                </a:lnTo>
                <a:lnTo>
                  <a:pt x="165" y="208"/>
                </a:lnTo>
                <a:lnTo>
                  <a:pt x="180" y="172"/>
                </a:lnTo>
                <a:lnTo>
                  <a:pt x="187" y="154"/>
                </a:lnTo>
                <a:lnTo>
                  <a:pt x="190" y="134"/>
                </a:lnTo>
                <a:lnTo>
                  <a:pt x="194" y="116"/>
                </a:lnTo>
                <a:lnTo>
                  <a:pt x="196" y="98"/>
                </a:lnTo>
                <a:lnTo>
                  <a:pt x="196" y="98"/>
                </a:lnTo>
                <a:lnTo>
                  <a:pt x="194" y="78"/>
                </a:lnTo>
                <a:lnTo>
                  <a:pt x="187" y="59"/>
                </a:lnTo>
                <a:lnTo>
                  <a:pt x="178" y="41"/>
                </a:lnTo>
                <a:lnTo>
                  <a:pt x="167" y="27"/>
                </a:lnTo>
                <a:lnTo>
                  <a:pt x="152" y="16"/>
                </a:lnTo>
                <a:lnTo>
                  <a:pt x="136" y="7"/>
                </a:lnTo>
                <a:lnTo>
                  <a:pt x="118" y="1"/>
                </a:lnTo>
                <a:lnTo>
                  <a:pt x="98" y="0"/>
                </a:lnTo>
                <a:lnTo>
                  <a:pt x="98" y="0"/>
                </a:lnTo>
                <a:close/>
                <a:moveTo>
                  <a:pt x="98" y="157"/>
                </a:moveTo>
                <a:lnTo>
                  <a:pt x="98" y="157"/>
                </a:lnTo>
                <a:lnTo>
                  <a:pt x="85" y="156"/>
                </a:lnTo>
                <a:lnTo>
                  <a:pt x="74" y="152"/>
                </a:lnTo>
                <a:lnTo>
                  <a:pt x="64" y="146"/>
                </a:lnTo>
                <a:lnTo>
                  <a:pt x="54" y="139"/>
                </a:lnTo>
                <a:lnTo>
                  <a:pt x="47" y="130"/>
                </a:lnTo>
                <a:lnTo>
                  <a:pt x="42" y="119"/>
                </a:lnTo>
                <a:lnTo>
                  <a:pt x="38" y="108"/>
                </a:lnTo>
                <a:lnTo>
                  <a:pt x="38" y="98"/>
                </a:lnTo>
                <a:lnTo>
                  <a:pt x="38" y="98"/>
                </a:lnTo>
                <a:lnTo>
                  <a:pt x="38" y="85"/>
                </a:lnTo>
                <a:lnTo>
                  <a:pt x="42" y="74"/>
                </a:lnTo>
                <a:lnTo>
                  <a:pt x="47" y="63"/>
                </a:lnTo>
                <a:lnTo>
                  <a:pt x="54" y="54"/>
                </a:lnTo>
                <a:lnTo>
                  <a:pt x="64" y="47"/>
                </a:lnTo>
                <a:lnTo>
                  <a:pt x="74" y="41"/>
                </a:lnTo>
                <a:lnTo>
                  <a:pt x="85" y="38"/>
                </a:lnTo>
                <a:lnTo>
                  <a:pt x="98" y="36"/>
                </a:lnTo>
                <a:lnTo>
                  <a:pt x="98" y="36"/>
                </a:lnTo>
                <a:lnTo>
                  <a:pt x="109" y="38"/>
                </a:lnTo>
                <a:lnTo>
                  <a:pt x="122" y="41"/>
                </a:lnTo>
                <a:lnTo>
                  <a:pt x="131" y="47"/>
                </a:lnTo>
                <a:lnTo>
                  <a:pt x="140" y="54"/>
                </a:lnTo>
                <a:lnTo>
                  <a:pt x="147" y="63"/>
                </a:lnTo>
                <a:lnTo>
                  <a:pt x="152" y="74"/>
                </a:lnTo>
                <a:lnTo>
                  <a:pt x="156" y="85"/>
                </a:lnTo>
                <a:lnTo>
                  <a:pt x="158" y="98"/>
                </a:lnTo>
                <a:lnTo>
                  <a:pt x="158" y="98"/>
                </a:lnTo>
                <a:lnTo>
                  <a:pt x="156" y="108"/>
                </a:lnTo>
                <a:lnTo>
                  <a:pt x="152" y="119"/>
                </a:lnTo>
                <a:lnTo>
                  <a:pt x="147" y="130"/>
                </a:lnTo>
                <a:lnTo>
                  <a:pt x="140" y="139"/>
                </a:lnTo>
                <a:lnTo>
                  <a:pt x="131" y="146"/>
                </a:lnTo>
                <a:lnTo>
                  <a:pt x="122" y="152"/>
                </a:lnTo>
                <a:lnTo>
                  <a:pt x="109" y="156"/>
                </a:lnTo>
                <a:lnTo>
                  <a:pt x="98" y="157"/>
                </a:lnTo>
                <a:lnTo>
                  <a:pt x="98" y="157"/>
                </a:lnTo>
                <a:close/>
                <a:moveTo>
                  <a:pt x="60" y="98"/>
                </a:moveTo>
                <a:lnTo>
                  <a:pt x="60" y="98"/>
                </a:lnTo>
                <a:lnTo>
                  <a:pt x="60" y="105"/>
                </a:lnTo>
                <a:lnTo>
                  <a:pt x="62" y="112"/>
                </a:lnTo>
                <a:lnTo>
                  <a:pt x="65" y="117"/>
                </a:lnTo>
                <a:lnTo>
                  <a:pt x="71" y="123"/>
                </a:lnTo>
                <a:lnTo>
                  <a:pt x="76" y="128"/>
                </a:lnTo>
                <a:lnTo>
                  <a:pt x="83" y="132"/>
                </a:lnTo>
                <a:lnTo>
                  <a:pt x="89" y="134"/>
                </a:lnTo>
                <a:lnTo>
                  <a:pt x="98" y="134"/>
                </a:lnTo>
                <a:lnTo>
                  <a:pt x="98" y="134"/>
                </a:lnTo>
                <a:lnTo>
                  <a:pt x="105" y="134"/>
                </a:lnTo>
                <a:lnTo>
                  <a:pt x="112" y="132"/>
                </a:lnTo>
                <a:lnTo>
                  <a:pt x="118" y="128"/>
                </a:lnTo>
                <a:lnTo>
                  <a:pt x="125" y="123"/>
                </a:lnTo>
                <a:lnTo>
                  <a:pt x="129" y="117"/>
                </a:lnTo>
                <a:lnTo>
                  <a:pt x="132" y="112"/>
                </a:lnTo>
                <a:lnTo>
                  <a:pt x="134" y="105"/>
                </a:lnTo>
                <a:lnTo>
                  <a:pt x="136" y="98"/>
                </a:lnTo>
                <a:lnTo>
                  <a:pt x="136" y="98"/>
                </a:lnTo>
                <a:lnTo>
                  <a:pt x="134" y="88"/>
                </a:lnTo>
                <a:lnTo>
                  <a:pt x="132" y="81"/>
                </a:lnTo>
                <a:lnTo>
                  <a:pt x="129" y="76"/>
                </a:lnTo>
                <a:lnTo>
                  <a:pt x="125" y="70"/>
                </a:lnTo>
                <a:lnTo>
                  <a:pt x="118" y="65"/>
                </a:lnTo>
                <a:lnTo>
                  <a:pt x="112" y="61"/>
                </a:lnTo>
                <a:lnTo>
                  <a:pt x="105" y="59"/>
                </a:lnTo>
                <a:lnTo>
                  <a:pt x="98" y="59"/>
                </a:lnTo>
                <a:lnTo>
                  <a:pt x="98" y="59"/>
                </a:lnTo>
                <a:lnTo>
                  <a:pt x="89" y="59"/>
                </a:lnTo>
                <a:lnTo>
                  <a:pt x="83" y="61"/>
                </a:lnTo>
                <a:lnTo>
                  <a:pt x="76" y="65"/>
                </a:lnTo>
                <a:lnTo>
                  <a:pt x="71" y="70"/>
                </a:lnTo>
                <a:lnTo>
                  <a:pt x="65" y="76"/>
                </a:lnTo>
                <a:lnTo>
                  <a:pt x="62" y="81"/>
                </a:lnTo>
                <a:lnTo>
                  <a:pt x="60" y="88"/>
                </a:lnTo>
                <a:lnTo>
                  <a:pt x="60" y="98"/>
                </a:lnTo>
                <a:lnTo>
                  <a:pt x="60" y="98"/>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2" name="Freeform 100"/>
          <p:cNvSpPr/>
          <p:nvPr/>
        </p:nvSpPr>
        <p:spPr bwMode="auto">
          <a:xfrm>
            <a:off x="5643423" y="3474767"/>
            <a:ext cx="319964" cy="360524"/>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84" name="Group 76"/>
          <p:cNvGrpSpPr/>
          <p:nvPr/>
        </p:nvGrpSpPr>
        <p:grpSpPr>
          <a:xfrm>
            <a:off x="6521460" y="1259545"/>
            <a:ext cx="434882" cy="301940"/>
            <a:chOff x="5533573" y="812792"/>
            <a:chExt cx="400733" cy="278229"/>
          </a:xfrm>
        </p:grpSpPr>
        <p:sp>
          <p:nvSpPr>
            <p:cNvPr id="63" name="Freeform 101"/>
            <p:cNvSpPr/>
            <p:nvPr/>
          </p:nvSpPr>
          <p:spPr bwMode="auto">
            <a:xfrm>
              <a:off x="5730826" y="962288"/>
              <a:ext cx="93436" cy="128733"/>
            </a:xfrm>
            <a:custGeom>
              <a:avLst/>
              <a:gdLst/>
              <a:ahLst/>
              <a:cxnLst>
                <a:cxn ang="0">
                  <a:pos x="0" y="34"/>
                </a:cxn>
                <a:cxn ang="0">
                  <a:pos x="0" y="34"/>
                </a:cxn>
                <a:cxn ang="0">
                  <a:pos x="14" y="52"/>
                </a:cxn>
                <a:cxn ang="0">
                  <a:pos x="23" y="74"/>
                </a:cxn>
                <a:cxn ang="0">
                  <a:pos x="30" y="96"/>
                </a:cxn>
                <a:cxn ang="0">
                  <a:pos x="30" y="109"/>
                </a:cxn>
                <a:cxn ang="0">
                  <a:pos x="32" y="120"/>
                </a:cxn>
                <a:cxn ang="0">
                  <a:pos x="32" y="120"/>
                </a:cxn>
                <a:cxn ang="0">
                  <a:pos x="32" y="123"/>
                </a:cxn>
                <a:cxn ang="0">
                  <a:pos x="32" y="123"/>
                </a:cxn>
                <a:cxn ang="0">
                  <a:pos x="34" y="123"/>
                </a:cxn>
                <a:cxn ang="0">
                  <a:pos x="87" y="123"/>
                </a:cxn>
                <a:cxn ang="0">
                  <a:pos x="87" y="123"/>
                </a:cxn>
                <a:cxn ang="0">
                  <a:pos x="88" y="121"/>
                </a:cxn>
                <a:cxn ang="0">
                  <a:pos x="90" y="120"/>
                </a:cxn>
                <a:cxn ang="0">
                  <a:pos x="90" y="120"/>
                </a:cxn>
                <a:cxn ang="0">
                  <a:pos x="88" y="103"/>
                </a:cxn>
                <a:cxn ang="0">
                  <a:pos x="87" y="87"/>
                </a:cxn>
                <a:cxn ang="0">
                  <a:pos x="83" y="71"/>
                </a:cxn>
                <a:cxn ang="0">
                  <a:pos x="78" y="54"/>
                </a:cxn>
                <a:cxn ang="0">
                  <a:pos x="72" y="40"/>
                </a:cxn>
                <a:cxn ang="0">
                  <a:pos x="65" y="25"/>
                </a:cxn>
                <a:cxn ang="0">
                  <a:pos x="56" y="13"/>
                </a:cxn>
                <a:cxn ang="0">
                  <a:pos x="47" y="0"/>
                </a:cxn>
                <a:cxn ang="0">
                  <a:pos x="47" y="0"/>
                </a:cxn>
                <a:cxn ang="0">
                  <a:pos x="34" y="5"/>
                </a:cxn>
                <a:cxn ang="0">
                  <a:pos x="21" y="14"/>
                </a:cxn>
                <a:cxn ang="0">
                  <a:pos x="10" y="23"/>
                </a:cxn>
                <a:cxn ang="0">
                  <a:pos x="0" y="34"/>
                </a:cxn>
                <a:cxn ang="0">
                  <a:pos x="0" y="34"/>
                </a:cxn>
              </a:cxnLst>
              <a:rect l="0" t="0" r="r" b="b"/>
              <a:pathLst>
                <a:path w="90" h="123">
                  <a:moveTo>
                    <a:pt x="0" y="34"/>
                  </a:moveTo>
                  <a:lnTo>
                    <a:pt x="0" y="34"/>
                  </a:lnTo>
                  <a:lnTo>
                    <a:pt x="14" y="52"/>
                  </a:lnTo>
                  <a:lnTo>
                    <a:pt x="23" y="74"/>
                  </a:lnTo>
                  <a:lnTo>
                    <a:pt x="30" y="96"/>
                  </a:lnTo>
                  <a:lnTo>
                    <a:pt x="30" y="109"/>
                  </a:lnTo>
                  <a:lnTo>
                    <a:pt x="32" y="120"/>
                  </a:lnTo>
                  <a:lnTo>
                    <a:pt x="32" y="120"/>
                  </a:lnTo>
                  <a:lnTo>
                    <a:pt x="32" y="123"/>
                  </a:lnTo>
                  <a:lnTo>
                    <a:pt x="32" y="123"/>
                  </a:lnTo>
                  <a:lnTo>
                    <a:pt x="34" y="123"/>
                  </a:lnTo>
                  <a:lnTo>
                    <a:pt x="87" y="123"/>
                  </a:lnTo>
                  <a:lnTo>
                    <a:pt x="87" y="123"/>
                  </a:lnTo>
                  <a:lnTo>
                    <a:pt x="88" y="121"/>
                  </a:lnTo>
                  <a:lnTo>
                    <a:pt x="90" y="120"/>
                  </a:lnTo>
                  <a:lnTo>
                    <a:pt x="90" y="120"/>
                  </a:lnTo>
                  <a:lnTo>
                    <a:pt x="88" y="103"/>
                  </a:lnTo>
                  <a:lnTo>
                    <a:pt x="87" y="87"/>
                  </a:lnTo>
                  <a:lnTo>
                    <a:pt x="83" y="71"/>
                  </a:lnTo>
                  <a:lnTo>
                    <a:pt x="78" y="54"/>
                  </a:lnTo>
                  <a:lnTo>
                    <a:pt x="72" y="40"/>
                  </a:lnTo>
                  <a:lnTo>
                    <a:pt x="65" y="25"/>
                  </a:lnTo>
                  <a:lnTo>
                    <a:pt x="56" y="13"/>
                  </a:lnTo>
                  <a:lnTo>
                    <a:pt x="47" y="0"/>
                  </a:lnTo>
                  <a:lnTo>
                    <a:pt x="47" y="0"/>
                  </a:lnTo>
                  <a:lnTo>
                    <a:pt x="34" y="5"/>
                  </a:lnTo>
                  <a:lnTo>
                    <a:pt x="21" y="14"/>
                  </a:lnTo>
                  <a:lnTo>
                    <a:pt x="10" y="23"/>
                  </a:lnTo>
                  <a:lnTo>
                    <a:pt x="0" y="34"/>
                  </a:lnTo>
                  <a:lnTo>
                    <a:pt x="0" y="3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4" name="Freeform 102"/>
            <p:cNvSpPr/>
            <p:nvPr/>
          </p:nvSpPr>
          <p:spPr bwMode="auto">
            <a:xfrm>
              <a:off x="5533573" y="814869"/>
              <a:ext cx="182717" cy="151573"/>
            </a:xfrm>
            <a:custGeom>
              <a:avLst/>
              <a:gdLst/>
              <a:ahLst/>
              <a:cxnLst>
                <a:cxn ang="0">
                  <a:pos x="178" y="71"/>
                </a:cxn>
                <a:cxn ang="0">
                  <a:pos x="178" y="71"/>
                </a:cxn>
                <a:cxn ang="0">
                  <a:pos x="154" y="58"/>
                </a:cxn>
                <a:cxn ang="0">
                  <a:pos x="131" y="49"/>
                </a:cxn>
                <a:cxn ang="0">
                  <a:pos x="104" y="44"/>
                </a:cxn>
                <a:cxn ang="0">
                  <a:pos x="76" y="42"/>
                </a:cxn>
                <a:cxn ang="0">
                  <a:pos x="76" y="2"/>
                </a:cxn>
                <a:cxn ang="0">
                  <a:pos x="76" y="2"/>
                </a:cxn>
                <a:cxn ang="0">
                  <a:pos x="75" y="0"/>
                </a:cxn>
                <a:cxn ang="0">
                  <a:pos x="75" y="0"/>
                </a:cxn>
                <a:cxn ang="0">
                  <a:pos x="73" y="0"/>
                </a:cxn>
                <a:cxn ang="0">
                  <a:pos x="2" y="71"/>
                </a:cxn>
                <a:cxn ang="0">
                  <a:pos x="2" y="71"/>
                </a:cxn>
                <a:cxn ang="0">
                  <a:pos x="0" y="73"/>
                </a:cxn>
                <a:cxn ang="0">
                  <a:pos x="2" y="75"/>
                </a:cxn>
                <a:cxn ang="0">
                  <a:pos x="73" y="145"/>
                </a:cxn>
                <a:cxn ang="0">
                  <a:pos x="73" y="145"/>
                </a:cxn>
                <a:cxn ang="0">
                  <a:pos x="75" y="145"/>
                </a:cxn>
                <a:cxn ang="0">
                  <a:pos x="75" y="145"/>
                </a:cxn>
                <a:cxn ang="0">
                  <a:pos x="76" y="144"/>
                </a:cxn>
                <a:cxn ang="0">
                  <a:pos x="76" y="100"/>
                </a:cxn>
                <a:cxn ang="0">
                  <a:pos x="76" y="100"/>
                </a:cxn>
                <a:cxn ang="0">
                  <a:pos x="91" y="100"/>
                </a:cxn>
                <a:cxn ang="0">
                  <a:pos x="105" y="102"/>
                </a:cxn>
                <a:cxn ang="0">
                  <a:pos x="118" y="107"/>
                </a:cxn>
                <a:cxn ang="0">
                  <a:pos x="133" y="113"/>
                </a:cxn>
                <a:cxn ang="0">
                  <a:pos x="133" y="113"/>
                </a:cxn>
                <a:cxn ang="0">
                  <a:pos x="142" y="100"/>
                </a:cxn>
                <a:cxn ang="0">
                  <a:pos x="153" y="89"/>
                </a:cxn>
                <a:cxn ang="0">
                  <a:pos x="165" y="80"/>
                </a:cxn>
                <a:cxn ang="0">
                  <a:pos x="178" y="71"/>
                </a:cxn>
                <a:cxn ang="0">
                  <a:pos x="178" y="71"/>
                </a:cxn>
              </a:cxnLst>
              <a:rect l="0" t="0" r="r" b="b"/>
              <a:pathLst>
                <a:path w="178" h="145">
                  <a:moveTo>
                    <a:pt x="178" y="71"/>
                  </a:moveTo>
                  <a:lnTo>
                    <a:pt x="178" y="71"/>
                  </a:lnTo>
                  <a:lnTo>
                    <a:pt x="154" y="58"/>
                  </a:lnTo>
                  <a:lnTo>
                    <a:pt x="131" y="49"/>
                  </a:lnTo>
                  <a:lnTo>
                    <a:pt x="104" y="44"/>
                  </a:lnTo>
                  <a:lnTo>
                    <a:pt x="76" y="42"/>
                  </a:lnTo>
                  <a:lnTo>
                    <a:pt x="76" y="2"/>
                  </a:lnTo>
                  <a:lnTo>
                    <a:pt x="76" y="2"/>
                  </a:lnTo>
                  <a:lnTo>
                    <a:pt x="75" y="0"/>
                  </a:lnTo>
                  <a:lnTo>
                    <a:pt x="75" y="0"/>
                  </a:lnTo>
                  <a:lnTo>
                    <a:pt x="73" y="0"/>
                  </a:lnTo>
                  <a:lnTo>
                    <a:pt x="2" y="71"/>
                  </a:lnTo>
                  <a:lnTo>
                    <a:pt x="2" y="71"/>
                  </a:lnTo>
                  <a:lnTo>
                    <a:pt x="0" y="73"/>
                  </a:lnTo>
                  <a:lnTo>
                    <a:pt x="2" y="75"/>
                  </a:lnTo>
                  <a:lnTo>
                    <a:pt x="73" y="145"/>
                  </a:lnTo>
                  <a:lnTo>
                    <a:pt x="73" y="145"/>
                  </a:lnTo>
                  <a:lnTo>
                    <a:pt x="75" y="145"/>
                  </a:lnTo>
                  <a:lnTo>
                    <a:pt x="75" y="145"/>
                  </a:lnTo>
                  <a:lnTo>
                    <a:pt x="76" y="144"/>
                  </a:lnTo>
                  <a:lnTo>
                    <a:pt x="76" y="100"/>
                  </a:lnTo>
                  <a:lnTo>
                    <a:pt x="76" y="100"/>
                  </a:lnTo>
                  <a:lnTo>
                    <a:pt x="91" y="100"/>
                  </a:lnTo>
                  <a:lnTo>
                    <a:pt x="105" y="102"/>
                  </a:lnTo>
                  <a:lnTo>
                    <a:pt x="118" y="107"/>
                  </a:lnTo>
                  <a:lnTo>
                    <a:pt x="133" y="113"/>
                  </a:lnTo>
                  <a:lnTo>
                    <a:pt x="133" y="113"/>
                  </a:lnTo>
                  <a:lnTo>
                    <a:pt x="142" y="100"/>
                  </a:lnTo>
                  <a:lnTo>
                    <a:pt x="153" y="89"/>
                  </a:lnTo>
                  <a:lnTo>
                    <a:pt x="165" y="80"/>
                  </a:lnTo>
                  <a:lnTo>
                    <a:pt x="178" y="71"/>
                  </a:lnTo>
                  <a:lnTo>
                    <a:pt x="178" y="7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5" name="Freeform 103"/>
            <p:cNvSpPr/>
            <p:nvPr/>
          </p:nvSpPr>
          <p:spPr bwMode="auto">
            <a:xfrm>
              <a:off x="5620779" y="812792"/>
              <a:ext cx="313527" cy="278228"/>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66" name="Freeform 104"/>
          <p:cNvSpPr>
            <a:spLocks noEditPoints="1"/>
          </p:cNvSpPr>
          <p:nvPr/>
        </p:nvSpPr>
        <p:spPr bwMode="auto">
          <a:xfrm>
            <a:off x="6564272" y="2752999"/>
            <a:ext cx="349258" cy="340246"/>
          </a:xfrm>
          <a:custGeom>
            <a:avLst/>
            <a:gdLst/>
            <a:ahLst/>
            <a:cxnLst>
              <a:cxn ang="0">
                <a:pos x="243" y="45"/>
              </a:cxn>
              <a:cxn ang="0">
                <a:pos x="243" y="20"/>
              </a:cxn>
              <a:cxn ang="0">
                <a:pos x="238" y="6"/>
              </a:cxn>
              <a:cxn ang="0">
                <a:pos x="221" y="0"/>
              </a:cxn>
              <a:cxn ang="0">
                <a:pos x="214" y="2"/>
              </a:cxn>
              <a:cxn ang="0">
                <a:pos x="203" y="13"/>
              </a:cxn>
              <a:cxn ang="0">
                <a:pos x="202" y="45"/>
              </a:cxn>
              <a:cxn ang="0">
                <a:pos x="109" y="20"/>
              </a:cxn>
              <a:cxn ang="0">
                <a:pos x="107" y="13"/>
              </a:cxn>
              <a:cxn ang="0">
                <a:pos x="96" y="2"/>
              </a:cxn>
              <a:cxn ang="0">
                <a:pos x="87" y="0"/>
              </a:cxn>
              <a:cxn ang="0">
                <a:pos x="73" y="6"/>
              </a:cxn>
              <a:cxn ang="0">
                <a:pos x="67" y="20"/>
              </a:cxn>
              <a:cxn ang="0">
                <a:pos x="17" y="45"/>
              </a:cxn>
              <a:cxn ang="0">
                <a:pos x="9" y="47"/>
              </a:cxn>
              <a:cxn ang="0">
                <a:pos x="2" y="54"/>
              </a:cxn>
              <a:cxn ang="0">
                <a:pos x="0" y="287"/>
              </a:cxn>
              <a:cxn ang="0">
                <a:pos x="2" y="292"/>
              </a:cxn>
              <a:cxn ang="0">
                <a:pos x="9" y="301"/>
              </a:cxn>
              <a:cxn ang="0">
                <a:pos x="294" y="301"/>
              </a:cxn>
              <a:cxn ang="0">
                <a:pos x="301" y="301"/>
              </a:cxn>
              <a:cxn ang="0">
                <a:pos x="308" y="292"/>
              </a:cxn>
              <a:cxn ang="0">
                <a:pos x="310" y="62"/>
              </a:cxn>
              <a:cxn ang="0">
                <a:pos x="308" y="54"/>
              </a:cxn>
              <a:cxn ang="0">
                <a:pos x="301" y="47"/>
              </a:cxn>
              <a:cxn ang="0">
                <a:pos x="294" y="45"/>
              </a:cxn>
              <a:cxn ang="0">
                <a:pos x="145" y="156"/>
              </a:cxn>
              <a:cxn ang="0">
                <a:pos x="96" y="114"/>
              </a:cxn>
              <a:cxn ang="0">
                <a:pos x="165" y="114"/>
              </a:cxn>
              <a:cxn ang="0">
                <a:pos x="214" y="156"/>
              </a:cxn>
              <a:cxn ang="0">
                <a:pos x="165" y="114"/>
              </a:cxn>
              <a:cxn ang="0">
                <a:pos x="75" y="156"/>
              </a:cxn>
              <a:cxn ang="0">
                <a:pos x="31" y="114"/>
              </a:cxn>
              <a:cxn ang="0">
                <a:pos x="75" y="178"/>
              </a:cxn>
              <a:cxn ang="0">
                <a:pos x="31" y="209"/>
              </a:cxn>
              <a:cxn ang="0">
                <a:pos x="75" y="178"/>
              </a:cxn>
              <a:cxn ang="0">
                <a:pos x="145" y="178"/>
              </a:cxn>
              <a:cxn ang="0">
                <a:pos x="96" y="209"/>
              </a:cxn>
              <a:cxn ang="0">
                <a:pos x="145" y="229"/>
              </a:cxn>
              <a:cxn ang="0">
                <a:pos x="96" y="270"/>
              </a:cxn>
              <a:cxn ang="0">
                <a:pos x="145" y="229"/>
              </a:cxn>
              <a:cxn ang="0">
                <a:pos x="214" y="229"/>
              </a:cxn>
              <a:cxn ang="0">
                <a:pos x="165" y="270"/>
              </a:cxn>
              <a:cxn ang="0">
                <a:pos x="165" y="209"/>
              </a:cxn>
              <a:cxn ang="0">
                <a:pos x="214" y="178"/>
              </a:cxn>
              <a:cxn ang="0">
                <a:pos x="165" y="209"/>
              </a:cxn>
              <a:cxn ang="0">
                <a:pos x="279" y="178"/>
              </a:cxn>
              <a:cxn ang="0">
                <a:pos x="236" y="209"/>
              </a:cxn>
              <a:cxn ang="0">
                <a:pos x="236" y="156"/>
              </a:cxn>
              <a:cxn ang="0">
                <a:pos x="279" y="114"/>
              </a:cxn>
              <a:cxn ang="0">
                <a:pos x="236" y="156"/>
              </a:cxn>
              <a:cxn ang="0">
                <a:pos x="75" y="229"/>
              </a:cxn>
              <a:cxn ang="0">
                <a:pos x="31" y="270"/>
              </a:cxn>
              <a:cxn ang="0">
                <a:pos x="236" y="270"/>
              </a:cxn>
              <a:cxn ang="0">
                <a:pos x="279" y="229"/>
              </a:cxn>
              <a:cxn ang="0">
                <a:pos x="236" y="270"/>
              </a:cxn>
            </a:cxnLst>
            <a:rect l="0" t="0" r="r" b="b"/>
            <a:pathLst>
              <a:path w="310" h="301">
                <a:moveTo>
                  <a:pt x="294" y="45"/>
                </a:moveTo>
                <a:lnTo>
                  <a:pt x="243" y="45"/>
                </a:lnTo>
                <a:lnTo>
                  <a:pt x="243" y="20"/>
                </a:lnTo>
                <a:lnTo>
                  <a:pt x="243" y="20"/>
                </a:lnTo>
                <a:lnTo>
                  <a:pt x="241" y="13"/>
                </a:lnTo>
                <a:lnTo>
                  <a:pt x="238" y="6"/>
                </a:lnTo>
                <a:lnTo>
                  <a:pt x="231" y="2"/>
                </a:lnTo>
                <a:lnTo>
                  <a:pt x="221" y="0"/>
                </a:lnTo>
                <a:lnTo>
                  <a:pt x="221" y="0"/>
                </a:lnTo>
                <a:lnTo>
                  <a:pt x="214" y="2"/>
                </a:lnTo>
                <a:lnTo>
                  <a:pt x="207" y="6"/>
                </a:lnTo>
                <a:lnTo>
                  <a:pt x="203" y="13"/>
                </a:lnTo>
                <a:lnTo>
                  <a:pt x="202" y="20"/>
                </a:lnTo>
                <a:lnTo>
                  <a:pt x="202" y="45"/>
                </a:lnTo>
                <a:lnTo>
                  <a:pt x="109" y="45"/>
                </a:lnTo>
                <a:lnTo>
                  <a:pt x="109" y="20"/>
                </a:lnTo>
                <a:lnTo>
                  <a:pt x="109" y="20"/>
                </a:lnTo>
                <a:lnTo>
                  <a:pt x="107" y="13"/>
                </a:lnTo>
                <a:lnTo>
                  <a:pt x="102" y="6"/>
                </a:lnTo>
                <a:lnTo>
                  <a:pt x="96" y="2"/>
                </a:lnTo>
                <a:lnTo>
                  <a:pt x="87" y="0"/>
                </a:lnTo>
                <a:lnTo>
                  <a:pt x="87" y="0"/>
                </a:lnTo>
                <a:lnTo>
                  <a:pt x="80" y="2"/>
                </a:lnTo>
                <a:lnTo>
                  <a:pt x="73" y="6"/>
                </a:lnTo>
                <a:lnTo>
                  <a:pt x="69" y="13"/>
                </a:lnTo>
                <a:lnTo>
                  <a:pt x="67" y="20"/>
                </a:lnTo>
                <a:lnTo>
                  <a:pt x="67" y="45"/>
                </a:lnTo>
                <a:lnTo>
                  <a:pt x="17" y="45"/>
                </a:lnTo>
                <a:lnTo>
                  <a:pt x="17" y="45"/>
                </a:lnTo>
                <a:lnTo>
                  <a:pt x="9" y="47"/>
                </a:lnTo>
                <a:lnTo>
                  <a:pt x="4" y="51"/>
                </a:lnTo>
                <a:lnTo>
                  <a:pt x="2" y="54"/>
                </a:lnTo>
                <a:lnTo>
                  <a:pt x="0" y="62"/>
                </a:lnTo>
                <a:lnTo>
                  <a:pt x="0" y="287"/>
                </a:lnTo>
                <a:lnTo>
                  <a:pt x="0" y="287"/>
                </a:lnTo>
                <a:lnTo>
                  <a:pt x="2" y="292"/>
                </a:lnTo>
                <a:lnTo>
                  <a:pt x="4" y="297"/>
                </a:lnTo>
                <a:lnTo>
                  <a:pt x="9" y="301"/>
                </a:lnTo>
                <a:lnTo>
                  <a:pt x="17" y="301"/>
                </a:lnTo>
                <a:lnTo>
                  <a:pt x="294" y="301"/>
                </a:lnTo>
                <a:lnTo>
                  <a:pt x="294" y="301"/>
                </a:lnTo>
                <a:lnTo>
                  <a:pt x="301" y="301"/>
                </a:lnTo>
                <a:lnTo>
                  <a:pt x="305" y="297"/>
                </a:lnTo>
                <a:lnTo>
                  <a:pt x="308" y="292"/>
                </a:lnTo>
                <a:lnTo>
                  <a:pt x="310" y="287"/>
                </a:lnTo>
                <a:lnTo>
                  <a:pt x="310" y="62"/>
                </a:lnTo>
                <a:lnTo>
                  <a:pt x="310" y="62"/>
                </a:lnTo>
                <a:lnTo>
                  <a:pt x="308" y="54"/>
                </a:lnTo>
                <a:lnTo>
                  <a:pt x="305" y="51"/>
                </a:lnTo>
                <a:lnTo>
                  <a:pt x="301" y="47"/>
                </a:lnTo>
                <a:lnTo>
                  <a:pt x="294" y="45"/>
                </a:lnTo>
                <a:lnTo>
                  <a:pt x="294" y="45"/>
                </a:lnTo>
                <a:close/>
                <a:moveTo>
                  <a:pt x="145" y="114"/>
                </a:moveTo>
                <a:lnTo>
                  <a:pt x="145" y="156"/>
                </a:lnTo>
                <a:lnTo>
                  <a:pt x="96" y="156"/>
                </a:lnTo>
                <a:lnTo>
                  <a:pt x="96" y="114"/>
                </a:lnTo>
                <a:lnTo>
                  <a:pt x="145" y="114"/>
                </a:lnTo>
                <a:close/>
                <a:moveTo>
                  <a:pt x="165" y="114"/>
                </a:moveTo>
                <a:lnTo>
                  <a:pt x="214" y="114"/>
                </a:lnTo>
                <a:lnTo>
                  <a:pt x="214" y="156"/>
                </a:lnTo>
                <a:lnTo>
                  <a:pt x="165" y="156"/>
                </a:lnTo>
                <a:lnTo>
                  <a:pt x="165" y="114"/>
                </a:lnTo>
                <a:close/>
                <a:moveTo>
                  <a:pt x="75" y="114"/>
                </a:moveTo>
                <a:lnTo>
                  <a:pt x="75" y="156"/>
                </a:lnTo>
                <a:lnTo>
                  <a:pt x="31" y="156"/>
                </a:lnTo>
                <a:lnTo>
                  <a:pt x="31" y="114"/>
                </a:lnTo>
                <a:lnTo>
                  <a:pt x="75" y="114"/>
                </a:lnTo>
                <a:close/>
                <a:moveTo>
                  <a:pt x="75" y="178"/>
                </a:moveTo>
                <a:lnTo>
                  <a:pt x="75" y="209"/>
                </a:lnTo>
                <a:lnTo>
                  <a:pt x="31" y="209"/>
                </a:lnTo>
                <a:lnTo>
                  <a:pt x="31" y="178"/>
                </a:lnTo>
                <a:lnTo>
                  <a:pt x="75" y="178"/>
                </a:lnTo>
                <a:close/>
                <a:moveTo>
                  <a:pt x="96" y="178"/>
                </a:moveTo>
                <a:lnTo>
                  <a:pt x="145" y="178"/>
                </a:lnTo>
                <a:lnTo>
                  <a:pt x="145" y="209"/>
                </a:lnTo>
                <a:lnTo>
                  <a:pt x="96" y="209"/>
                </a:lnTo>
                <a:lnTo>
                  <a:pt x="96" y="178"/>
                </a:lnTo>
                <a:close/>
                <a:moveTo>
                  <a:pt x="145" y="229"/>
                </a:moveTo>
                <a:lnTo>
                  <a:pt x="145" y="270"/>
                </a:lnTo>
                <a:lnTo>
                  <a:pt x="96" y="270"/>
                </a:lnTo>
                <a:lnTo>
                  <a:pt x="96" y="229"/>
                </a:lnTo>
                <a:lnTo>
                  <a:pt x="145" y="229"/>
                </a:lnTo>
                <a:close/>
                <a:moveTo>
                  <a:pt x="165" y="229"/>
                </a:moveTo>
                <a:lnTo>
                  <a:pt x="214" y="229"/>
                </a:lnTo>
                <a:lnTo>
                  <a:pt x="214" y="270"/>
                </a:lnTo>
                <a:lnTo>
                  <a:pt x="165" y="270"/>
                </a:lnTo>
                <a:lnTo>
                  <a:pt x="165" y="229"/>
                </a:lnTo>
                <a:close/>
                <a:moveTo>
                  <a:pt x="165" y="209"/>
                </a:moveTo>
                <a:lnTo>
                  <a:pt x="165" y="178"/>
                </a:lnTo>
                <a:lnTo>
                  <a:pt x="214" y="178"/>
                </a:lnTo>
                <a:lnTo>
                  <a:pt x="214" y="209"/>
                </a:lnTo>
                <a:lnTo>
                  <a:pt x="165" y="209"/>
                </a:lnTo>
                <a:close/>
                <a:moveTo>
                  <a:pt x="236" y="178"/>
                </a:moveTo>
                <a:lnTo>
                  <a:pt x="279" y="178"/>
                </a:lnTo>
                <a:lnTo>
                  <a:pt x="279" y="209"/>
                </a:lnTo>
                <a:lnTo>
                  <a:pt x="236" y="209"/>
                </a:lnTo>
                <a:lnTo>
                  <a:pt x="236" y="178"/>
                </a:lnTo>
                <a:close/>
                <a:moveTo>
                  <a:pt x="236" y="156"/>
                </a:moveTo>
                <a:lnTo>
                  <a:pt x="236" y="114"/>
                </a:lnTo>
                <a:lnTo>
                  <a:pt x="279" y="114"/>
                </a:lnTo>
                <a:lnTo>
                  <a:pt x="279" y="156"/>
                </a:lnTo>
                <a:lnTo>
                  <a:pt x="236" y="156"/>
                </a:lnTo>
                <a:close/>
                <a:moveTo>
                  <a:pt x="31" y="229"/>
                </a:moveTo>
                <a:lnTo>
                  <a:pt x="75" y="229"/>
                </a:lnTo>
                <a:lnTo>
                  <a:pt x="75" y="270"/>
                </a:lnTo>
                <a:lnTo>
                  <a:pt x="31" y="270"/>
                </a:lnTo>
                <a:lnTo>
                  <a:pt x="31" y="229"/>
                </a:lnTo>
                <a:close/>
                <a:moveTo>
                  <a:pt x="236" y="270"/>
                </a:moveTo>
                <a:lnTo>
                  <a:pt x="236" y="229"/>
                </a:lnTo>
                <a:lnTo>
                  <a:pt x="279" y="229"/>
                </a:lnTo>
                <a:lnTo>
                  <a:pt x="279" y="270"/>
                </a:lnTo>
                <a:lnTo>
                  <a:pt x="236" y="27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7" name="Freeform 105"/>
          <p:cNvSpPr/>
          <p:nvPr/>
        </p:nvSpPr>
        <p:spPr bwMode="auto">
          <a:xfrm>
            <a:off x="5654777" y="4255957"/>
            <a:ext cx="295180" cy="295180"/>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8" name="Freeform 106"/>
          <p:cNvSpPr>
            <a:spLocks noEditPoints="1"/>
          </p:cNvSpPr>
          <p:nvPr/>
        </p:nvSpPr>
        <p:spPr bwMode="auto">
          <a:xfrm>
            <a:off x="1932669" y="3521202"/>
            <a:ext cx="387564" cy="288418"/>
          </a:xfrm>
          <a:custGeom>
            <a:avLst/>
            <a:gdLst/>
            <a:ahLst/>
            <a:cxnLst>
              <a:cxn ang="0">
                <a:pos x="41" y="0"/>
              </a:cxn>
              <a:cxn ang="0">
                <a:pos x="34" y="0"/>
              </a:cxn>
              <a:cxn ang="0">
                <a:pos x="18" y="7"/>
              </a:cxn>
              <a:cxn ang="0">
                <a:pos x="7" y="18"/>
              </a:cxn>
              <a:cxn ang="0">
                <a:pos x="0" y="33"/>
              </a:cxn>
              <a:cxn ang="0">
                <a:pos x="0" y="214"/>
              </a:cxn>
              <a:cxn ang="0">
                <a:pos x="0" y="221"/>
              </a:cxn>
              <a:cxn ang="0">
                <a:pos x="7" y="237"/>
              </a:cxn>
              <a:cxn ang="0">
                <a:pos x="18" y="248"/>
              </a:cxn>
              <a:cxn ang="0">
                <a:pos x="34" y="256"/>
              </a:cxn>
              <a:cxn ang="0">
                <a:pos x="299" y="256"/>
              </a:cxn>
              <a:cxn ang="0">
                <a:pos x="308" y="256"/>
              </a:cxn>
              <a:cxn ang="0">
                <a:pos x="322" y="248"/>
              </a:cxn>
              <a:cxn ang="0">
                <a:pos x="335" y="237"/>
              </a:cxn>
              <a:cxn ang="0">
                <a:pos x="340" y="221"/>
              </a:cxn>
              <a:cxn ang="0">
                <a:pos x="342" y="42"/>
              </a:cxn>
              <a:cxn ang="0">
                <a:pos x="340" y="33"/>
              </a:cxn>
              <a:cxn ang="0">
                <a:pos x="335" y="18"/>
              </a:cxn>
              <a:cxn ang="0">
                <a:pos x="322" y="7"/>
              </a:cxn>
              <a:cxn ang="0">
                <a:pos x="308" y="0"/>
              </a:cxn>
              <a:cxn ang="0">
                <a:pos x="299" y="0"/>
              </a:cxn>
              <a:cxn ang="0">
                <a:pos x="319" y="36"/>
              </a:cxn>
              <a:cxn ang="0">
                <a:pos x="320" y="42"/>
              </a:cxn>
              <a:cxn ang="0">
                <a:pos x="320" y="214"/>
              </a:cxn>
              <a:cxn ang="0">
                <a:pos x="228" y="114"/>
              </a:cxn>
              <a:cxn ang="0">
                <a:pos x="299" y="20"/>
              </a:cxn>
              <a:cxn ang="0">
                <a:pos x="170" y="134"/>
              </a:cxn>
              <a:cxn ang="0">
                <a:pos x="38" y="22"/>
              </a:cxn>
              <a:cxn ang="0">
                <a:pos x="299" y="20"/>
              </a:cxn>
              <a:cxn ang="0">
                <a:pos x="21" y="218"/>
              </a:cxn>
              <a:cxn ang="0">
                <a:pos x="21" y="42"/>
              </a:cxn>
              <a:cxn ang="0">
                <a:pos x="21" y="36"/>
              </a:cxn>
              <a:cxn ang="0">
                <a:pos x="21" y="218"/>
              </a:cxn>
              <a:cxn ang="0">
                <a:pos x="41" y="234"/>
              </a:cxn>
              <a:cxn ang="0">
                <a:pos x="128" y="127"/>
              </a:cxn>
              <a:cxn ang="0">
                <a:pos x="163" y="158"/>
              </a:cxn>
              <a:cxn ang="0">
                <a:pos x="170" y="160"/>
              </a:cxn>
              <a:cxn ang="0">
                <a:pos x="174" y="160"/>
              </a:cxn>
              <a:cxn ang="0">
                <a:pos x="212" y="127"/>
              </a:cxn>
              <a:cxn ang="0">
                <a:pos x="306" y="234"/>
              </a:cxn>
              <a:cxn ang="0">
                <a:pos x="41" y="234"/>
              </a:cxn>
            </a:cxnLst>
            <a:rect l="0" t="0" r="r" b="b"/>
            <a:pathLst>
              <a:path w="342" h="256">
                <a:moveTo>
                  <a:pt x="299" y="0"/>
                </a:moveTo>
                <a:lnTo>
                  <a:pt x="41" y="0"/>
                </a:lnTo>
                <a:lnTo>
                  <a:pt x="41" y="0"/>
                </a:lnTo>
                <a:lnTo>
                  <a:pt x="34" y="0"/>
                </a:lnTo>
                <a:lnTo>
                  <a:pt x="25" y="2"/>
                </a:lnTo>
                <a:lnTo>
                  <a:pt x="18" y="7"/>
                </a:lnTo>
                <a:lnTo>
                  <a:pt x="12" y="11"/>
                </a:lnTo>
                <a:lnTo>
                  <a:pt x="7" y="18"/>
                </a:lnTo>
                <a:lnTo>
                  <a:pt x="3" y="25"/>
                </a:lnTo>
                <a:lnTo>
                  <a:pt x="0" y="33"/>
                </a:lnTo>
                <a:lnTo>
                  <a:pt x="0" y="42"/>
                </a:lnTo>
                <a:lnTo>
                  <a:pt x="0" y="214"/>
                </a:lnTo>
                <a:lnTo>
                  <a:pt x="0" y="214"/>
                </a:lnTo>
                <a:lnTo>
                  <a:pt x="0" y="221"/>
                </a:lnTo>
                <a:lnTo>
                  <a:pt x="3" y="230"/>
                </a:lnTo>
                <a:lnTo>
                  <a:pt x="7" y="237"/>
                </a:lnTo>
                <a:lnTo>
                  <a:pt x="12" y="243"/>
                </a:lnTo>
                <a:lnTo>
                  <a:pt x="18" y="248"/>
                </a:lnTo>
                <a:lnTo>
                  <a:pt x="25" y="252"/>
                </a:lnTo>
                <a:lnTo>
                  <a:pt x="34" y="256"/>
                </a:lnTo>
                <a:lnTo>
                  <a:pt x="41" y="256"/>
                </a:lnTo>
                <a:lnTo>
                  <a:pt x="299" y="256"/>
                </a:lnTo>
                <a:lnTo>
                  <a:pt x="299" y="256"/>
                </a:lnTo>
                <a:lnTo>
                  <a:pt x="308" y="256"/>
                </a:lnTo>
                <a:lnTo>
                  <a:pt x="315" y="252"/>
                </a:lnTo>
                <a:lnTo>
                  <a:pt x="322" y="248"/>
                </a:lnTo>
                <a:lnTo>
                  <a:pt x="330" y="243"/>
                </a:lnTo>
                <a:lnTo>
                  <a:pt x="335" y="237"/>
                </a:lnTo>
                <a:lnTo>
                  <a:pt x="339" y="230"/>
                </a:lnTo>
                <a:lnTo>
                  <a:pt x="340" y="221"/>
                </a:lnTo>
                <a:lnTo>
                  <a:pt x="342" y="214"/>
                </a:lnTo>
                <a:lnTo>
                  <a:pt x="342" y="42"/>
                </a:lnTo>
                <a:lnTo>
                  <a:pt x="342" y="42"/>
                </a:lnTo>
                <a:lnTo>
                  <a:pt x="340" y="33"/>
                </a:lnTo>
                <a:lnTo>
                  <a:pt x="339" y="25"/>
                </a:lnTo>
                <a:lnTo>
                  <a:pt x="335" y="18"/>
                </a:lnTo>
                <a:lnTo>
                  <a:pt x="330" y="11"/>
                </a:lnTo>
                <a:lnTo>
                  <a:pt x="322" y="7"/>
                </a:lnTo>
                <a:lnTo>
                  <a:pt x="315" y="2"/>
                </a:lnTo>
                <a:lnTo>
                  <a:pt x="308" y="0"/>
                </a:lnTo>
                <a:lnTo>
                  <a:pt x="299" y="0"/>
                </a:lnTo>
                <a:lnTo>
                  <a:pt x="299" y="0"/>
                </a:lnTo>
                <a:close/>
                <a:moveTo>
                  <a:pt x="228" y="114"/>
                </a:moveTo>
                <a:lnTo>
                  <a:pt x="319" y="36"/>
                </a:lnTo>
                <a:lnTo>
                  <a:pt x="319" y="36"/>
                </a:lnTo>
                <a:lnTo>
                  <a:pt x="320" y="42"/>
                </a:lnTo>
                <a:lnTo>
                  <a:pt x="320" y="214"/>
                </a:lnTo>
                <a:lnTo>
                  <a:pt x="320" y="214"/>
                </a:lnTo>
                <a:lnTo>
                  <a:pt x="320" y="218"/>
                </a:lnTo>
                <a:lnTo>
                  <a:pt x="228" y="114"/>
                </a:lnTo>
                <a:close/>
                <a:moveTo>
                  <a:pt x="299" y="20"/>
                </a:moveTo>
                <a:lnTo>
                  <a:pt x="299" y="20"/>
                </a:lnTo>
                <a:lnTo>
                  <a:pt x="302" y="22"/>
                </a:lnTo>
                <a:lnTo>
                  <a:pt x="170" y="134"/>
                </a:lnTo>
                <a:lnTo>
                  <a:pt x="38" y="22"/>
                </a:lnTo>
                <a:lnTo>
                  <a:pt x="38" y="22"/>
                </a:lnTo>
                <a:lnTo>
                  <a:pt x="41" y="20"/>
                </a:lnTo>
                <a:lnTo>
                  <a:pt x="299" y="20"/>
                </a:lnTo>
                <a:close/>
                <a:moveTo>
                  <a:pt x="21" y="218"/>
                </a:moveTo>
                <a:lnTo>
                  <a:pt x="21" y="218"/>
                </a:lnTo>
                <a:lnTo>
                  <a:pt x="21" y="214"/>
                </a:lnTo>
                <a:lnTo>
                  <a:pt x="21" y="42"/>
                </a:lnTo>
                <a:lnTo>
                  <a:pt x="21" y="42"/>
                </a:lnTo>
                <a:lnTo>
                  <a:pt x="21" y="36"/>
                </a:lnTo>
                <a:lnTo>
                  <a:pt x="112" y="114"/>
                </a:lnTo>
                <a:lnTo>
                  <a:pt x="21" y="218"/>
                </a:lnTo>
                <a:close/>
                <a:moveTo>
                  <a:pt x="41" y="234"/>
                </a:moveTo>
                <a:lnTo>
                  <a:pt x="41" y="234"/>
                </a:lnTo>
                <a:lnTo>
                  <a:pt x="36" y="234"/>
                </a:lnTo>
                <a:lnTo>
                  <a:pt x="128" y="127"/>
                </a:lnTo>
                <a:lnTo>
                  <a:pt x="163" y="158"/>
                </a:lnTo>
                <a:lnTo>
                  <a:pt x="163" y="158"/>
                </a:lnTo>
                <a:lnTo>
                  <a:pt x="166" y="160"/>
                </a:lnTo>
                <a:lnTo>
                  <a:pt x="170" y="160"/>
                </a:lnTo>
                <a:lnTo>
                  <a:pt x="170" y="160"/>
                </a:lnTo>
                <a:lnTo>
                  <a:pt x="174" y="160"/>
                </a:lnTo>
                <a:lnTo>
                  <a:pt x="177" y="158"/>
                </a:lnTo>
                <a:lnTo>
                  <a:pt x="212" y="127"/>
                </a:lnTo>
                <a:lnTo>
                  <a:pt x="306" y="234"/>
                </a:lnTo>
                <a:lnTo>
                  <a:pt x="306" y="234"/>
                </a:lnTo>
                <a:lnTo>
                  <a:pt x="299" y="234"/>
                </a:lnTo>
                <a:lnTo>
                  <a:pt x="41" y="23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69" name="Freeform 107"/>
          <p:cNvSpPr>
            <a:spLocks noEditPoints="1"/>
          </p:cNvSpPr>
          <p:nvPr/>
        </p:nvSpPr>
        <p:spPr bwMode="auto">
          <a:xfrm>
            <a:off x="6546247" y="3488376"/>
            <a:ext cx="385310" cy="331230"/>
          </a:xfrm>
          <a:custGeom>
            <a:avLst/>
            <a:gdLst/>
            <a:ahLst/>
            <a:cxnLst>
              <a:cxn ang="0">
                <a:pos x="337" y="165"/>
              </a:cxn>
              <a:cxn ang="0">
                <a:pos x="170" y="0"/>
              </a:cxn>
              <a:cxn ang="0">
                <a:pos x="5" y="165"/>
              </a:cxn>
              <a:cxn ang="0">
                <a:pos x="5" y="165"/>
              </a:cxn>
              <a:cxn ang="0">
                <a:pos x="0" y="172"/>
              </a:cxn>
              <a:cxn ang="0">
                <a:pos x="0" y="181"/>
              </a:cxn>
              <a:cxn ang="0">
                <a:pos x="0" y="189"/>
              </a:cxn>
              <a:cxn ang="0">
                <a:pos x="5" y="196"/>
              </a:cxn>
              <a:cxn ang="0">
                <a:pos x="5" y="196"/>
              </a:cxn>
              <a:cxn ang="0">
                <a:pos x="13" y="201"/>
              </a:cxn>
              <a:cxn ang="0">
                <a:pos x="20" y="201"/>
              </a:cxn>
              <a:cxn ang="0">
                <a:pos x="29" y="201"/>
              </a:cxn>
              <a:cxn ang="0">
                <a:pos x="36" y="196"/>
              </a:cxn>
              <a:cxn ang="0">
                <a:pos x="42" y="189"/>
              </a:cxn>
              <a:cxn ang="0">
                <a:pos x="42" y="294"/>
              </a:cxn>
              <a:cxn ang="0">
                <a:pos x="301" y="294"/>
              </a:cxn>
              <a:cxn ang="0">
                <a:pos x="301" y="189"/>
              </a:cxn>
              <a:cxn ang="0">
                <a:pos x="306" y="196"/>
              </a:cxn>
              <a:cxn ang="0">
                <a:pos x="306" y="196"/>
              </a:cxn>
              <a:cxn ang="0">
                <a:pos x="314" y="201"/>
              </a:cxn>
              <a:cxn ang="0">
                <a:pos x="321" y="201"/>
              </a:cxn>
              <a:cxn ang="0">
                <a:pos x="321" y="201"/>
              </a:cxn>
              <a:cxn ang="0">
                <a:pos x="330" y="201"/>
              </a:cxn>
              <a:cxn ang="0">
                <a:pos x="337" y="196"/>
              </a:cxn>
              <a:cxn ang="0">
                <a:pos x="337" y="196"/>
              </a:cxn>
              <a:cxn ang="0">
                <a:pos x="341" y="189"/>
              </a:cxn>
              <a:cxn ang="0">
                <a:pos x="343" y="181"/>
              </a:cxn>
              <a:cxn ang="0">
                <a:pos x="341" y="172"/>
              </a:cxn>
              <a:cxn ang="0">
                <a:pos x="337" y="165"/>
              </a:cxn>
              <a:cxn ang="0">
                <a:pos x="337" y="165"/>
              </a:cxn>
              <a:cxn ang="0">
                <a:pos x="279" y="272"/>
              </a:cxn>
              <a:cxn ang="0">
                <a:pos x="214" y="272"/>
              </a:cxn>
              <a:cxn ang="0">
                <a:pos x="214" y="187"/>
              </a:cxn>
              <a:cxn ang="0">
                <a:pos x="129" y="187"/>
              </a:cxn>
              <a:cxn ang="0">
                <a:pos x="129" y="272"/>
              </a:cxn>
              <a:cxn ang="0">
                <a:pos x="63" y="272"/>
              </a:cxn>
              <a:cxn ang="0">
                <a:pos x="63" y="169"/>
              </a:cxn>
              <a:cxn ang="0">
                <a:pos x="170" y="60"/>
              </a:cxn>
              <a:cxn ang="0">
                <a:pos x="279" y="169"/>
              </a:cxn>
              <a:cxn ang="0">
                <a:pos x="279" y="272"/>
              </a:cxn>
            </a:cxnLst>
            <a:rect l="0" t="0" r="r" b="b"/>
            <a:pathLst>
              <a:path w="343" h="294">
                <a:moveTo>
                  <a:pt x="337" y="165"/>
                </a:moveTo>
                <a:lnTo>
                  <a:pt x="170" y="0"/>
                </a:lnTo>
                <a:lnTo>
                  <a:pt x="5" y="165"/>
                </a:lnTo>
                <a:lnTo>
                  <a:pt x="5" y="165"/>
                </a:lnTo>
                <a:lnTo>
                  <a:pt x="0" y="172"/>
                </a:lnTo>
                <a:lnTo>
                  <a:pt x="0" y="181"/>
                </a:lnTo>
                <a:lnTo>
                  <a:pt x="0" y="189"/>
                </a:lnTo>
                <a:lnTo>
                  <a:pt x="5" y="196"/>
                </a:lnTo>
                <a:lnTo>
                  <a:pt x="5" y="196"/>
                </a:lnTo>
                <a:lnTo>
                  <a:pt x="13" y="201"/>
                </a:lnTo>
                <a:lnTo>
                  <a:pt x="20" y="201"/>
                </a:lnTo>
                <a:lnTo>
                  <a:pt x="29" y="201"/>
                </a:lnTo>
                <a:lnTo>
                  <a:pt x="36" y="196"/>
                </a:lnTo>
                <a:lnTo>
                  <a:pt x="42" y="189"/>
                </a:lnTo>
                <a:lnTo>
                  <a:pt x="42" y="294"/>
                </a:lnTo>
                <a:lnTo>
                  <a:pt x="301" y="294"/>
                </a:lnTo>
                <a:lnTo>
                  <a:pt x="301" y="189"/>
                </a:lnTo>
                <a:lnTo>
                  <a:pt x="306" y="196"/>
                </a:lnTo>
                <a:lnTo>
                  <a:pt x="306" y="196"/>
                </a:lnTo>
                <a:lnTo>
                  <a:pt x="314" y="201"/>
                </a:lnTo>
                <a:lnTo>
                  <a:pt x="321" y="201"/>
                </a:lnTo>
                <a:lnTo>
                  <a:pt x="321" y="201"/>
                </a:lnTo>
                <a:lnTo>
                  <a:pt x="330" y="201"/>
                </a:lnTo>
                <a:lnTo>
                  <a:pt x="337" y="196"/>
                </a:lnTo>
                <a:lnTo>
                  <a:pt x="337" y="196"/>
                </a:lnTo>
                <a:lnTo>
                  <a:pt x="341" y="189"/>
                </a:lnTo>
                <a:lnTo>
                  <a:pt x="343" y="181"/>
                </a:lnTo>
                <a:lnTo>
                  <a:pt x="341" y="172"/>
                </a:lnTo>
                <a:lnTo>
                  <a:pt x="337" y="165"/>
                </a:lnTo>
                <a:lnTo>
                  <a:pt x="337" y="165"/>
                </a:lnTo>
                <a:close/>
                <a:moveTo>
                  <a:pt x="279" y="272"/>
                </a:moveTo>
                <a:lnTo>
                  <a:pt x="214" y="272"/>
                </a:lnTo>
                <a:lnTo>
                  <a:pt x="214" y="187"/>
                </a:lnTo>
                <a:lnTo>
                  <a:pt x="129" y="187"/>
                </a:lnTo>
                <a:lnTo>
                  <a:pt x="129" y="272"/>
                </a:lnTo>
                <a:lnTo>
                  <a:pt x="63" y="272"/>
                </a:lnTo>
                <a:lnTo>
                  <a:pt x="63" y="169"/>
                </a:lnTo>
                <a:lnTo>
                  <a:pt x="170" y="60"/>
                </a:lnTo>
                <a:lnTo>
                  <a:pt x="279" y="169"/>
                </a:lnTo>
                <a:lnTo>
                  <a:pt x="279" y="27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85" name="Group 85"/>
          <p:cNvGrpSpPr/>
          <p:nvPr/>
        </p:nvGrpSpPr>
        <p:grpSpPr>
          <a:xfrm>
            <a:off x="6566614" y="4174928"/>
            <a:ext cx="342496" cy="455162"/>
            <a:chOff x="5575100" y="3734191"/>
            <a:chExt cx="315602" cy="419419"/>
          </a:xfrm>
        </p:grpSpPr>
        <p:sp>
          <p:nvSpPr>
            <p:cNvPr id="70" name="Freeform 108"/>
            <p:cNvSpPr>
              <a:spLocks noEditPoints="1"/>
            </p:cNvSpPr>
            <p:nvPr/>
          </p:nvSpPr>
          <p:spPr bwMode="auto">
            <a:xfrm>
              <a:off x="5575100" y="3734191"/>
              <a:ext cx="315602" cy="419419"/>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71" name="Freeform 109"/>
            <p:cNvSpPr/>
            <p:nvPr/>
          </p:nvSpPr>
          <p:spPr bwMode="auto">
            <a:xfrm>
              <a:off x="5732901" y="3788176"/>
              <a:ext cx="103817" cy="103817"/>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72" name="Freeform 110"/>
          <p:cNvSpPr>
            <a:spLocks noEditPoints="1"/>
          </p:cNvSpPr>
          <p:nvPr/>
        </p:nvSpPr>
        <p:spPr bwMode="auto">
          <a:xfrm>
            <a:off x="5611877" y="1229634"/>
            <a:ext cx="383054" cy="376296"/>
          </a:xfrm>
          <a:custGeom>
            <a:avLst/>
            <a:gdLst/>
            <a:ahLst/>
            <a:cxnLst>
              <a:cxn ang="0">
                <a:pos x="284" y="107"/>
              </a:cxn>
              <a:cxn ang="0">
                <a:pos x="295" y="86"/>
              </a:cxn>
              <a:cxn ang="0">
                <a:pos x="302" y="60"/>
              </a:cxn>
              <a:cxn ang="0">
                <a:pos x="277" y="35"/>
              </a:cxn>
              <a:cxn ang="0">
                <a:pos x="252" y="44"/>
              </a:cxn>
              <a:cxn ang="0">
                <a:pos x="208" y="46"/>
              </a:cxn>
              <a:cxn ang="0">
                <a:pos x="199" y="22"/>
              </a:cxn>
              <a:cxn ang="0">
                <a:pos x="188" y="0"/>
              </a:cxn>
              <a:cxn ang="0">
                <a:pos x="150" y="0"/>
              </a:cxn>
              <a:cxn ang="0">
                <a:pos x="139" y="22"/>
              </a:cxn>
              <a:cxn ang="0">
                <a:pos x="110" y="55"/>
              </a:cxn>
              <a:cxn ang="0">
                <a:pos x="87" y="44"/>
              </a:cxn>
              <a:cxn ang="0">
                <a:pos x="61" y="37"/>
              </a:cxn>
              <a:cxn ang="0">
                <a:pos x="36" y="62"/>
              </a:cxn>
              <a:cxn ang="0">
                <a:pos x="45" y="86"/>
              </a:cxn>
              <a:cxn ang="0">
                <a:pos x="45" y="129"/>
              </a:cxn>
              <a:cxn ang="0">
                <a:pos x="23" y="138"/>
              </a:cxn>
              <a:cxn ang="0">
                <a:pos x="0" y="149"/>
              </a:cxn>
              <a:cxn ang="0">
                <a:pos x="0" y="185"/>
              </a:cxn>
              <a:cxn ang="0">
                <a:pos x="23" y="196"/>
              </a:cxn>
              <a:cxn ang="0">
                <a:pos x="54" y="225"/>
              </a:cxn>
              <a:cxn ang="0">
                <a:pos x="45" y="249"/>
              </a:cxn>
              <a:cxn ang="0">
                <a:pos x="36" y="272"/>
              </a:cxn>
              <a:cxn ang="0">
                <a:pos x="63" y="298"/>
              </a:cxn>
              <a:cxn ang="0">
                <a:pos x="87" y="291"/>
              </a:cxn>
              <a:cxn ang="0">
                <a:pos x="130" y="289"/>
              </a:cxn>
              <a:cxn ang="0">
                <a:pos x="141" y="310"/>
              </a:cxn>
              <a:cxn ang="0">
                <a:pos x="152" y="334"/>
              </a:cxn>
              <a:cxn ang="0">
                <a:pos x="188" y="334"/>
              </a:cxn>
              <a:cxn ang="0">
                <a:pos x="199" y="310"/>
              </a:cxn>
              <a:cxn ang="0">
                <a:pos x="230" y="280"/>
              </a:cxn>
              <a:cxn ang="0">
                <a:pos x="253" y="289"/>
              </a:cxn>
              <a:cxn ang="0">
                <a:pos x="277" y="298"/>
              </a:cxn>
              <a:cxn ang="0">
                <a:pos x="304" y="271"/>
              </a:cxn>
              <a:cxn ang="0">
                <a:pos x="295" y="247"/>
              </a:cxn>
              <a:cxn ang="0">
                <a:pos x="293" y="205"/>
              </a:cxn>
              <a:cxn ang="0">
                <a:pos x="317" y="196"/>
              </a:cxn>
              <a:cxn ang="0">
                <a:pos x="340" y="184"/>
              </a:cxn>
              <a:cxn ang="0">
                <a:pos x="340" y="147"/>
              </a:cxn>
              <a:cxn ang="0">
                <a:pos x="317" y="136"/>
              </a:cxn>
              <a:cxn ang="0">
                <a:pos x="293" y="129"/>
              </a:cxn>
              <a:cxn ang="0">
                <a:pos x="224" y="167"/>
              </a:cxn>
              <a:cxn ang="0">
                <a:pos x="219" y="187"/>
              </a:cxn>
              <a:cxn ang="0">
                <a:pos x="208" y="205"/>
              </a:cxn>
              <a:cxn ang="0">
                <a:pos x="190" y="216"/>
              </a:cxn>
              <a:cxn ang="0">
                <a:pos x="170" y="220"/>
              </a:cxn>
              <a:cxn ang="0">
                <a:pos x="159" y="220"/>
              </a:cxn>
              <a:cxn ang="0">
                <a:pos x="139" y="211"/>
              </a:cxn>
              <a:cxn ang="0">
                <a:pos x="125" y="196"/>
              </a:cxn>
              <a:cxn ang="0">
                <a:pos x="116" y="178"/>
              </a:cxn>
              <a:cxn ang="0">
                <a:pos x="116" y="167"/>
              </a:cxn>
              <a:cxn ang="0">
                <a:pos x="119" y="145"/>
              </a:cxn>
              <a:cxn ang="0">
                <a:pos x="130" y="129"/>
              </a:cxn>
              <a:cxn ang="0">
                <a:pos x="148" y="118"/>
              </a:cxn>
              <a:cxn ang="0">
                <a:pos x="170" y="113"/>
              </a:cxn>
              <a:cxn ang="0">
                <a:pos x="181" y="115"/>
              </a:cxn>
              <a:cxn ang="0">
                <a:pos x="201" y="122"/>
              </a:cxn>
              <a:cxn ang="0">
                <a:pos x="215" y="136"/>
              </a:cxn>
              <a:cxn ang="0">
                <a:pos x="223" y="156"/>
              </a:cxn>
              <a:cxn ang="0">
                <a:pos x="224" y="167"/>
              </a:cxn>
            </a:cxnLst>
            <a:rect l="0" t="0" r="r" b="b"/>
            <a:pathLst>
              <a:path w="340" h="334">
                <a:moveTo>
                  <a:pt x="293" y="129"/>
                </a:moveTo>
                <a:lnTo>
                  <a:pt x="284" y="107"/>
                </a:lnTo>
                <a:lnTo>
                  <a:pt x="284" y="107"/>
                </a:lnTo>
                <a:lnTo>
                  <a:pt x="295" y="86"/>
                </a:lnTo>
                <a:lnTo>
                  <a:pt x="300" y="69"/>
                </a:lnTo>
                <a:lnTo>
                  <a:pt x="302" y="60"/>
                </a:lnTo>
                <a:lnTo>
                  <a:pt x="277" y="35"/>
                </a:lnTo>
                <a:lnTo>
                  <a:pt x="277" y="35"/>
                </a:lnTo>
                <a:lnTo>
                  <a:pt x="268" y="37"/>
                </a:lnTo>
                <a:lnTo>
                  <a:pt x="252" y="44"/>
                </a:lnTo>
                <a:lnTo>
                  <a:pt x="230" y="55"/>
                </a:lnTo>
                <a:lnTo>
                  <a:pt x="208" y="46"/>
                </a:lnTo>
                <a:lnTo>
                  <a:pt x="208" y="46"/>
                </a:lnTo>
                <a:lnTo>
                  <a:pt x="199" y="22"/>
                </a:lnTo>
                <a:lnTo>
                  <a:pt x="192" y="8"/>
                </a:lnTo>
                <a:lnTo>
                  <a:pt x="188" y="0"/>
                </a:lnTo>
                <a:lnTo>
                  <a:pt x="150" y="0"/>
                </a:lnTo>
                <a:lnTo>
                  <a:pt x="150" y="0"/>
                </a:lnTo>
                <a:lnTo>
                  <a:pt x="146" y="8"/>
                </a:lnTo>
                <a:lnTo>
                  <a:pt x="139" y="22"/>
                </a:lnTo>
                <a:lnTo>
                  <a:pt x="130" y="46"/>
                </a:lnTo>
                <a:lnTo>
                  <a:pt x="110" y="55"/>
                </a:lnTo>
                <a:lnTo>
                  <a:pt x="110" y="55"/>
                </a:lnTo>
                <a:lnTo>
                  <a:pt x="87" y="44"/>
                </a:lnTo>
                <a:lnTo>
                  <a:pt x="70" y="39"/>
                </a:lnTo>
                <a:lnTo>
                  <a:pt x="61" y="37"/>
                </a:lnTo>
                <a:lnTo>
                  <a:pt x="36" y="62"/>
                </a:lnTo>
                <a:lnTo>
                  <a:pt x="36" y="62"/>
                </a:lnTo>
                <a:lnTo>
                  <a:pt x="38" y="71"/>
                </a:lnTo>
                <a:lnTo>
                  <a:pt x="45" y="86"/>
                </a:lnTo>
                <a:lnTo>
                  <a:pt x="54" y="109"/>
                </a:lnTo>
                <a:lnTo>
                  <a:pt x="45" y="129"/>
                </a:lnTo>
                <a:lnTo>
                  <a:pt x="45" y="129"/>
                </a:lnTo>
                <a:lnTo>
                  <a:pt x="23" y="138"/>
                </a:lnTo>
                <a:lnTo>
                  <a:pt x="7" y="145"/>
                </a:lnTo>
                <a:lnTo>
                  <a:pt x="0" y="149"/>
                </a:lnTo>
                <a:lnTo>
                  <a:pt x="0" y="185"/>
                </a:lnTo>
                <a:lnTo>
                  <a:pt x="0" y="185"/>
                </a:lnTo>
                <a:lnTo>
                  <a:pt x="7" y="191"/>
                </a:lnTo>
                <a:lnTo>
                  <a:pt x="23" y="196"/>
                </a:lnTo>
                <a:lnTo>
                  <a:pt x="47" y="205"/>
                </a:lnTo>
                <a:lnTo>
                  <a:pt x="54" y="225"/>
                </a:lnTo>
                <a:lnTo>
                  <a:pt x="54" y="225"/>
                </a:lnTo>
                <a:lnTo>
                  <a:pt x="45" y="249"/>
                </a:lnTo>
                <a:lnTo>
                  <a:pt x="38" y="265"/>
                </a:lnTo>
                <a:lnTo>
                  <a:pt x="36" y="272"/>
                </a:lnTo>
                <a:lnTo>
                  <a:pt x="63" y="298"/>
                </a:lnTo>
                <a:lnTo>
                  <a:pt x="63" y="298"/>
                </a:lnTo>
                <a:lnTo>
                  <a:pt x="70" y="296"/>
                </a:lnTo>
                <a:lnTo>
                  <a:pt x="87" y="291"/>
                </a:lnTo>
                <a:lnTo>
                  <a:pt x="110" y="280"/>
                </a:lnTo>
                <a:lnTo>
                  <a:pt x="130" y="289"/>
                </a:lnTo>
                <a:lnTo>
                  <a:pt x="130" y="289"/>
                </a:lnTo>
                <a:lnTo>
                  <a:pt x="141" y="310"/>
                </a:lnTo>
                <a:lnTo>
                  <a:pt x="146" y="327"/>
                </a:lnTo>
                <a:lnTo>
                  <a:pt x="152" y="334"/>
                </a:lnTo>
                <a:lnTo>
                  <a:pt x="188" y="334"/>
                </a:lnTo>
                <a:lnTo>
                  <a:pt x="188" y="334"/>
                </a:lnTo>
                <a:lnTo>
                  <a:pt x="194" y="327"/>
                </a:lnTo>
                <a:lnTo>
                  <a:pt x="199" y="310"/>
                </a:lnTo>
                <a:lnTo>
                  <a:pt x="208" y="289"/>
                </a:lnTo>
                <a:lnTo>
                  <a:pt x="230" y="280"/>
                </a:lnTo>
                <a:lnTo>
                  <a:pt x="230" y="280"/>
                </a:lnTo>
                <a:lnTo>
                  <a:pt x="253" y="289"/>
                </a:lnTo>
                <a:lnTo>
                  <a:pt x="270" y="296"/>
                </a:lnTo>
                <a:lnTo>
                  <a:pt x="277" y="298"/>
                </a:lnTo>
                <a:lnTo>
                  <a:pt x="304" y="271"/>
                </a:lnTo>
                <a:lnTo>
                  <a:pt x="304" y="271"/>
                </a:lnTo>
                <a:lnTo>
                  <a:pt x="302" y="263"/>
                </a:lnTo>
                <a:lnTo>
                  <a:pt x="295" y="247"/>
                </a:lnTo>
                <a:lnTo>
                  <a:pt x="284" y="225"/>
                </a:lnTo>
                <a:lnTo>
                  <a:pt x="293" y="205"/>
                </a:lnTo>
                <a:lnTo>
                  <a:pt x="293" y="205"/>
                </a:lnTo>
                <a:lnTo>
                  <a:pt x="317" y="196"/>
                </a:lnTo>
                <a:lnTo>
                  <a:pt x="333" y="189"/>
                </a:lnTo>
                <a:lnTo>
                  <a:pt x="340" y="184"/>
                </a:lnTo>
                <a:lnTo>
                  <a:pt x="340" y="147"/>
                </a:lnTo>
                <a:lnTo>
                  <a:pt x="340" y="147"/>
                </a:lnTo>
                <a:lnTo>
                  <a:pt x="333" y="144"/>
                </a:lnTo>
                <a:lnTo>
                  <a:pt x="317" y="136"/>
                </a:lnTo>
                <a:lnTo>
                  <a:pt x="293" y="129"/>
                </a:lnTo>
                <a:lnTo>
                  <a:pt x="293" y="129"/>
                </a:lnTo>
                <a:close/>
                <a:moveTo>
                  <a:pt x="224" y="167"/>
                </a:moveTo>
                <a:lnTo>
                  <a:pt x="224" y="167"/>
                </a:lnTo>
                <a:lnTo>
                  <a:pt x="223" y="178"/>
                </a:lnTo>
                <a:lnTo>
                  <a:pt x="219" y="187"/>
                </a:lnTo>
                <a:lnTo>
                  <a:pt x="215" y="196"/>
                </a:lnTo>
                <a:lnTo>
                  <a:pt x="208" y="205"/>
                </a:lnTo>
                <a:lnTo>
                  <a:pt x="201" y="211"/>
                </a:lnTo>
                <a:lnTo>
                  <a:pt x="190" y="216"/>
                </a:lnTo>
                <a:lnTo>
                  <a:pt x="181" y="220"/>
                </a:lnTo>
                <a:lnTo>
                  <a:pt x="170" y="220"/>
                </a:lnTo>
                <a:lnTo>
                  <a:pt x="170" y="220"/>
                </a:lnTo>
                <a:lnTo>
                  <a:pt x="159" y="220"/>
                </a:lnTo>
                <a:lnTo>
                  <a:pt x="148" y="216"/>
                </a:lnTo>
                <a:lnTo>
                  <a:pt x="139" y="211"/>
                </a:lnTo>
                <a:lnTo>
                  <a:pt x="130" y="205"/>
                </a:lnTo>
                <a:lnTo>
                  <a:pt x="125" y="196"/>
                </a:lnTo>
                <a:lnTo>
                  <a:pt x="119" y="187"/>
                </a:lnTo>
                <a:lnTo>
                  <a:pt x="116" y="178"/>
                </a:lnTo>
                <a:lnTo>
                  <a:pt x="116" y="167"/>
                </a:lnTo>
                <a:lnTo>
                  <a:pt x="116" y="167"/>
                </a:lnTo>
                <a:lnTo>
                  <a:pt x="116" y="156"/>
                </a:lnTo>
                <a:lnTo>
                  <a:pt x="119" y="145"/>
                </a:lnTo>
                <a:lnTo>
                  <a:pt x="125" y="136"/>
                </a:lnTo>
                <a:lnTo>
                  <a:pt x="130" y="129"/>
                </a:lnTo>
                <a:lnTo>
                  <a:pt x="139" y="122"/>
                </a:lnTo>
                <a:lnTo>
                  <a:pt x="148" y="118"/>
                </a:lnTo>
                <a:lnTo>
                  <a:pt x="159" y="115"/>
                </a:lnTo>
                <a:lnTo>
                  <a:pt x="170" y="113"/>
                </a:lnTo>
                <a:lnTo>
                  <a:pt x="170" y="113"/>
                </a:lnTo>
                <a:lnTo>
                  <a:pt x="181" y="115"/>
                </a:lnTo>
                <a:lnTo>
                  <a:pt x="190" y="118"/>
                </a:lnTo>
                <a:lnTo>
                  <a:pt x="201" y="122"/>
                </a:lnTo>
                <a:lnTo>
                  <a:pt x="208" y="129"/>
                </a:lnTo>
                <a:lnTo>
                  <a:pt x="215" y="136"/>
                </a:lnTo>
                <a:lnTo>
                  <a:pt x="219" y="145"/>
                </a:lnTo>
                <a:lnTo>
                  <a:pt x="223" y="156"/>
                </a:lnTo>
                <a:lnTo>
                  <a:pt x="224" y="167"/>
                </a:lnTo>
                <a:lnTo>
                  <a:pt x="224" y="16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73" name="Freeform 111"/>
          <p:cNvSpPr>
            <a:spLocks noEditPoints="1"/>
          </p:cNvSpPr>
          <p:nvPr/>
        </p:nvSpPr>
        <p:spPr bwMode="auto">
          <a:xfrm>
            <a:off x="1966644" y="2747655"/>
            <a:ext cx="315458" cy="317714"/>
          </a:xfrm>
          <a:custGeom>
            <a:avLst/>
            <a:gdLst/>
            <a:ahLst/>
            <a:cxnLst>
              <a:cxn ang="0">
                <a:pos x="36" y="38"/>
              </a:cxn>
              <a:cxn ang="0">
                <a:pos x="5" y="38"/>
              </a:cxn>
              <a:cxn ang="0">
                <a:pos x="0" y="45"/>
              </a:cxn>
              <a:cxn ang="0">
                <a:pos x="0" y="69"/>
              </a:cxn>
              <a:cxn ang="0">
                <a:pos x="9" y="74"/>
              </a:cxn>
              <a:cxn ang="0">
                <a:pos x="9" y="94"/>
              </a:cxn>
              <a:cxn ang="0">
                <a:pos x="1" y="96"/>
              </a:cxn>
              <a:cxn ang="0">
                <a:pos x="0" y="121"/>
              </a:cxn>
              <a:cxn ang="0">
                <a:pos x="1" y="128"/>
              </a:cxn>
              <a:cxn ang="0">
                <a:pos x="36" y="130"/>
              </a:cxn>
              <a:cxn ang="0">
                <a:pos x="9" y="150"/>
              </a:cxn>
              <a:cxn ang="0">
                <a:pos x="0" y="156"/>
              </a:cxn>
              <a:cxn ang="0">
                <a:pos x="0" y="177"/>
              </a:cxn>
              <a:cxn ang="0">
                <a:pos x="5" y="186"/>
              </a:cxn>
              <a:cxn ang="0">
                <a:pos x="36" y="206"/>
              </a:cxn>
              <a:cxn ang="0">
                <a:pos x="5" y="206"/>
              </a:cxn>
              <a:cxn ang="0">
                <a:pos x="0" y="215"/>
              </a:cxn>
              <a:cxn ang="0">
                <a:pos x="0" y="237"/>
              </a:cxn>
              <a:cxn ang="0">
                <a:pos x="9" y="243"/>
              </a:cxn>
              <a:cxn ang="0">
                <a:pos x="262" y="281"/>
              </a:cxn>
              <a:cxn ang="0">
                <a:pos x="275" y="275"/>
              </a:cxn>
              <a:cxn ang="0">
                <a:pos x="281" y="18"/>
              </a:cxn>
              <a:cxn ang="0">
                <a:pos x="275" y="5"/>
              </a:cxn>
              <a:cxn ang="0">
                <a:pos x="262" y="0"/>
              </a:cxn>
              <a:cxn ang="0">
                <a:pos x="56" y="243"/>
              </a:cxn>
              <a:cxn ang="0">
                <a:pos x="69" y="243"/>
              </a:cxn>
              <a:cxn ang="0">
                <a:pos x="74" y="234"/>
              </a:cxn>
              <a:cxn ang="0">
                <a:pos x="74" y="212"/>
              </a:cxn>
              <a:cxn ang="0">
                <a:pos x="65" y="206"/>
              </a:cxn>
              <a:cxn ang="0">
                <a:pos x="65" y="186"/>
              </a:cxn>
              <a:cxn ang="0">
                <a:pos x="72" y="185"/>
              </a:cxn>
              <a:cxn ang="0">
                <a:pos x="74" y="159"/>
              </a:cxn>
              <a:cxn ang="0">
                <a:pos x="72" y="152"/>
              </a:cxn>
              <a:cxn ang="0">
                <a:pos x="56" y="150"/>
              </a:cxn>
              <a:cxn ang="0">
                <a:pos x="65" y="130"/>
              </a:cxn>
              <a:cxn ang="0">
                <a:pos x="74" y="125"/>
              </a:cxn>
              <a:cxn ang="0">
                <a:pos x="74" y="103"/>
              </a:cxn>
              <a:cxn ang="0">
                <a:pos x="69" y="94"/>
              </a:cxn>
              <a:cxn ang="0">
                <a:pos x="56" y="74"/>
              </a:cxn>
              <a:cxn ang="0">
                <a:pos x="69" y="74"/>
              </a:cxn>
              <a:cxn ang="0">
                <a:pos x="74" y="65"/>
              </a:cxn>
              <a:cxn ang="0">
                <a:pos x="74" y="41"/>
              </a:cxn>
              <a:cxn ang="0">
                <a:pos x="65" y="38"/>
              </a:cxn>
              <a:cxn ang="0">
                <a:pos x="92" y="18"/>
              </a:cxn>
            </a:cxnLst>
            <a:rect l="0" t="0" r="r" b="b"/>
            <a:pathLst>
              <a:path w="281" h="281">
                <a:moveTo>
                  <a:pt x="262" y="0"/>
                </a:moveTo>
                <a:lnTo>
                  <a:pt x="36" y="0"/>
                </a:lnTo>
                <a:lnTo>
                  <a:pt x="36" y="38"/>
                </a:lnTo>
                <a:lnTo>
                  <a:pt x="9" y="38"/>
                </a:lnTo>
                <a:lnTo>
                  <a:pt x="9" y="38"/>
                </a:lnTo>
                <a:lnTo>
                  <a:pt x="5" y="38"/>
                </a:lnTo>
                <a:lnTo>
                  <a:pt x="1" y="40"/>
                </a:lnTo>
                <a:lnTo>
                  <a:pt x="0" y="41"/>
                </a:lnTo>
                <a:lnTo>
                  <a:pt x="0" y="45"/>
                </a:lnTo>
                <a:lnTo>
                  <a:pt x="0" y="65"/>
                </a:lnTo>
                <a:lnTo>
                  <a:pt x="0" y="65"/>
                </a:lnTo>
                <a:lnTo>
                  <a:pt x="0" y="69"/>
                </a:lnTo>
                <a:lnTo>
                  <a:pt x="1" y="72"/>
                </a:lnTo>
                <a:lnTo>
                  <a:pt x="5" y="74"/>
                </a:lnTo>
                <a:lnTo>
                  <a:pt x="9" y="74"/>
                </a:lnTo>
                <a:lnTo>
                  <a:pt x="36" y="74"/>
                </a:lnTo>
                <a:lnTo>
                  <a:pt x="36" y="94"/>
                </a:lnTo>
                <a:lnTo>
                  <a:pt x="9" y="94"/>
                </a:lnTo>
                <a:lnTo>
                  <a:pt x="9" y="94"/>
                </a:lnTo>
                <a:lnTo>
                  <a:pt x="5" y="94"/>
                </a:lnTo>
                <a:lnTo>
                  <a:pt x="1" y="96"/>
                </a:lnTo>
                <a:lnTo>
                  <a:pt x="0" y="99"/>
                </a:lnTo>
                <a:lnTo>
                  <a:pt x="0" y="103"/>
                </a:lnTo>
                <a:lnTo>
                  <a:pt x="0" y="121"/>
                </a:lnTo>
                <a:lnTo>
                  <a:pt x="0" y="121"/>
                </a:lnTo>
                <a:lnTo>
                  <a:pt x="0" y="125"/>
                </a:lnTo>
                <a:lnTo>
                  <a:pt x="1" y="128"/>
                </a:lnTo>
                <a:lnTo>
                  <a:pt x="5" y="130"/>
                </a:lnTo>
                <a:lnTo>
                  <a:pt x="9" y="130"/>
                </a:lnTo>
                <a:lnTo>
                  <a:pt x="36" y="130"/>
                </a:lnTo>
                <a:lnTo>
                  <a:pt x="36" y="150"/>
                </a:lnTo>
                <a:lnTo>
                  <a:pt x="9" y="150"/>
                </a:lnTo>
                <a:lnTo>
                  <a:pt x="9" y="150"/>
                </a:lnTo>
                <a:lnTo>
                  <a:pt x="5" y="150"/>
                </a:lnTo>
                <a:lnTo>
                  <a:pt x="1" y="152"/>
                </a:lnTo>
                <a:lnTo>
                  <a:pt x="0" y="156"/>
                </a:lnTo>
                <a:lnTo>
                  <a:pt x="0" y="159"/>
                </a:lnTo>
                <a:lnTo>
                  <a:pt x="0" y="177"/>
                </a:lnTo>
                <a:lnTo>
                  <a:pt x="0" y="177"/>
                </a:lnTo>
                <a:lnTo>
                  <a:pt x="0" y="181"/>
                </a:lnTo>
                <a:lnTo>
                  <a:pt x="1" y="185"/>
                </a:lnTo>
                <a:lnTo>
                  <a:pt x="5" y="186"/>
                </a:lnTo>
                <a:lnTo>
                  <a:pt x="9" y="186"/>
                </a:lnTo>
                <a:lnTo>
                  <a:pt x="36" y="186"/>
                </a:lnTo>
                <a:lnTo>
                  <a:pt x="36" y="206"/>
                </a:lnTo>
                <a:lnTo>
                  <a:pt x="9" y="206"/>
                </a:lnTo>
                <a:lnTo>
                  <a:pt x="9" y="206"/>
                </a:lnTo>
                <a:lnTo>
                  <a:pt x="5" y="206"/>
                </a:lnTo>
                <a:lnTo>
                  <a:pt x="1" y="208"/>
                </a:lnTo>
                <a:lnTo>
                  <a:pt x="0" y="212"/>
                </a:lnTo>
                <a:lnTo>
                  <a:pt x="0" y="215"/>
                </a:lnTo>
                <a:lnTo>
                  <a:pt x="0" y="234"/>
                </a:lnTo>
                <a:lnTo>
                  <a:pt x="0" y="234"/>
                </a:lnTo>
                <a:lnTo>
                  <a:pt x="0" y="237"/>
                </a:lnTo>
                <a:lnTo>
                  <a:pt x="1" y="241"/>
                </a:lnTo>
                <a:lnTo>
                  <a:pt x="5" y="243"/>
                </a:lnTo>
                <a:lnTo>
                  <a:pt x="9" y="243"/>
                </a:lnTo>
                <a:lnTo>
                  <a:pt x="36" y="243"/>
                </a:lnTo>
                <a:lnTo>
                  <a:pt x="36" y="281"/>
                </a:lnTo>
                <a:lnTo>
                  <a:pt x="262" y="281"/>
                </a:lnTo>
                <a:lnTo>
                  <a:pt x="262" y="281"/>
                </a:lnTo>
                <a:lnTo>
                  <a:pt x="270" y="279"/>
                </a:lnTo>
                <a:lnTo>
                  <a:pt x="275" y="275"/>
                </a:lnTo>
                <a:lnTo>
                  <a:pt x="279" y="270"/>
                </a:lnTo>
                <a:lnTo>
                  <a:pt x="281" y="261"/>
                </a:lnTo>
                <a:lnTo>
                  <a:pt x="281" y="18"/>
                </a:lnTo>
                <a:lnTo>
                  <a:pt x="281" y="18"/>
                </a:lnTo>
                <a:lnTo>
                  <a:pt x="279" y="11"/>
                </a:lnTo>
                <a:lnTo>
                  <a:pt x="275" y="5"/>
                </a:lnTo>
                <a:lnTo>
                  <a:pt x="270" y="1"/>
                </a:lnTo>
                <a:lnTo>
                  <a:pt x="262" y="0"/>
                </a:lnTo>
                <a:lnTo>
                  <a:pt x="262" y="0"/>
                </a:lnTo>
                <a:close/>
                <a:moveTo>
                  <a:pt x="92" y="263"/>
                </a:moveTo>
                <a:lnTo>
                  <a:pt x="56" y="263"/>
                </a:lnTo>
                <a:lnTo>
                  <a:pt x="56" y="243"/>
                </a:lnTo>
                <a:lnTo>
                  <a:pt x="65" y="243"/>
                </a:lnTo>
                <a:lnTo>
                  <a:pt x="65" y="243"/>
                </a:lnTo>
                <a:lnTo>
                  <a:pt x="69" y="243"/>
                </a:lnTo>
                <a:lnTo>
                  <a:pt x="72" y="241"/>
                </a:lnTo>
                <a:lnTo>
                  <a:pt x="74" y="237"/>
                </a:lnTo>
                <a:lnTo>
                  <a:pt x="74" y="234"/>
                </a:lnTo>
                <a:lnTo>
                  <a:pt x="74" y="215"/>
                </a:lnTo>
                <a:lnTo>
                  <a:pt x="74" y="215"/>
                </a:lnTo>
                <a:lnTo>
                  <a:pt x="74" y="212"/>
                </a:lnTo>
                <a:lnTo>
                  <a:pt x="72" y="208"/>
                </a:lnTo>
                <a:lnTo>
                  <a:pt x="69" y="206"/>
                </a:lnTo>
                <a:lnTo>
                  <a:pt x="65" y="206"/>
                </a:lnTo>
                <a:lnTo>
                  <a:pt x="56" y="206"/>
                </a:lnTo>
                <a:lnTo>
                  <a:pt x="56" y="186"/>
                </a:lnTo>
                <a:lnTo>
                  <a:pt x="65" y="186"/>
                </a:lnTo>
                <a:lnTo>
                  <a:pt x="65" y="186"/>
                </a:lnTo>
                <a:lnTo>
                  <a:pt x="69" y="186"/>
                </a:lnTo>
                <a:lnTo>
                  <a:pt x="72" y="185"/>
                </a:lnTo>
                <a:lnTo>
                  <a:pt x="74" y="181"/>
                </a:lnTo>
                <a:lnTo>
                  <a:pt x="74" y="177"/>
                </a:lnTo>
                <a:lnTo>
                  <a:pt x="74" y="159"/>
                </a:lnTo>
                <a:lnTo>
                  <a:pt x="74" y="159"/>
                </a:lnTo>
                <a:lnTo>
                  <a:pt x="74" y="156"/>
                </a:lnTo>
                <a:lnTo>
                  <a:pt x="72" y="152"/>
                </a:lnTo>
                <a:lnTo>
                  <a:pt x="69" y="150"/>
                </a:lnTo>
                <a:lnTo>
                  <a:pt x="65" y="150"/>
                </a:lnTo>
                <a:lnTo>
                  <a:pt x="56" y="150"/>
                </a:lnTo>
                <a:lnTo>
                  <a:pt x="56" y="130"/>
                </a:lnTo>
                <a:lnTo>
                  <a:pt x="65" y="130"/>
                </a:lnTo>
                <a:lnTo>
                  <a:pt x="65" y="130"/>
                </a:lnTo>
                <a:lnTo>
                  <a:pt x="69" y="130"/>
                </a:lnTo>
                <a:lnTo>
                  <a:pt x="72" y="128"/>
                </a:lnTo>
                <a:lnTo>
                  <a:pt x="74" y="125"/>
                </a:lnTo>
                <a:lnTo>
                  <a:pt x="74" y="121"/>
                </a:lnTo>
                <a:lnTo>
                  <a:pt x="74" y="103"/>
                </a:lnTo>
                <a:lnTo>
                  <a:pt x="74" y="103"/>
                </a:lnTo>
                <a:lnTo>
                  <a:pt x="74" y="99"/>
                </a:lnTo>
                <a:lnTo>
                  <a:pt x="72" y="96"/>
                </a:lnTo>
                <a:lnTo>
                  <a:pt x="69" y="94"/>
                </a:lnTo>
                <a:lnTo>
                  <a:pt x="65" y="94"/>
                </a:lnTo>
                <a:lnTo>
                  <a:pt x="56" y="94"/>
                </a:lnTo>
                <a:lnTo>
                  <a:pt x="56" y="74"/>
                </a:lnTo>
                <a:lnTo>
                  <a:pt x="65" y="74"/>
                </a:lnTo>
                <a:lnTo>
                  <a:pt x="65" y="74"/>
                </a:lnTo>
                <a:lnTo>
                  <a:pt x="69" y="74"/>
                </a:lnTo>
                <a:lnTo>
                  <a:pt x="72" y="72"/>
                </a:lnTo>
                <a:lnTo>
                  <a:pt x="74" y="69"/>
                </a:lnTo>
                <a:lnTo>
                  <a:pt x="74" y="65"/>
                </a:lnTo>
                <a:lnTo>
                  <a:pt x="74" y="45"/>
                </a:lnTo>
                <a:lnTo>
                  <a:pt x="74" y="45"/>
                </a:lnTo>
                <a:lnTo>
                  <a:pt x="74" y="41"/>
                </a:lnTo>
                <a:lnTo>
                  <a:pt x="72" y="40"/>
                </a:lnTo>
                <a:lnTo>
                  <a:pt x="69" y="38"/>
                </a:lnTo>
                <a:lnTo>
                  <a:pt x="65" y="38"/>
                </a:lnTo>
                <a:lnTo>
                  <a:pt x="56" y="38"/>
                </a:lnTo>
                <a:lnTo>
                  <a:pt x="56" y="18"/>
                </a:lnTo>
                <a:lnTo>
                  <a:pt x="92" y="18"/>
                </a:lnTo>
                <a:lnTo>
                  <a:pt x="92" y="263"/>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86" name="Group 115"/>
          <p:cNvGrpSpPr/>
          <p:nvPr/>
        </p:nvGrpSpPr>
        <p:grpSpPr>
          <a:xfrm>
            <a:off x="7479833" y="1929476"/>
            <a:ext cx="484900" cy="406000"/>
            <a:chOff x="2951142" y="2589225"/>
            <a:chExt cx="468313" cy="392113"/>
          </a:xfrm>
          <a:solidFill>
            <a:schemeClr val="bg1">
              <a:lumMod val="65000"/>
            </a:schemeClr>
          </a:solidFill>
        </p:grpSpPr>
        <p:sp>
          <p:nvSpPr>
            <p:cNvPr id="117" name="Freeform 13"/>
            <p:cNvSpPr>
              <a:spLocks noEditPoints="1"/>
            </p:cNvSpPr>
            <p:nvPr/>
          </p:nvSpPr>
          <p:spPr bwMode="auto">
            <a:xfrm>
              <a:off x="2951142" y="2646375"/>
              <a:ext cx="284163" cy="284163"/>
            </a:xfrm>
            <a:custGeom>
              <a:avLst/>
              <a:gdLst/>
              <a:ahLst/>
              <a:cxnLst>
                <a:cxn ang="0">
                  <a:pos x="208" y="331"/>
                </a:cxn>
                <a:cxn ang="0">
                  <a:pos x="239" y="322"/>
                </a:cxn>
                <a:cxn ang="0">
                  <a:pos x="286" y="326"/>
                </a:cxn>
                <a:cxn ang="0">
                  <a:pos x="307" y="267"/>
                </a:cxn>
                <a:cxn ang="0">
                  <a:pos x="328" y="223"/>
                </a:cxn>
                <a:cxn ang="0">
                  <a:pos x="359" y="150"/>
                </a:cxn>
                <a:cxn ang="0">
                  <a:pos x="328" y="136"/>
                </a:cxn>
                <a:cxn ang="0">
                  <a:pos x="307" y="91"/>
                </a:cxn>
                <a:cxn ang="0">
                  <a:pos x="267" y="51"/>
                </a:cxn>
                <a:cxn ang="0">
                  <a:pos x="239" y="37"/>
                </a:cxn>
                <a:cxn ang="0">
                  <a:pos x="208" y="0"/>
                </a:cxn>
                <a:cxn ang="0">
                  <a:pos x="179" y="65"/>
                </a:cxn>
                <a:cxn ang="0">
                  <a:pos x="213" y="70"/>
                </a:cxn>
                <a:cxn ang="0">
                  <a:pos x="244" y="85"/>
                </a:cxn>
                <a:cxn ang="0">
                  <a:pos x="267" y="106"/>
                </a:cxn>
                <a:cxn ang="0">
                  <a:pos x="284" y="134"/>
                </a:cxn>
                <a:cxn ang="0">
                  <a:pos x="293" y="168"/>
                </a:cxn>
                <a:cxn ang="0">
                  <a:pos x="293" y="191"/>
                </a:cxn>
                <a:cxn ang="0">
                  <a:pos x="284" y="223"/>
                </a:cxn>
                <a:cxn ang="0">
                  <a:pos x="267" y="252"/>
                </a:cxn>
                <a:cxn ang="0">
                  <a:pos x="244" y="274"/>
                </a:cxn>
                <a:cxn ang="0">
                  <a:pos x="213" y="289"/>
                </a:cxn>
                <a:cxn ang="0">
                  <a:pos x="179" y="294"/>
                </a:cxn>
                <a:cxn ang="0">
                  <a:pos x="32" y="286"/>
                </a:cxn>
                <a:cxn ang="0">
                  <a:pos x="92" y="307"/>
                </a:cxn>
                <a:cxn ang="0">
                  <a:pos x="135" y="327"/>
                </a:cxn>
                <a:cxn ang="0">
                  <a:pos x="179" y="358"/>
                </a:cxn>
                <a:cxn ang="0">
                  <a:pos x="179" y="294"/>
                </a:cxn>
                <a:cxn ang="0">
                  <a:pos x="145" y="289"/>
                </a:cxn>
                <a:cxn ang="0">
                  <a:pos x="115" y="274"/>
                </a:cxn>
                <a:cxn ang="0">
                  <a:pos x="92" y="252"/>
                </a:cxn>
                <a:cxn ang="0">
                  <a:pos x="74" y="223"/>
                </a:cxn>
                <a:cxn ang="0">
                  <a:pos x="66" y="191"/>
                </a:cxn>
                <a:cxn ang="0">
                  <a:pos x="66" y="168"/>
                </a:cxn>
                <a:cxn ang="0">
                  <a:pos x="74" y="134"/>
                </a:cxn>
                <a:cxn ang="0">
                  <a:pos x="92" y="106"/>
                </a:cxn>
                <a:cxn ang="0">
                  <a:pos x="115" y="85"/>
                </a:cxn>
                <a:cxn ang="0">
                  <a:pos x="145" y="70"/>
                </a:cxn>
                <a:cxn ang="0">
                  <a:pos x="179" y="65"/>
                </a:cxn>
                <a:cxn ang="0">
                  <a:pos x="179" y="0"/>
                </a:cxn>
                <a:cxn ang="0">
                  <a:pos x="151" y="27"/>
                </a:cxn>
                <a:cxn ang="0">
                  <a:pos x="105" y="43"/>
                </a:cxn>
                <a:cxn ang="0">
                  <a:pos x="32" y="72"/>
                </a:cxn>
                <a:cxn ang="0">
                  <a:pos x="43" y="105"/>
                </a:cxn>
                <a:cxn ang="0">
                  <a:pos x="27" y="150"/>
                </a:cxn>
                <a:cxn ang="0">
                  <a:pos x="27" y="207"/>
                </a:cxn>
                <a:cxn ang="0">
                  <a:pos x="36" y="238"/>
                </a:cxn>
                <a:cxn ang="0">
                  <a:pos x="52" y="267"/>
                </a:cxn>
              </a:cxnLst>
              <a:rect l="0" t="0" r="r" b="b"/>
              <a:pathLst>
                <a:path w="359" h="358">
                  <a:moveTo>
                    <a:pt x="179" y="358"/>
                  </a:moveTo>
                  <a:lnTo>
                    <a:pt x="208" y="358"/>
                  </a:lnTo>
                  <a:lnTo>
                    <a:pt x="208" y="331"/>
                  </a:lnTo>
                  <a:lnTo>
                    <a:pt x="208" y="331"/>
                  </a:lnTo>
                  <a:lnTo>
                    <a:pt x="224" y="327"/>
                  </a:lnTo>
                  <a:lnTo>
                    <a:pt x="239" y="322"/>
                  </a:lnTo>
                  <a:lnTo>
                    <a:pt x="254" y="315"/>
                  </a:lnTo>
                  <a:lnTo>
                    <a:pt x="267" y="307"/>
                  </a:lnTo>
                  <a:lnTo>
                    <a:pt x="286" y="326"/>
                  </a:lnTo>
                  <a:lnTo>
                    <a:pt x="326" y="286"/>
                  </a:lnTo>
                  <a:lnTo>
                    <a:pt x="307" y="267"/>
                  </a:lnTo>
                  <a:lnTo>
                    <a:pt x="307" y="267"/>
                  </a:lnTo>
                  <a:lnTo>
                    <a:pt x="315" y="253"/>
                  </a:lnTo>
                  <a:lnTo>
                    <a:pt x="323" y="238"/>
                  </a:lnTo>
                  <a:lnTo>
                    <a:pt x="328" y="223"/>
                  </a:lnTo>
                  <a:lnTo>
                    <a:pt x="331" y="207"/>
                  </a:lnTo>
                  <a:lnTo>
                    <a:pt x="359" y="207"/>
                  </a:lnTo>
                  <a:lnTo>
                    <a:pt x="359" y="150"/>
                  </a:lnTo>
                  <a:lnTo>
                    <a:pt x="331" y="150"/>
                  </a:lnTo>
                  <a:lnTo>
                    <a:pt x="331" y="150"/>
                  </a:lnTo>
                  <a:lnTo>
                    <a:pt x="328" y="136"/>
                  </a:lnTo>
                  <a:lnTo>
                    <a:pt x="323" y="119"/>
                  </a:lnTo>
                  <a:lnTo>
                    <a:pt x="315" y="105"/>
                  </a:lnTo>
                  <a:lnTo>
                    <a:pt x="307" y="91"/>
                  </a:lnTo>
                  <a:lnTo>
                    <a:pt x="326" y="72"/>
                  </a:lnTo>
                  <a:lnTo>
                    <a:pt x="286" y="33"/>
                  </a:lnTo>
                  <a:lnTo>
                    <a:pt x="267" y="51"/>
                  </a:lnTo>
                  <a:lnTo>
                    <a:pt x="267" y="51"/>
                  </a:lnTo>
                  <a:lnTo>
                    <a:pt x="254" y="43"/>
                  </a:lnTo>
                  <a:lnTo>
                    <a:pt x="239" y="37"/>
                  </a:lnTo>
                  <a:lnTo>
                    <a:pt x="224" y="30"/>
                  </a:lnTo>
                  <a:lnTo>
                    <a:pt x="208" y="27"/>
                  </a:lnTo>
                  <a:lnTo>
                    <a:pt x="208" y="0"/>
                  </a:lnTo>
                  <a:lnTo>
                    <a:pt x="179" y="0"/>
                  </a:lnTo>
                  <a:lnTo>
                    <a:pt x="179" y="65"/>
                  </a:lnTo>
                  <a:lnTo>
                    <a:pt x="179" y="65"/>
                  </a:lnTo>
                  <a:lnTo>
                    <a:pt x="190" y="65"/>
                  </a:lnTo>
                  <a:lnTo>
                    <a:pt x="203" y="68"/>
                  </a:lnTo>
                  <a:lnTo>
                    <a:pt x="213" y="70"/>
                  </a:lnTo>
                  <a:lnTo>
                    <a:pt x="224" y="74"/>
                  </a:lnTo>
                  <a:lnTo>
                    <a:pt x="234" y="79"/>
                  </a:lnTo>
                  <a:lnTo>
                    <a:pt x="244" y="85"/>
                  </a:lnTo>
                  <a:lnTo>
                    <a:pt x="252" y="91"/>
                  </a:lnTo>
                  <a:lnTo>
                    <a:pt x="260" y="98"/>
                  </a:lnTo>
                  <a:lnTo>
                    <a:pt x="267" y="106"/>
                  </a:lnTo>
                  <a:lnTo>
                    <a:pt x="275" y="116"/>
                  </a:lnTo>
                  <a:lnTo>
                    <a:pt x="279" y="124"/>
                  </a:lnTo>
                  <a:lnTo>
                    <a:pt x="284" y="134"/>
                  </a:lnTo>
                  <a:lnTo>
                    <a:pt x="288" y="145"/>
                  </a:lnTo>
                  <a:lnTo>
                    <a:pt x="292" y="157"/>
                  </a:lnTo>
                  <a:lnTo>
                    <a:pt x="293" y="168"/>
                  </a:lnTo>
                  <a:lnTo>
                    <a:pt x="293" y="179"/>
                  </a:lnTo>
                  <a:lnTo>
                    <a:pt x="293" y="179"/>
                  </a:lnTo>
                  <a:lnTo>
                    <a:pt x="293" y="191"/>
                  </a:lnTo>
                  <a:lnTo>
                    <a:pt x="292" y="202"/>
                  </a:lnTo>
                  <a:lnTo>
                    <a:pt x="288" y="213"/>
                  </a:lnTo>
                  <a:lnTo>
                    <a:pt x="284" y="223"/>
                  </a:lnTo>
                  <a:lnTo>
                    <a:pt x="279" y="233"/>
                  </a:lnTo>
                  <a:lnTo>
                    <a:pt x="275" y="243"/>
                  </a:lnTo>
                  <a:lnTo>
                    <a:pt x="267" y="252"/>
                  </a:lnTo>
                  <a:lnTo>
                    <a:pt x="260" y="260"/>
                  </a:lnTo>
                  <a:lnTo>
                    <a:pt x="252" y="268"/>
                  </a:lnTo>
                  <a:lnTo>
                    <a:pt x="244" y="274"/>
                  </a:lnTo>
                  <a:lnTo>
                    <a:pt x="234" y="280"/>
                  </a:lnTo>
                  <a:lnTo>
                    <a:pt x="224" y="285"/>
                  </a:lnTo>
                  <a:lnTo>
                    <a:pt x="213" y="289"/>
                  </a:lnTo>
                  <a:lnTo>
                    <a:pt x="203" y="291"/>
                  </a:lnTo>
                  <a:lnTo>
                    <a:pt x="190" y="293"/>
                  </a:lnTo>
                  <a:lnTo>
                    <a:pt x="179" y="294"/>
                  </a:lnTo>
                  <a:lnTo>
                    <a:pt x="179" y="358"/>
                  </a:lnTo>
                  <a:close/>
                  <a:moveTo>
                    <a:pt x="52" y="267"/>
                  </a:moveTo>
                  <a:lnTo>
                    <a:pt x="32" y="286"/>
                  </a:lnTo>
                  <a:lnTo>
                    <a:pt x="73" y="326"/>
                  </a:lnTo>
                  <a:lnTo>
                    <a:pt x="92" y="307"/>
                  </a:lnTo>
                  <a:lnTo>
                    <a:pt x="92" y="307"/>
                  </a:lnTo>
                  <a:lnTo>
                    <a:pt x="105" y="315"/>
                  </a:lnTo>
                  <a:lnTo>
                    <a:pt x="120" y="322"/>
                  </a:lnTo>
                  <a:lnTo>
                    <a:pt x="135" y="327"/>
                  </a:lnTo>
                  <a:lnTo>
                    <a:pt x="151" y="331"/>
                  </a:lnTo>
                  <a:lnTo>
                    <a:pt x="151" y="358"/>
                  </a:lnTo>
                  <a:lnTo>
                    <a:pt x="179" y="358"/>
                  </a:lnTo>
                  <a:lnTo>
                    <a:pt x="179" y="294"/>
                  </a:lnTo>
                  <a:lnTo>
                    <a:pt x="179" y="294"/>
                  </a:lnTo>
                  <a:lnTo>
                    <a:pt x="179" y="294"/>
                  </a:lnTo>
                  <a:lnTo>
                    <a:pt x="168" y="293"/>
                  </a:lnTo>
                  <a:lnTo>
                    <a:pt x="156" y="291"/>
                  </a:lnTo>
                  <a:lnTo>
                    <a:pt x="145" y="289"/>
                  </a:lnTo>
                  <a:lnTo>
                    <a:pt x="135" y="285"/>
                  </a:lnTo>
                  <a:lnTo>
                    <a:pt x="125" y="280"/>
                  </a:lnTo>
                  <a:lnTo>
                    <a:pt x="115" y="274"/>
                  </a:lnTo>
                  <a:lnTo>
                    <a:pt x="106" y="268"/>
                  </a:lnTo>
                  <a:lnTo>
                    <a:pt x="99" y="260"/>
                  </a:lnTo>
                  <a:lnTo>
                    <a:pt x="92" y="252"/>
                  </a:lnTo>
                  <a:lnTo>
                    <a:pt x="84" y="243"/>
                  </a:lnTo>
                  <a:lnTo>
                    <a:pt x="79" y="233"/>
                  </a:lnTo>
                  <a:lnTo>
                    <a:pt x="74" y="223"/>
                  </a:lnTo>
                  <a:lnTo>
                    <a:pt x="71" y="213"/>
                  </a:lnTo>
                  <a:lnTo>
                    <a:pt x="67" y="202"/>
                  </a:lnTo>
                  <a:lnTo>
                    <a:pt x="66" y="191"/>
                  </a:lnTo>
                  <a:lnTo>
                    <a:pt x="64" y="179"/>
                  </a:lnTo>
                  <a:lnTo>
                    <a:pt x="64" y="179"/>
                  </a:lnTo>
                  <a:lnTo>
                    <a:pt x="66" y="168"/>
                  </a:lnTo>
                  <a:lnTo>
                    <a:pt x="67" y="157"/>
                  </a:lnTo>
                  <a:lnTo>
                    <a:pt x="71" y="145"/>
                  </a:lnTo>
                  <a:lnTo>
                    <a:pt x="74" y="134"/>
                  </a:lnTo>
                  <a:lnTo>
                    <a:pt x="79" y="124"/>
                  </a:lnTo>
                  <a:lnTo>
                    <a:pt x="84" y="116"/>
                  </a:lnTo>
                  <a:lnTo>
                    <a:pt x="92" y="106"/>
                  </a:lnTo>
                  <a:lnTo>
                    <a:pt x="99" y="98"/>
                  </a:lnTo>
                  <a:lnTo>
                    <a:pt x="106" y="91"/>
                  </a:lnTo>
                  <a:lnTo>
                    <a:pt x="115" y="85"/>
                  </a:lnTo>
                  <a:lnTo>
                    <a:pt x="125" y="79"/>
                  </a:lnTo>
                  <a:lnTo>
                    <a:pt x="135" y="74"/>
                  </a:lnTo>
                  <a:lnTo>
                    <a:pt x="145" y="70"/>
                  </a:lnTo>
                  <a:lnTo>
                    <a:pt x="156" y="68"/>
                  </a:lnTo>
                  <a:lnTo>
                    <a:pt x="168" y="65"/>
                  </a:lnTo>
                  <a:lnTo>
                    <a:pt x="179" y="65"/>
                  </a:lnTo>
                  <a:lnTo>
                    <a:pt x="179" y="65"/>
                  </a:lnTo>
                  <a:lnTo>
                    <a:pt x="179" y="65"/>
                  </a:lnTo>
                  <a:lnTo>
                    <a:pt x="179" y="0"/>
                  </a:lnTo>
                  <a:lnTo>
                    <a:pt x="151" y="0"/>
                  </a:lnTo>
                  <a:lnTo>
                    <a:pt x="151" y="27"/>
                  </a:lnTo>
                  <a:lnTo>
                    <a:pt x="151" y="27"/>
                  </a:lnTo>
                  <a:lnTo>
                    <a:pt x="135" y="30"/>
                  </a:lnTo>
                  <a:lnTo>
                    <a:pt x="120" y="37"/>
                  </a:lnTo>
                  <a:lnTo>
                    <a:pt x="105" y="43"/>
                  </a:lnTo>
                  <a:lnTo>
                    <a:pt x="92" y="51"/>
                  </a:lnTo>
                  <a:lnTo>
                    <a:pt x="73" y="33"/>
                  </a:lnTo>
                  <a:lnTo>
                    <a:pt x="32" y="72"/>
                  </a:lnTo>
                  <a:lnTo>
                    <a:pt x="52" y="91"/>
                  </a:lnTo>
                  <a:lnTo>
                    <a:pt x="52" y="91"/>
                  </a:lnTo>
                  <a:lnTo>
                    <a:pt x="43" y="105"/>
                  </a:lnTo>
                  <a:lnTo>
                    <a:pt x="36" y="119"/>
                  </a:lnTo>
                  <a:lnTo>
                    <a:pt x="31" y="136"/>
                  </a:lnTo>
                  <a:lnTo>
                    <a:pt x="27" y="150"/>
                  </a:lnTo>
                  <a:lnTo>
                    <a:pt x="0" y="150"/>
                  </a:lnTo>
                  <a:lnTo>
                    <a:pt x="0" y="207"/>
                  </a:lnTo>
                  <a:lnTo>
                    <a:pt x="27" y="207"/>
                  </a:lnTo>
                  <a:lnTo>
                    <a:pt x="27" y="207"/>
                  </a:lnTo>
                  <a:lnTo>
                    <a:pt x="31" y="223"/>
                  </a:lnTo>
                  <a:lnTo>
                    <a:pt x="36" y="238"/>
                  </a:lnTo>
                  <a:lnTo>
                    <a:pt x="43" y="253"/>
                  </a:lnTo>
                  <a:lnTo>
                    <a:pt x="52" y="267"/>
                  </a:lnTo>
                  <a:lnTo>
                    <a:pt x="52" y="267"/>
                  </a:lnTo>
                  <a:close/>
                </a:path>
              </a:pathLst>
            </a:custGeom>
            <a:grpFill/>
            <a:ln w="9525">
              <a:noFill/>
              <a:round/>
            </a:ln>
          </p:spPr>
          <p:txBody>
            <a:bodyPr vert="horz" wrap="square" lIns="91440" tIns="45720" rIns="91440" bIns="45720" numCol="1" anchor="t" anchorCtr="0" compatLnSpc="1"/>
            <a:lstStyle/>
            <a:p>
              <a:endParaRPr lang="en-US"/>
            </a:p>
          </p:txBody>
        </p:sp>
        <p:sp>
          <p:nvSpPr>
            <p:cNvPr id="118" name="Freeform 14"/>
            <p:cNvSpPr>
              <a:spLocks noEditPoints="1"/>
            </p:cNvSpPr>
            <p:nvPr/>
          </p:nvSpPr>
          <p:spPr bwMode="auto">
            <a:xfrm>
              <a:off x="3233717" y="2798775"/>
              <a:ext cx="182563" cy="182563"/>
            </a:xfrm>
            <a:custGeom>
              <a:avLst/>
              <a:gdLst/>
              <a:ahLst/>
              <a:cxnLst>
                <a:cxn ang="0">
                  <a:pos x="131" y="20"/>
                </a:cxn>
                <a:cxn ang="0">
                  <a:pos x="152" y="6"/>
                </a:cxn>
                <a:cxn ang="0">
                  <a:pos x="183" y="21"/>
                </a:cxn>
                <a:cxn ang="0">
                  <a:pos x="179" y="42"/>
                </a:cxn>
                <a:cxn ang="0">
                  <a:pos x="198" y="64"/>
                </a:cxn>
                <a:cxn ang="0">
                  <a:pos x="219" y="64"/>
                </a:cxn>
                <a:cxn ang="0">
                  <a:pos x="230" y="97"/>
                </a:cxn>
                <a:cxn ang="0">
                  <a:pos x="213" y="109"/>
                </a:cxn>
                <a:cxn ang="0">
                  <a:pos x="210" y="137"/>
                </a:cxn>
                <a:cxn ang="0">
                  <a:pos x="225" y="152"/>
                </a:cxn>
                <a:cxn ang="0">
                  <a:pos x="210" y="183"/>
                </a:cxn>
                <a:cxn ang="0">
                  <a:pos x="189" y="179"/>
                </a:cxn>
                <a:cxn ang="0">
                  <a:pos x="167" y="198"/>
                </a:cxn>
                <a:cxn ang="0">
                  <a:pos x="167" y="220"/>
                </a:cxn>
                <a:cxn ang="0">
                  <a:pos x="135" y="230"/>
                </a:cxn>
                <a:cxn ang="0">
                  <a:pos x="123" y="213"/>
                </a:cxn>
                <a:cxn ang="0">
                  <a:pos x="115" y="163"/>
                </a:cxn>
                <a:cxn ang="0">
                  <a:pos x="136" y="158"/>
                </a:cxn>
                <a:cxn ang="0">
                  <a:pos x="153" y="144"/>
                </a:cxn>
                <a:cxn ang="0">
                  <a:pos x="161" y="131"/>
                </a:cxn>
                <a:cxn ang="0">
                  <a:pos x="161" y="103"/>
                </a:cxn>
                <a:cxn ang="0">
                  <a:pos x="147" y="80"/>
                </a:cxn>
                <a:cxn ang="0">
                  <a:pos x="130" y="71"/>
                </a:cxn>
                <a:cxn ang="0">
                  <a:pos x="115" y="19"/>
                </a:cxn>
                <a:cxn ang="0">
                  <a:pos x="11" y="167"/>
                </a:cxn>
                <a:cxn ang="0">
                  <a:pos x="1" y="135"/>
                </a:cxn>
                <a:cxn ang="0">
                  <a:pos x="19" y="123"/>
                </a:cxn>
                <a:cxn ang="0">
                  <a:pos x="20" y="94"/>
                </a:cxn>
                <a:cxn ang="0">
                  <a:pos x="5" y="79"/>
                </a:cxn>
                <a:cxn ang="0">
                  <a:pos x="21" y="48"/>
                </a:cxn>
                <a:cxn ang="0">
                  <a:pos x="42" y="52"/>
                </a:cxn>
                <a:cxn ang="0">
                  <a:pos x="63" y="34"/>
                </a:cxn>
                <a:cxn ang="0">
                  <a:pos x="63" y="12"/>
                </a:cxn>
                <a:cxn ang="0">
                  <a:pos x="97" y="1"/>
                </a:cxn>
                <a:cxn ang="0">
                  <a:pos x="109" y="19"/>
                </a:cxn>
                <a:cxn ang="0">
                  <a:pos x="115" y="68"/>
                </a:cxn>
                <a:cxn ang="0">
                  <a:pos x="94" y="73"/>
                </a:cxn>
                <a:cxn ang="0">
                  <a:pos x="78" y="88"/>
                </a:cxn>
                <a:cxn ang="0">
                  <a:pos x="71" y="100"/>
                </a:cxn>
                <a:cxn ang="0">
                  <a:pos x="71" y="129"/>
                </a:cxn>
                <a:cxn ang="0">
                  <a:pos x="84" y="151"/>
                </a:cxn>
                <a:cxn ang="0">
                  <a:pos x="100" y="161"/>
                </a:cxn>
                <a:cxn ang="0">
                  <a:pos x="115" y="213"/>
                </a:cxn>
                <a:cxn ang="0">
                  <a:pos x="84" y="208"/>
                </a:cxn>
                <a:cxn ang="0">
                  <a:pos x="68" y="221"/>
                </a:cxn>
                <a:cxn ang="0">
                  <a:pos x="40" y="203"/>
                </a:cxn>
                <a:cxn ang="0">
                  <a:pos x="45" y="183"/>
                </a:cxn>
                <a:cxn ang="0">
                  <a:pos x="29" y="160"/>
                </a:cxn>
              </a:cxnLst>
              <a:rect l="0" t="0" r="r" b="b"/>
              <a:pathLst>
                <a:path w="231" h="231">
                  <a:moveTo>
                    <a:pt x="115" y="19"/>
                  </a:moveTo>
                  <a:lnTo>
                    <a:pt x="115" y="19"/>
                  </a:lnTo>
                  <a:lnTo>
                    <a:pt x="131" y="20"/>
                  </a:lnTo>
                  <a:lnTo>
                    <a:pt x="146" y="24"/>
                  </a:lnTo>
                  <a:lnTo>
                    <a:pt x="152" y="6"/>
                  </a:lnTo>
                  <a:lnTo>
                    <a:pt x="152" y="6"/>
                  </a:lnTo>
                  <a:lnTo>
                    <a:pt x="163" y="10"/>
                  </a:lnTo>
                  <a:lnTo>
                    <a:pt x="173" y="15"/>
                  </a:lnTo>
                  <a:lnTo>
                    <a:pt x="183" y="21"/>
                  </a:lnTo>
                  <a:lnTo>
                    <a:pt x="192" y="29"/>
                  </a:lnTo>
                  <a:lnTo>
                    <a:pt x="179" y="42"/>
                  </a:lnTo>
                  <a:lnTo>
                    <a:pt x="179" y="42"/>
                  </a:lnTo>
                  <a:lnTo>
                    <a:pt x="187" y="48"/>
                  </a:lnTo>
                  <a:lnTo>
                    <a:pt x="193" y="56"/>
                  </a:lnTo>
                  <a:lnTo>
                    <a:pt x="198" y="64"/>
                  </a:lnTo>
                  <a:lnTo>
                    <a:pt x="203" y="72"/>
                  </a:lnTo>
                  <a:lnTo>
                    <a:pt x="219" y="64"/>
                  </a:lnTo>
                  <a:lnTo>
                    <a:pt x="219" y="64"/>
                  </a:lnTo>
                  <a:lnTo>
                    <a:pt x="224" y="74"/>
                  </a:lnTo>
                  <a:lnTo>
                    <a:pt x="228" y="85"/>
                  </a:lnTo>
                  <a:lnTo>
                    <a:pt x="230" y="97"/>
                  </a:lnTo>
                  <a:lnTo>
                    <a:pt x="231" y="108"/>
                  </a:lnTo>
                  <a:lnTo>
                    <a:pt x="213" y="109"/>
                  </a:lnTo>
                  <a:lnTo>
                    <a:pt x="213" y="109"/>
                  </a:lnTo>
                  <a:lnTo>
                    <a:pt x="213" y="119"/>
                  </a:lnTo>
                  <a:lnTo>
                    <a:pt x="213" y="127"/>
                  </a:lnTo>
                  <a:lnTo>
                    <a:pt x="210" y="137"/>
                  </a:lnTo>
                  <a:lnTo>
                    <a:pt x="208" y="147"/>
                  </a:lnTo>
                  <a:lnTo>
                    <a:pt x="225" y="152"/>
                  </a:lnTo>
                  <a:lnTo>
                    <a:pt x="225" y="152"/>
                  </a:lnTo>
                  <a:lnTo>
                    <a:pt x="221" y="163"/>
                  </a:lnTo>
                  <a:lnTo>
                    <a:pt x="217" y="173"/>
                  </a:lnTo>
                  <a:lnTo>
                    <a:pt x="210" y="183"/>
                  </a:lnTo>
                  <a:lnTo>
                    <a:pt x="203" y="192"/>
                  </a:lnTo>
                  <a:lnTo>
                    <a:pt x="189" y="179"/>
                  </a:lnTo>
                  <a:lnTo>
                    <a:pt x="189" y="179"/>
                  </a:lnTo>
                  <a:lnTo>
                    <a:pt x="183" y="187"/>
                  </a:lnTo>
                  <a:lnTo>
                    <a:pt x="176" y="193"/>
                  </a:lnTo>
                  <a:lnTo>
                    <a:pt x="167" y="198"/>
                  </a:lnTo>
                  <a:lnTo>
                    <a:pt x="160" y="203"/>
                  </a:lnTo>
                  <a:lnTo>
                    <a:pt x="167" y="220"/>
                  </a:lnTo>
                  <a:lnTo>
                    <a:pt x="167" y="220"/>
                  </a:lnTo>
                  <a:lnTo>
                    <a:pt x="157" y="224"/>
                  </a:lnTo>
                  <a:lnTo>
                    <a:pt x="146" y="228"/>
                  </a:lnTo>
                  <a:lnTo>
                    <a:pt x="135" y="230"/>
                  </a:lnTo>
                  <a:lnTo>
                    <a:pt x="124" y="231"/>
                  </a:lnTo>
                  <a:lnTo>
                    <a:pt x="123" y="213"/>
                  </a:lnTo>
                  <a:lnTo>
                    <a:pt x="123" y="213"/>
                  </a:lnTo>
                  <a:lnTo>
                    <a:pt x="115" y="213"/>
                  </a:lnTo>
                  <a:lnTo>
                    <a:pt x="115" y="163"/>
                  </a:lnTo>
                  <a:lnTo>
                    <a:pt x="115" y="163"/>
                  </a:lnTo>
                  <a:lnTo>
                    <a:pt x="123" y="162"/>
                  </a:lnTo>
                  <a:lnTo>
                    <a:pt x="130" y="161"/>
                  </a:lnTo>
                  <a:lnTo>
                    <a:pt x="136" y="158"/>
                  </a:lnTo>
                  <a:lnTo>
                    <a:pt x="144" y="155"/>
                  </a:lnTo>
                  <a:lnTo>
                    <a:pt x="149" y="150"/>
                  </a:lnTo>
                  <a:lnTo>
                    <a:pt x="153" y="144"/>
                  </a:lnTo>
                  <a:lnTo>
                    <a:pt x="157" y="137"/>
                  </a:lnTo>
                  <a:lnTo>
                    <a:pt x="161" y="131"/>
                  </a:lnTo>
                  <a:lnTo>
                    <a:pt x="161" y="131"/>
                  </a:lnTo>
                  <a:lnTo>
                    <a:pt x="162" y="121"/>
                  </a:lnTo>
                  <a:lnTo>
                    <a:pt x="162" y="113"/>
                  </a:lnTo>
                  <a:lnTo>
                    <a:pt x="161" y="103"/>
                  </a:lnTo>
                  <a:lnTo>
                    <a:pt x="158" y="94"/>
                  </a:lnTo>
                  <a:lnTo>
                    <a:pt x="153" y="87"/>
                  </a:lnTo>
                  <a:lnTo>
                    <a:pt x="147" y="80"/>
                  </a:lnTo>
                  <a:lnTo>
                    <a:pt x="140" y="74"/>
                  </a:lnTo>
                  <a:lnTo>
                    <a:pt x="130" y="71"/>
                  </a:lnTo>
                  <a:lnTo>
                    <a:pt x="130" y="71"/>
                  </a:lnTo>
                  <a:lnTo>
                    <a:pt x="123" y="69"/>
                  </a:lnTo>
                  <a:lnTo>
                    <a:pt x="115" y="68"/>
                  </a:lnTo>
                  <a:lnTo>
                    <a:pt x="115" y="19"/>
                  </a:lnTo>
                  <a:close/>
                  <a:moveTo>
                    <a:pt x="29" y="160"/>
                  </a:moveTo>
                  <a:lnTo>
                    <a:pt x="11" y="167"/>
                  </a:lnTo>
                  <a:lnTo>
                    <a:pt x="11" y="167"/>
                  </a:lnTo>
                  <a:lnTo>
                    <a:pt x="8" y="157"/>
                  </a:lnTo>
                  <a:lnTo>
                    <a:pt x="4" y="146"/>
                  </a:lnTo>
                  <a:lnTo>
                    <a:pt x="1" y="135"/>
                  </a:lnTo>
                  <a:lnTo>
                    <a:pt x="0" y="124"/>
                  </a:lnTo>
                  <a:lnTo>
                    <a:pt x="19" y="123"/>
                  </a:lnTo>
                  <a:lnTo>
                    <a:pt x="19" y="123"/>
                  </a:lnTo>
                  <a:lnTo>
                    <a:pt x="17" y="114"/>
                  </a:lnTo>
                  <a:lnTo>
                    <a:pt x="19" y="104"/>
                  </a:lnTo>
                  <a:lnTo>
                    <a:pt x="20" y="94"/>
                  </a:lnTo>
                  <a:lnTo>
                    <a:pt x="24" y="85"/>
                  </a:lnTo>
                  <a:lnTo>
                    <a:pt x="5" y="79"/>
                  </a:lnTo>
                  <a:lnTo>
                    <a:pt x="5" y="79"/>
                  </a:lnTo>
                  <a:lnTo>
                    <a:pt x="10" y="68"/>
                  </a:lnTo>
                  <a:lnTo>
                    <a:pt x="15" y="58"/>
                  </a:lnTo>
                  <a:lnTo>
                    <a:pt x="21" y="48"/>
                  </a:lnTo>
                  <a:lnTo>
                    <a:pt x="29" y="40"/>
                  </a:lnTo>
                  <a:lnTo>
                    <a:pt x="42" y="52"/>
                  </a:lnTo>
                  <a:lnTo>
                    <a:pt x="42" y="52"/>
                  </a:lnTo>
                  <a:lnTo>
                    <a:pt x="48" y="45"/>
                  </a:lnTo>
                  <a:lnTo>
                    <a:pt x="56" y="38"/>
                  </a:lnTo>
                  <a:lnTo>
                    <a:pt x="63" y="34"/>
                  </a:lnTo>
                  <a:lnTo>
                    <a:pt x="72" y="29"/>
                  </a:lnTo>
                  <a:lnTo>
                    <a:pt x="63" y="12"/>
                  </a:lnTo>
                  <a:lnTo>
                    <a:pt x="63" y="12"/>
                  </a:lnTo>
                  <a:lnTo>
                    <a:pt x="74" y="8"/>
                  </a:lnTo>
                  <a:lnTo>
                    <a:pt x="85" y="4"/>
                  </a:lnTo>
                  <a:lnTo>
                    <a:pt x="97" y="1"/>
                  </a:lnTo>
                  <a:lnTo>
                    <a:pt x="108" y="0"/>
                  </a:lnTo>
                  <a:lnTo>
                    <a:pt x="109" y="19"/>
                  </a:lnTo>
                  <a:lnTo>
                    <a:pt x="109" y="19"/>
                  </a:lnTo>
                  <a:lnTo>
                    <a:pt x="115" y="19"/>
                  </a:lnTo>
                  <a:lnTo>
                    <a:pt x="115" y="68"/>
                  </a:lnTo>
                  <a:lnTo>
                    <a:pt x="115" y="68"/>
                  </a:lnTo>
                  <a:lnTo>
                    <a:pt x="108" y="69"/>
                  </a:lnTo>
                  <a:lnTo>
                    <a:pt x="102" y="71"/>
                  </a:lnTo>
                  <a:lnTo>
                    <a:pt x="94" y="73"/>
                  </a:lnTo>
                  <a:lnTo>
                    <a:pt x="88" y="77"/>
                  </a:lnTo>
                  <a:lnTo>
                    <a:pt x="83" y="82"/>
                  </a:lnTo>
                  <a:lnTo>
                    <a:pt x="78" y="88"/>
                  </a:lnTo>
                  <a:lnTo>
                    <a:pt x="74" y="94"/>
                  </a:lnTo>
                  <a:lnTo>
                    <a:pt x="71" y="100"/>
                  </a:lnTo>
                  <a:lnTo>
                    <a:pt x="71" y="100"/>
                  </a:lnTo>
                  <a:lnTo>
                    <a:pt x="68" y="110"/>
                  </a:lnTo>
                  <a:lnTo>
                    <a:pt x="68" y="120"/>
                  </a:lnTo>
                  <a:lnTo>
                    <a:pt x="71" y="129"/>
                  </a:lnTo>
                  <a:lnTo>
                    <a:pt x="73" y="137"/>
                  </a:lnTo>
                  <a:lnTo>
                    <a:pt x="78" y="145"/>
                  </a:lnTo>
                  <a:lnTo>
                    <a:pt x="84" y="151"/>
                  </a:lnTo>
                  <a:lnTo>
                    <a:pt x="92" y="157"/>
                  </a:lnTo>
                  <a:lnTo>
                    <a:pt x="100" y="161"/>
                  </a:lnTo>
                  <a:lnTo>
                    <a:pt x="100" y="161"/>
                  </a:lnTo>
                  <a:lnTo>
                    <a:pt x="108" y="162"/>
                  </a:lnTo>
                  <a:lnTo>
                    <a:pt x="115" y="163"/>
                  </a:lnTo>
                  <a:lnTo>
                    <a:pt x="115" y="213"/>
                  </a:lnTo>
                  <a:lnTo>
                    <a:pt x="115" y="213"/>
                  </a:lnTo>
                  <a:lnTo>
                    <a:pt x="100" y="212"/>
                  </a:lnTo>
                  <a:lnTo>
                    <a:pt x="84" y="208"/>
                  </a:lnTo>
                  <a:lnTo>
                    <a:pt x="79" y="226"/>
                  </a:lnTo>
                  <a:lnTo>
                    <a:pt x="79" y="226"/>
                  </a:lnTo>
                  <a:lnTo>
                    <a:pt x="68" y="221"/>
                  </a:lnTo>
                  <a:lnTo>
                    <a:pt x="58" y="216"/>
                  </a:lnTo>
                  <a:lnTo>
                    <a:pt x="48" y="210"/>
                  </a:lnTo>
                  <a:lnTo>
                    <a:pt x="40" y="203"/>
                  </a:lnTo>
                  <a:lnTo>
                    <a:pt x="52" y="189"/>
                  </a:lnTo>
                  <a:lnTo>
                    <a:pt x="52" y="189"/>
                  </a:lnTo>
                  <a:lnTo>
                    <a:pt x="45" y="183"/>
                  </a:lnTo>
                  <a:lnTo>
                    <a:pt x="38" y="176"/>
                  </a:lnTo>
                  <a:lnTo>
                    <a:pt x="34" y="168"/>
                  </a:lnTo>
                  <a:lnTo>
                    <a:pt x="29" y="160"/>
                  </a:lnTo>
                  <a:lnTo>
                    <a:pt x="29" y="160"/>
                  </a:lnTo>
                  <a:close/>
                </a:path>
              </a:pathLst>
            </a:custGeom>
            <a:grpFill/>
            <a:ln w="9525">
              <a:noFill/>
              <a:round/>
            </a:ln>
          </p:spPr>
          <p:txBody>
            <a:bodyPr vert="horz" wrap="square" lIns="91440" tIns="45720" rIns="91440" bIns="45720" numCol="1" anchor="t" anchorCtr="0" compatLnSpc="1"/>
            <a:lstStyle/>
            <a:p>
              <a:endParaRPr lang="en-US"/>
            </a:p>
          </p:txBody>
        </p:sp>
        <p:sp>
          <p:nvSpPr>
            <p:cNvPr id="119" name="Freeform 15"/>
            <p:cNvSpPr>
              <a:spLocks noEditPoints="1"/>
            </p:cNvSpPr>
            <p:nvPr/>
          </p:nvSpPr>
          <p:spPr bwMode="auto">
            <a:xfrm>
              <a:off x="3228955" y="2589225"/>
              <a:ext cx="190500" cy="190500"/>
            </a:xfrm>
            <a:custGeom>
              <a:avLst/>
              <a:gdLst/>
              <a:ahLst/>
              <a:cxnLst>
                <a:cxn ang="0">
                  <a:pos x="131" y="0"/>
                </a:cxn>
                <a:cxn ang="0">
                  <a:pos x="170" y="10"/>
                </a:cxn>
                <a:cxn ang="0">
                  <a:pos x="163" y="47"/>
                </a:cxn>
                <a:cxn ang="0">
                  <a:pos x="186" y="65"/>
                </a:cxn>
                <a:cxn ang="0">
                  <a:pos x="222" y="53"/>
                </a:cxn>
                <a:cxn ang="0">
                  <a:pos x="234" y="76"/>
                </a:cxn>
                <a:cxn ang="0">
                  <a:pos x="204" y="107"/>
                </a:cxn>
                <a:cxn ang="0">
                  <a:pos x="205" y="127"/>
                </a:cxn>
                <a:cxn ang="0">
                  <a:pos x="236" y="157"/>
                </a:cxn>
                <a:cxn ang="0">
                  <a:pos x="225" y="180"/>
                </a:cxn>
                <a:cxn ang="0">
                  <a:pos x="182" y="178"/>
                </a:cxn>
                <a:cxn ang="0">
                  <a:pos x="168" y="190"/>
                </a:cxn>
                <a:cxn ang="0">
                  <a:pos x="151" y="199"/>
                </a:cxn>
                <a:cxn ang="0">
                  <a:pos x="154" y="236"/>
                </a:cxn>
                <a:cxn ang="0">
                  <a:pos x="121" y="240"/>
                </a:cxn>
                <a:cxn ang="0">
                  <a:pos x="134" y="189"/>
                </a:cxn>
                <a:cxn ang="0">
                  <a:pos x="158" y="179"/>
                </a:cxn>
                <a:cxn ang="0">
                  <a:pos x="184" y="148"/>
                </a:cxn>
                <a:cxn ang="0">
                  <a:pos x="191" y="109"/>
                </a:cxn>
                <a:cxn ang="0">
                  <a:pos x="182" y="85"/>
                </a:cxn>
                <a:cxn ang="0">
                  <a:pos x="160" y="62"/>
                </a:cxn>
                <a:cxn ang="0">
                  <a:pos x="131" y="50"/>
                </a:cxn>
                <a:cxn ang="0">
                  <a:pos x="121" y="34"/>
                </a:cxn>
                <a:cxn ang="0">
                  <a:pos x="121" y="240"/>
                </a:cxn>
                <a:cxn ang="0">
                  <a:pos x="114" y="204"/>
                </a:cxn>
                <a:cxn ang="0">
                  <a:pos x="95" y="200"/>
                </a:cxn>
                <a:cxn ang="0">
                  <a:pos x="60" y="224"/>
                </a:cxn>
                <a:cxn ang="0">
                  <a:pos x="39" y="208"/>
                </a:cxn>
                <a:cxn ang="0">
                  <a:pos x="51" y="167"/>
                </a:cxn>
                <a:cxn ang="0">
                  <a:pos x="42" y="149"/>
                </a:cxn>
                <a:cxn ang="0">
                  <a:pos x="37" y="131"/>
                </a:cxn>
                <a:cxn ang="0">
                  <a:pos x="0" y="122"/>
                </a:cxn>
                <a:cxn ang="0">
                  <a:pos x="6" y="83"/>
                </a:cxn>
                <a:cxn ang="0">
                  <a:pos x="43" y="85"/>
                </a:cxn>
                <a:cxn ang="0">
                  <a:pos x="60" y="62"/>
                </a:cxn>
                <a:cxn ang="0">
                  <a:pos x="42" y="27"/>
                </a:cxn>
                <a:cxn ang="0">
                  <a:pos x="78" y="7"/>
                </a:cxn>
                <a:cxn ang="0">
                  <a:pos x="105" y="37"/>
                </a:cxn>
                <a:cxn ang="0">
                  <a:pos x="121" y="49"/>
                </a:cxn>
                <a:cxn ang="0">
                  <a:pos x="95" y="54"/>
                </a:cxn>
                <a:cxn ang="0">
                  <a:pos x="63" y="79"/>
                </a:cxn>
                <a:cxn ang="0">
                  <a:pos x="51" y="117"/>
                </a:cxn>
                <a:cxn ang="0">
                  <a:pos x="55" y="144"/>
                </a:cxn>
                <a:cxn ang="0">
                  <a:pos x="73" y="172"/>
                </a:cxn>
                <a:cxn ang="0">
                  <a:pos x="100" y="186"/>
                </a:cxn>
                <a:cxn ang="0">
                  <a:pos x="121" y="240"/>
                </a:cxn>
              </a:cxnLst>
              <a:rect l="0" t="0" r="r" b="b"/>
              <a:pathLst>
                <a:path w="240" h="240">
                  <a:moveTo>
                    <a:pt x="128" y="36"/>
                  </a:moveTo>
                  <a:lnTo>
                    <a:pt x="131" y="0"/>
                  </a:lnTo>
                  <a:lnTo>
                    <a:pt x="131" y="0"/>
                  </a:lnTo>
                  <a:lnTo>
                    <a:pt x="145" y="1"/>
                  </a:lnTo>
                  <a:lnTo>
                    <a:pt x="157" y="5"/>
                  </a:lnTo>
                  <a:lnTo>
                    <a:pt x="170" y="10"/>
                  </a:lnTo>
                  <a:lnTo>
                    <a:pt x="182" y="16"/>
                  </a:lnTo>
                  <a:lnTo>
                    <a:pt x="163" y="47"/>
                  </a:lnTo>
                  <a:lnTo>
                    <a:pt x="163" y="47"/>
                  </a:lnTo>
                  <a:lnTo>
                    <a:pt x="172" y="52"/>
                  </a:lnTo>
                  <a:lnTo>
                    <a:pt x="178" y="58"/>
                  </a:lnTo>
                  <a:lnTo>
                    <a:pt x="186" y="65"/>
                  </a:lnTo>
                  <a:lnTo>
                    <a:pt x="191" y="73"/>
                  </a:lnTo>
                  <a:lnTo>
                    <a:pt x="222" y="53"/>
                  </a:lnTo>
                  <a:lnTo>
                    <a:pt x="222" y="53"/>
                  </a:lnTo>
                  <a:lnTo>
                    <a:pt x="228" y="64"/>
                  </a:lnTo>
                  <a:lnTo>
                    <a:pt x="234" y="76"/>
                  </a:lnTo>
                  <a:lnTo>
                    <a:pt x="234" y="76"/>
                  </a:lnTo>
                  <a:lnTo>
                    <a:pt x="238" y="90"/>
                  </a:lnTo>
                  <a:lnTo>
                    <a:pt x="240" y="102"/>
                  </a:lnTo>
                  <a:lnTo>
                    <a:pt x="204" y="107"/>
                  </a:lnTo>
                  <a:lnTo>
                    <a:pt x="204" y="107"/>
                  </a:lnTo>
                  <a:lnTo>
                    <a:pt x="205" y="117"/>
                  </a:lnTo>
                  <a:lnTo>
                    <a:pt x="205" y="127"/>
                  </a:lnTo>
                  <a:lnTo>
                    <a:pt x="204" y="136"/>
                  </a:lnTo>
                  <a:lnTo>
                    <a:pt x="202" y="146"/>
                  </a:lnTo>
                  <a:lnTo>
                    <a:pt x="236" y="157"/>
                  </a:lnTo>
                  <a:lnTo>
                    <a:pt x="236" y="157"/>
                  </a:lnTo>
                  <a:lnTo>
                    <a:pt x="231" y="169"/>
                  </a:lnTo>
                  <a:lnTo>
                    <a:pt x="225" y="180"/>
                  </a:lnTo>
                  <a:lnTo>
                    <a:pt x="218" y="193"/>
                  </a:lnTo>
                  <a:lnTo>
                    <a:pt x="208" y="203"/>
                  </a:lnTo>
                  <a:lnTo>
                    <a:pt x="182" y="178"/>
                  </a:lnTo>
                  <a:lnTo>
                    <a:pt x="182" y="178"/>
                  </a:lnTo>
                  <a:lnTo>
                    <a:pt x="176" y="184"/>
                  </a:lnTo>
                  <a:lnTo>
                    <a:pt x="168" y="190"/>
                  </a:lnTo>
                  <a:lnTo>
                    <a:pt x="160" y="195"/>
                  </a:lnTo>
                  <a:lnTo>
                    <a:pt x="151" y="199"/>
                  </a:lnTo>
                  <a:lnTo>
                    <a:pt x="151" y="199"/>
                  </a:lnTo>
                  <a:lnTo>
                    <a:pt x="163" y="232"/>
                  </a:lnTo>
                  <a:lnTo>
                    <a:pt x="163" y="232"/>
                  </a:lnTo>
                  <a:lnTo>
                    <a:pt x="154" y="236"/>
                  </a:lnTo>
                  <a:lnTo>
                    <a:pt x="142" y="238"/>
                  </a:lnTo>
                  <a:lnTo>
                    <a:pt x="131" y="240"/>
                  </a:lnTo>
                  <a:lnTo>
                    <a:pt x="121" y="240"/>
                  </a:lnTo>
                  <a:lnTo>
                    <a:pt x="121" y="190"/>
                  </a:lnTo>
                  <a:lnTo>
                    <a:pt x="121" y="190"/>
                  </a:lnTo>
                  <a:lnTo>
                    <a:pt x="134" y="189"/>
                  </a:lnTo>
                  <a:lnTo>
                    <a:pt x="146" y="185"/>
                  </a:lnTo>
                  <a:lnTo>
                    <a:pt x="146" y="185"/>
                  </a:lnTo>
                  <a:lnTo>
                    <a:pt x="158" y="179"/>
                  </a:lnTo>
                  <a:lnTo>
                    <a:pt x="170" y="170"/>
                  </a:lnTo>
                  <a:lnTo>
                    <a:pt x="178" y="161"/>
                  </a:lnTo>
                  <a:lnTo>
                    <a:pt x="184" y="148"/>
                  </a:lnTo>
                  <a:lnTo>
                    <a:pt x="189" y="136"/>
                  </a:lnTo>
                  <a:lnTo>
                    <a:pt x="191" y="122"/>
                  </a:lnTo>
                  <a:lnTo>
                    <a:pt x="191" y="109"/>
                  </a:lnTo>
                  <a:lnTo>
                    <a:pt x="187" y="95"/>
                  </a:lnTo>
                  <a:lnTo>
                    <a:pt x="187" y="95"/>
                  </a:lnTo>
                  <a:lnTo>
                    <a:pt x="182" y="85"/>
                  </a:lnTo>
                  <a:lnTo>
                    <a:pt x="176" y="75"/>
                  </a:lnTo>
                  <a:lnTo>
                    <a:pt x="168" y="68"/>
                  </a:lnTo>
                  <a:lnTo>
                    <a:pt x="160" y="62"/>
                  </a:lnTo>
                  <a:lnTo>
                    <a:pt x="151" y="57"/>
                  </a:lnTo>
                  <a:lnTo>
                    <a:pt x="141" y="53"/>
                  </a:lnTo>
                  <a:lnTo>
                    <a:pt x="131" y="50"/>
                  </a:lnTo>
                  <a:lnTo>
                    <a:pt x="121" y="49"/>
                  </a:lnTo>
                  <a:lnTo>
                    <a:pt x="121" y="34"/>
                  </a:lnTo>
                  <a:lnTo>
                    <a:pt x="121" y="34"/>
                  </a:lnTo>
                  <a:lnTo>
                    <a:pt x="128" y="36"/>
                  </a:lnTo>
                  <a:lnTo>
                    <a:pt x="128" y="36"/>
                  </a:lnTo>
                  <a:close/>
                  <a:moveTo>
                    <a:pt x="121" y="240"/>
                  </a:moveTo>
                  <a:lnTo>
                    <a:pt x="121" y="240"/>
                  </a:lnTo>
                  <a:lnTo>
                    <a:pt x="110" y="240"/>
                  </a:lnTo>
                  <a:lnTo>
                    <a:pt x="114" y="204"/>
                  </a:lnTo>
                  <a:lnTo>
                    <a:pt x="114" y="204"/>
                  </a:lnTo>
                  <a:lnTo>
                    <a:pt x="104" y="203"/>
                  </a:lnTo>
                  <a:lnTo>
                    <a:pt x="95" y="200"/>
                  </a:lnTo>
                  <a:lnTo>
                    <a:pt x="87" y="196"/>
                  </a:lnTo>
                  <a:lnTo>
                    <a:pt x="78" y="193"/>
                  </a:lnTo>
                  <a:lnTo>
                    <a:pt x="60" y="224"/>
                  </a:lnTo>
                  <a:lnTo>
                    <a:pt x="60" y="224"/>
                  </a:lnTo>
                  <a:lnTo>
                    <a:pt x="48" y="216"/>
                  </a:lnTo>
                  <a:lnTo>
                    <a:pt x="39" y="208"/>
                  </a:lnTo>
                  <a:lnTo>
                    <a:pt x="29" y="198"/>
                  </a:lnTo>
                  <a:lnTo>
                    <a:pt x="20" y="186"/>
                  </a:lnTo>
                  <a:lnTo>
                    <a:pt x="51" y="167"/>
                  </a:lnTo>
                  <a:lnTo>
                    <a:pt x="51" y="167"/>
                  </a:lnTo>
                  <a:lnTo>
                    <a:pt x="46" y="158"/>
                  </a:lnTo>
                  <a:lnTo>
                    <a:pt x="42" y="149"/>
                  </a:lnTo>
                  <a:lnTo>
                    <a:pt x="42" y="149"/>
                  </a:lnTo>
                  <a:lnTo>
                    <a:pt x="39" y="141"/>
                  </a:lnTo>
                  <a:lnTo>
                    <a:pt x="37" y="131"/>
                  </a:lnTo>
                  <a:lnTo>
                    <a:pt x="1" y="137"/>
                  </a:lnTo>
                  <a:lnTo>
                    <a:pt x="1" y="137"/>
                  </a:lnTo>
                  <a:lnTo>
                    <a:pt x="0" y="122"/>
                  </a:lnTo>
                  <a:lnTo>
                    <a:pt x="0" y="109"/>
                  </a:lnTo>
                  <a:lnTo>
                    <a:pt x="3" y="96"/>
                  </a:lnTo>
                  <a:lnTo>
                    <a:pt x="6" y="83"/>
                  </a:lnTo>
                  <a:lnTo>
                    <a:pt x="40" y="94"/>
                  </a:lnTo>
                  <a:lnTo>
                    <a:pt x="40" y="94"/>
                  </a:lnTo>
                  <a:lnTo>
                    <a:pt x="43" y="85"/>
                  </a:lnTo>
                  <a:lnTo>
                    <a:pt x="48" y="76"/>
                  </a:lnTo>
                  <a:lnTo>
                    <a:pt x="53" y="69"/>
                  </a:lnTo>
                  <a:lnTo>
                    <a:pt x="60" y="62"/>
                  </a:lnTo>
                  <a:lnTo>
                    <a:pt x="34" y="37"/>
                  </a:lnTo>
                  <a:lnTo>
                    <a:pt x="34" y="37"/>
                  </a:lnTo>
                  <a:lnTo>
                    <a:pt x="42" y="27"/>
                  </a:lnTo>
                  <a:lnTo>
                    <a:pt x="53" y="20"/>
                  </a:lnTo>
                  <a:lnTo>
                    <a:pt x="64" y="12"/>
                  </a:lnTo>
                  <a:lnTo>
                    <a:pt x="78" y="7"/>
                  </a:lnTo>
                  <a:lnTo>
                    <a:pt x="90" y="41"/>
                  </a:lnTo>
                  <a:lnTo>
                    <a:pt x="90" y="41"/>
                  </a:lnTo>
                  <a:lnTo>
                    <a:pt x="105" y="37"/>
                  </a:lnTo>
                  <a:lnTo>
                    <a:pt x="121" y="34"/>
                  </a:lnTo>
                  <a:lnTo>
                    <a:pt x="121" y="49"/>
                  </a:lnTo>
                  <a:lnTo>
                    <a:pt x="121" y="49"/>
                  </a:lnTo>
                  <a:lnTo>
                    <a:pt x="108" y="50"/>
                  </a:lnTo>
                  <a:lnTo>
                    <a:pt x="95" y="54"/>
                  </a:lnTo>
                  <a:lnTo>
                    <a:pt x="95" y="54"/>
                  </a:lnTo>
                  <a:lnTo>
                    <a:pt x="83" y="60"/>
                  </a:lnTo>
                  <a:lnTo>
                    <a:pt x="72" y="69"/>
                  </a:lnTo>
                  <a:lnTo>
                    <a:pt x="63" y="79"/>
                  </a:lnTo>
                  <a:lnTo>
                    <a:pt x="57" y="91"/>
                  </a:lnTo>
                  <a:lnTo>
                    <a:pt x="52" y="104"/>
                  </a:lnTo>
                  <a:lnTo>
                    <a:pt x="51" y="117"/>
                  </a:lnTo>
                  <a:lnTo>
                    <a:pt x="51" y="131"/>
                  </a:lnTo>
                  <a:lnTo>
                    <a:pt x="55" y="144"/>
                  </a:lnTo>
                  <a:lnTo>
                    <a:pt x="55" y="144"/>
                  </a:lnTo>
                  <a:lnTo>
                    <a:pt x="60" y="154"/>
                  </a:lnTo>
                  <a:lnTo>
                    <a:pt x="66" y="163"/>
                  </a:lnTo>
                  <a:lnTo>
                    <a:pt x="73" y="172"/>
                  </a:lnTo>
                  <a:lnTo>
                    <a:pt x="82" y="178"/>
                  </a:lnTo>
                  <a:lnTo>
                    <a:pt x="90" y="183"/>
                  </a:lnTo>
                  <a:lnTo>
                    <a:pt x="100" y="186"/>
                  </a:lnTo>
                  <a:lnTo>
                    <a:pt x="110" y="189"/>
                  </a:lnTo>
                  <a:lnTo>
                    <a:pt x="121" y="190"/>
                  </a:lnTo>
                  <a:lnTo>
                    <a:pt x="121" y="24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87" name="Group 119"/>
          <p:cNvGrpSpPr/>
          <p:nvPr/>
        </p:nvGrpSpPr>
        <p:grpSpPr>
          <a:xfrm>
            <a:off x="7541890" y="2712395"/>
            <a:ext cx="394496" cy="378058"/>
            <a:chOff x="1168380" y="3486162"/>
            <a:chExt cx="381000" cy="365126"/>
          </a:xfrm>
          <a:solidFill>
            <a:schemeClr val="bg1">
              <a:lumMod val="65000"/>
            </a:schemeClr>
          </a:solidFill>
        </p:grpSpPr>
        <p:sp>
          <p:nvSpPr>
            <p:cNvPr id="121" name="Freeform 16"/>
            <p:cNvSpPr/>
            <p:nvPr/>
          </p:nvSpPr>
          <p:spPr bwMode="auto">
            <a:xfrm>
              <a:off x="1223942" y="3643325"/>
              <a:ext cx="146050" cy="207963"/>
            </a:xfrm>
            <a:custGeom>
              <a:avLst/>
              <a:gdLst/>
              <a:ahLst/>
              <a:cxnLst>
                <a:cxn ang="0">
                  <a:pos x="125" y="101"/>
                </a:cxn>
                <a:cxn ang="0">
                  <a:pos x="125" y="231"/>
                </a:cxn>
                <a:cxn ang="0">
                  <a:pos x="125" y="231"/>
                </a:cxn>
                <a:cxn ang="0">
                  <a:pos x="124" y="237"/>
                </a:cxn>
                <a:cxn ang="0">
                  <a:pos x="122" y="243"/>
                </a:cxn>
                <a:cxn ang="0">
                  <a:pos x="119" y="248"/>
                </a:cxn>
                <a:cxn ang="0">
                  <a:pos x="115" y="253"/>
                </a:cxn>
                <a:cxn ang="0">
                  <a:pos x="110" y="257"/>
                </a:cxn>
                <a:cxn ang="0">
                  <a:pos x="105" y="260"/>
                </a:cxn>
                <a:cxn ang="0">
                  <a:pos x="99" y="262"/>
                </a:cxn>
                <a:cxn ang="0">
                  <a:pos x="93" y="263"/>
                </a:cxn>
                <a:cxn ang="0">
                  <a:pos x="93" y="263"/>
                </a:cxn>
                <a:cxn ang="0">
                  <a:pos x="93" y="263"/>
                </a:cxn>
                <a:cxn ang="0">
                  <a:pos x="87" y="262"/>
                </a:cxn>
                <a:cxn ang="0">
                  <a:pos x="80" y="260"/>
                </a:cxn>
                <a:cxn ang="0">
                  <a:pos x="74" y="257"/>
                </a:cxn>
                <a:cxn ang="0">
                  <a:pos x="69" y="253"/>
                </a:cxn>
                <a:cxn ang="0">
                  <a:pos x="66" y="248"/>
                </a:cxn>
                <a:cxn ang="0">
                  <a:pos x="63" y="243"/>
                </a:cxn>
                <a:cxn ang="0">
                  <a:pos x="61" y="237"/>
                </a:cxn>
                <a:cxn ang="0">
                  <a:pos x="61" y="231"/>
                </a:cxn>
                <a:cxn ang="0">
                  <a:pos x="61" y="101"/>
                </a:cxn>
                <a:cxn ang="0">
                  <a:pos x="16" y="101"/>
                </a:cxn>
                <a:cxn ang="0">
                  <a:pos x="16" y="101"/>
                </a:cxn>
                <a:cxn ang="0">
                  <a:pos x="10" y="100"/>
                </a:cxn>
                <a:cxn ang="0">
                  <a:pos x="5" y="99"/>
                </a:cxn>
                <a:cxn ang="0">
                  <a:pos x="1" y="95"/>
                </a:cxn>
                <a:cxn ang="0">
                  <a:pos x="0" y="91"/>
                </a:cxn>
                <a:cxn ang="0">
                  <a:pos x="0" y="87"/>
                </a:cxn>
                <a:cxn ang="0">
                  <a:pos x="0" y="82"/>
                </a:cxn>
                <a:cxn ang="0">
                  <a:pos x="3" y="77"/>
                </a:cxn>
                <a:cxn ang="0">
                  <a:pos x="7" y="73"/>
                </a:cxn>
                <a:cxn ang="0">
                  <a:pos x="69" y="11"/>
                </a:cxn>
                <a:cxn ang="0">
                  <a:pos x="69" y="11"/>
                </a:cxn>
                <a:cxn ang="0">
                  <a:pos x="75" y="6"/>
                </a:cxn>
                <a:cxn ang="0">
                  <a:pos x="80" y="2"/>
                </a:cxn>
                <a:cxn ang="0">
                  <a:pos x="87" y="0"/>
                </a:cxn>
                <a:cxn ang="0">
                  <a:pos x="93" y="0"/>
                </a:cxn>
                <a:cxn ang="0">
                  <a:pos x="98" y="0"/>
                </a:cxn>
                <a:cxn ang="0">
                  <a:pos x="104" y="2"/>
                </a:cxn>
                <a:cxn ang="0">
                  <a:pos x="110" y="6"/>
                </a:cxn>
                <a:cxn ang="0">
                  <a:pos x="115" y="11"/>
                </a:cxn>
                <a:cxn ang="0">
                  <a:pos x="178" y="73"/>
                </a:cxn>
                <a:cxn ang="0">
                  <a:pos x="178" y="73"/>
                </a:cxn>
                <a:cxn ang="0">
                  <a:pos x="182" y="77"/>
                </a:cxn>
                <a:cxn ang="0">
                  <a:pos x="184" y="82"/>
                </a:cxn>
                <a:cxn ang="0">
                  <a:pos x="184" y="86"/>
                </a:cxn>
                <a:cxn ang="0">
                  <a:pos x="184" y="91"/>
                </a:cxn>
                <a:cxn ang="0">
                  <a:pos x="182" y="95"/>
                </a:cxn>
                <a:cxn ang="0">
                  <a:pos x="178" y="97"/>
                </a:cxn>
                <a:cxn ang="0">
                  <a:pos x="173" y="100"/>
                </a:cxn>
                <a:cxn ang="0">
                  <a:pos x="166" y="101"/>
                </a:cxn>
                <a:cxn ang="0">
                  <a:pos x="125" y="101"/>
                </a:cxn>
              </a:cxnLst>
              <a:rect l="0" t="0" r="r" b="b"/>
              <a:pathLst>
                <a:path w="184" h="263">
                  <a:moveTo>
                    <a:pt x="125" y="101"/>
                  </a:moveTo>
                  <a:lnTo>
                    <a:pt x="125" y="231"/>
                  </a:lnTo>
                  <a:lnTo>
                    <a:pt x="125" y="231"/>
                  </a:lnTo>
                  <a:lnTo>
                    <a:pt x="124" y="237"/>
                  </a:lnTo>
                  <a:lnTo>
                    <a:pt x="122" y="243"/>
                  </a:lnTo>
                  <a:lnTo>
                    <a:pt x="119" y="248"/>
                  </a:lnTo>
                  <a:lnTo>
                    <a:pt x="115" y="253"/>
                  </a:lnTo>
                  <a:lnTo>
                    <a:pt x="110" y="257"/>
                  </a:lnTo>
                  <a:lnTo>
                    <a:pt x="105" y="260"/>
                  </a:lnTo>
                  <a:lnTo>
                    <a:pt x="99" y="262"/>
                  </a:lnTo>
                  <a:lnTo>
                    <a:pt x="93" y="263"/>
                  </a:lnTo>
                  <a:lnTo>
                    <a:pt x="93" y="263"/>
                  </a:lnTo>
                  <a:lnTo>
                    <a:pt x="93" y="263"/>
                  </a:lnTo>
                  <a:lnTo>
                    <a:pt x="87" y="262"/>
                  </a:lnTo>
                  <a:lnTo>
                    <a:pt x="80" y="260"/>
                  </a:lnTo>
                  <a:lnTo>
                    <a:pt x="74" y="257"/>
                  </a:lnTo>
                  <a:lnTo>
                    <a:pt x="69" y="253"/>
                  </a:lnTo>
                  <a:lnTo>
                    <a:pt x="66" y="248"/>
                  </a:lnTo>
                  <a:lnTo>
                    <a:pt x="63" y="243"/>
                  </a:lnTo>
                  <a:lnTo>
                    <a:pt x="61" y="237"/>
                  </a:lnTo>
                  <a:lnTo>
                    <a:pt x="61" y="231"/>
                  </a:lnTo>
                  <a:lnTo>
                    <a:pt x="61" y="101"/>
                  </a:lnTo>
                  <a:lnTo>
                    <a:pt x="16" y="101"/>
                  </a:lnTo>
                  <a:lnTo>
                    <a:pt x="16" y="101"/>
                  </a:lnTo>
                  <a:lnTo>
                    <a:pt x="10" y="100"/>
                  </a:lnTo>
                  <a:lnTo>
                    <a:pt x="5" y="99"/>
                  </a:lnTo>
                  <a:lnTo>
                    <a:pt x="1" y="95"/>
                  </a:lnTo>
                  <a:lnTo>
                    <a:pt x="0" y="91"/>
                  </a:lnTo>
                  <a:lnTo>
                    <a:pt x="0" y="87"/>
                  </a:lnTo>
                  <a:lnTo>
                    <a:pt x="0" y="82"/>
                  </a:lnTo>
                  <a:lnTo>
                    <a:pt x="3" y="77"/>
                  </a:lnTo>
                  <a:lnTo>
                    <a:pt x="7" y="73"/>
                  </a:lnTo>
                  <a:lnTo>
                    <a:pt x="69" y="11"/>
                  </a:lnTo>
                  <a:lnTo>
                    <a:pt x="69" y="11"/>
                  </a:lnTo>
                  <a:lnTo>
                    <a:pt x="75" y="6"/>
                  </a:lnTo>
                  <a:lnTo>
                    <a:pt x="80" y="2"/>
                  </a:lnTo>
                  <a:lnTo>
                    <a:pt x="87" y="0"/>
                  </a:lnTo>
                  <a:lnTo>
                    <a:pt x="93" y="0"/>
                  </a:lnTo>
                  <a:lnTo>
                    <a:pt x="98" y="0"/>
                  </a:lnTo>
                  <a:lnTo>
                    <a:pt x="104" y="2"/>
                  </a:lnTo>
                  <a:lnTo>
                    <a:pt x="110" y="6"/>
                  </a:lnTo>
                  <a:lnTo>
                    <a:pt x="115" y="11"/>
                  </a:lnTo>
                  <a:lnTo>
                    <a:pt x="178" y="73"/>
                  </a:lnTo>
                  <a:lnTo>
                    <a:pt x="178" y="73"/>
                  </a:lnTo>
                  <a:lnTo>
                    <a:pt x="182" y="77"/>
                  </a:lnTo>
                  <a:lnTo>
                    <a:pt x="184" y="82"/>
                  </a:lnTo>
                  <a:lnTo>
                    <a:pt x="184" y="86"/>
                  </a:lnTo>
                  <a:lnTo>
                    <a:pt x="184" y="91"/>
                  </a:lnTo>
                  <a:lnTo>
                    <a:pt x="182" y="95"/>
                  </a:lnTo>
                  <a:lnTo>
                    <a:pt x="178" y="97"/>
                  </a:lnTo>
                  <a:lnTo>
                    <a:pt x="173" y="100"/>
                  </a:lnTo>
                  <a:lnTo>
                    <a:pt x="166" y="101"/>
                  </a:lnTo>
                  <a:lnTo>
                    <a:pt x="125" y="101"/>
                  </a:lnTo>
                  <a:close/>
                </a:path>
              </a:pathLst>
            </a:custGeom>
            <a:grpFill/>
            <a:ln w="9525">
              <a:noFill/>
              <a:round/>
            </a:ln>
          </p:spPr>
          <p:txBody>
            <a:bodyPr vert="horz" wrap="square" lIns="91440" tIns="45720" rIns="91440" bIns="45720" numCol="1" anchor="t" anchorCtr="0" compatLnSpc="1"/>
            <a:lstStyle/>
            <a:p>
              <a:endParaRPr lang="en-US"/>
            </a:p>
          </p:txBody>
        </p:sp>
        <p:sp>
          <p:nvSpPr>
            <p:cNvPr id="122" name="Freeform 17"/>
            <p:cNvSpPr/>
            <p:nvPr/>
          </p:nvSpPr>
          <p:spPr bwMode="auto">
            <a:xfrm>
              <a:off x="1168380" y="3486162"/>
              <a:ext cx="381000" cy="266700"/>
            </a:xfrm>
            <a:custGeom>
              <a:avLst/>
              <a:gdLst/>
              <a:ahLst/>
              <a:cxnLst>
                <a:cxn ang="0">
                  <a:pos x="392" y="125"/>
                </a:cxn>
                <a:cxn ang="0">
                  <a:pos x="420" y="136"/>
                </a:cxn>
                <a:cxn ang="0">
                  <a:pos x="445" y="153"/>
                </a:cxn>
                <a:cxn ang="0">
                  <a:pos x="463" y="175"/>
                </a:cxn>
                <a:cxn ang="0">
                  <a:pos x="476" y="200"/>
                </a:cxn>
                <a:cxn ang="0">
                  <a:pos x="480" y="227"/>
                </a:cxn>
                <a:cxn ang="0">
                  <a:pos x="480" y="237"/>
                </a:cxn>
                <a:cxn ang="0">
                  <a:pos x="472" y="264"/>
                </a:cxn>
                <a:cxn ang="0">
                  <a:pos x="457" y="289"/>
                </a:cxn>
                <a:cxn ang="0">
                  <a:pos x="435" y="310"/>
                </a:cxn>
                <a:cxn ang="0">
                  <a:pos x="408" y="325"/>
                </a:cxn>
                <a:cxn ang="0">
                  <a:pos x="376" y="334"/>
                </a:cxn>
                <a:cxn ang="0">
                  <a:pos x="376" y="220"/>
                </a:cxn>
                <a:cxn ang="0">
                  <a:pos x="362" y="195"/>
                </a:cxn>
                <a:cxn ang="0">
                  <a:pos x="347" y="185"/>
                </a:cxn>
                <a:cxn ang="0">
                  <a:pos x="329" y="182"/>
                </a:cxn>
                <a:cxn ang="0">
                  <a:pos x="301" y="190"/>
                </a:cxn>
                <a:cxn ang="0">
                  <a:pos x="288" y="203"/>
                </a:cxn>
                <a:cxn ang="0">
                  <a:pos x="280" y="230"/>
                </a:cxn>
                <a:cxn ang="0">
                  <a:pos x="210" y="315"/>
                </a:cxn>
                <a:cxn ang="0">
                  <a:pos x="246" y="313"/>
                </a:cxn>
                <a:cxn ang="0">
                  <a:pos x="259" y="306"/>
                </a:cxn>
                <a:cxn ang="0">
                  <a:pos x="268" y="295"/>
                </a:cxn>
                <a:cxn ang="0">
                  <a:pos x="268" y="277"/>
                </a:cxn>
                <a:cxn ang="0">
                  <a:pos x="258" y="259"/>
                </a:cxn>
                <a:cxn ang="0">
                  <a:pos x="188" y="190"/>
                </a:cxn>
                <a:cxn ang="0">
                  <a:pos x="162" y="182"/>
                </a:cxn>
                <a:cxn ang="0">
                  <a:pos x="143" y="185"/>
                </a:cxn>
                <a:cxn ang="0">
                  <a:pos x="65" y="259"/>
                </a:cxn>
                <a:cxn ang="0">
                  <a:pos x="54" y="278"/>
                </a:cxn>
                <a:cxn ang="0">
                  <a:pos x="54" y="295"/>
                </a:cxn>
                <a:cxn ang="0">
                  <a:pos x="59" y="304"/>
                </a:cxn>
                <a:cxn ang="0">
                  <a:pos x="67" y="310"/>
                </a:cxn>
                <a:cxn ang="0">
                  <a:pos x="114" y="315"/>
                </a:cxn>
                <a:cxn ang="0">
                  <a:pos x="101" y="334"/>
                </a:cxn>
                <a:cxn ang="0">
                  <a:pos x="69" y="324"/>
                </a:cxn>
                <a:cxn ang="0">
                  <a:pos x="41" y="306"/>
                </a:cxn>
                <a:cxn ang="0">
                  <a:pos x="20" y="284"/>
                </a:cxn>
                <a:cxn ang="0">
                  <a:pos x="5" y="257"/>
                </a:cxn>
                <a:cxn ang="0">
                  <a:pos x="0" y="227"/>
                </a:cxn>
                <a:cxn ang="0">
                  <a:pos x="1" y="219"/>
                </a:cxn>
                <a:cxn ang="0">
                  <a:pos x="7" y="191"/>
                </a:cxn>
                <a:cxn ang="0">
                  <a:pos x="22" y="167"/>
                </a:cxn>
                <a:cxn ang="0">
                  <a:pos x="43" y="147"/>
                </a:cxn>
                <a:cxn ang="0">
                  <a:pos x="69" y="132"/>
                </a:cxn>
                <a:cxn ang="0">
                  <a:pos x="99" y="122"/>
                </a:cxn>
                <a:cxn ang="0">
                  <a:pos x="99" y="118"/>
                </a:cxn>
                <a:cxn ang="0">
                  <a:pos x="105" y="84"/>
                </a:cxn>
                <a:cxn ang="0">
                  <a:pos x="123" y="53"/>
                </a:cxn>
                <a:cxn ang="0">
                  <a:pos x="151" y="27"/>
                </a:cxn>
                <a:cxn ang="0">
                  <a:pos x="185" y="10"/>
                </a:cxn>
                <a:cxn ang="0">
                  <a:pos x="226" y="1"/>
                </a:cxn>
                <a:cxn ang="0">
                  <a:pos x="255" y="1"/>
                </a:cxn>
                <a:cxn ang="0">
                  <a:pos x="295" y="10"/>
                </a:cxn>
                <a:cxn ang="0">
                  <a:pos x="330" y="27"/>
                </a:cxn>
                <a:cxn ang="0">
                  <a:pos x="357" y="53"/>
                </a:cxn>
                <a:cxn ang="0">
                  <a:pos x="374" y="84"/>
                </a:cxn>
                <a:cxn ang="0">
                  <a:pos x="381" y="118"/>
                </a:cxn>
                <a:cxn ang="0">
                  <a:pos x="381" y="122"/>
                </a:cxn>
              </a:cxnLst>
              <a:rect l="0" t="0" r="r" b="b"/>
              <a:pathLst>
                <a:path w="480" h="336">
                  <a:moveTo>
                    <a:pt x="381" y="122"/>
                  </a:moveTo>
                  <a:lnTo>
                    <a:pt x="381" y="122"/>
                  </a:lnTo>
                  <a:lnTo>
                    <a:pt x="392" y="125"/>
                  </a:lnTo>
                  <a:lnTo>
                    <a:pt x="402" y="127"/>
                  </a:lnTo>
                  <a:lnTo>
                    <a:pt x="412" y="132"/>
                  </a:lnTo>
                  <a:lnTo>
                    <a:pt x="420" y="136"/>
                  </a:lnTo>
                  <a:lnTo>
                    <a:pt x="429" y="141"/>
                  </a:lnTo>
                  <a:lnTo>
                    <a:pt x="438" y="147"/>
                  </a:lnTo>
                  <a:lnTo>
                    <a:pt x="445" y="153"/>
                  </a:lnTo>
                  <a:lnTo>
                    <a:pt x="451" y="161"/>
                  </a:lnTo>
                  <a:lnTo>
                    <a:pt x="457" y="167"/>
                  </a:lnTo>
                  <a:lnTo>
                    <a:pt x="463" y="175"/>
                  </a:lnTo>
                  <a:lnTo>
                    <a:pt x="468" y="183"/>
                  </a:lnTo>
                  <a:lnTo>
                    <a:pt x="472" y="191"/>
                  </a:lnTo>
                  <a:lnTo>
                    <a:pt x="476" y="200"/>
                  </a:lnTo>
                  <a:lnTo>
                    <a:pt x="478" y="209"/>
                  </a:lnTo>
                  <a:lnTo>
                    <a:pt x="480" y="219"/>
                  </a:lnTo>
                  <a:lnTo>
                    <a:pt x="480" y="227"/>
                  </a:lnTo>
                  <a:lnTo>
                    <a:pt x="480" y="227"/>
                  </a:lnTo>
                  <a:lnTo>
                    <a:pt x="480" y="227"/>
                  </a:lnTo>
                  <a:lnTo>
                    <a:pt x="480" y="237"/>
                  </a:lnTo>
                  <a:lnTo>
                    <a:pt x="478" y="247"/>
                  </a:lnTo>
                  <a:lnTo>
                    <a:pt x="476" y="256"/>
                  </a:lnTo>
                  <a:lnTo>
                    <a:pt x="472" y="264"/>
                  </a:lnTo>
                  <a:lnTo>
                    <a:pt x="467" y="273"/>
                  </a:lnTo>
                  <a:lnTo>
                    <a:pt x="462" y="282"/>
                  </a:lnTo>
                  <a:lnTo>
                    <a:pt x="457" y="289"/>
                  </a:lnTo>
                  <a:lnTo>
                    <a:pt x="450" y="297"/>
                  </a:lnTo>
                  <a:lnTo>
                    <a:pt x="442" y="304"/>
                  </a:lnTo>
                  <a:lnTo>
                    <a:pt x="435" y="310"/>
                  </a:lnTo>
                  <a:lnTo>
                    <a:pt x="426" y="315"/>
                  </a:lnTo>
                  <a:lnTo>
                    <a:pt x="418" y="320"/>
                  </a:lnTo>
                  <a:lnTo>
                    <a:pt x="408" y="325"/>
                  </a:lnTo>
                  <a:lnTo>
                    <a:pt x="398" y="329"/>
                  </a:lnTo>
                  <a:lnTo>
                    <a:pt x="387" y="331"/>
                  </a:lnTo>
                  <a:lnTo>
                    <a:pt x="376" y="334"/>
                  </a:lnTo>
                  <a:lnTo>
                    <a:pt x="376" y="230"/>
                  </a:lnTo>
                  <a:lnTo>
                    <a:pt x="376" y="230"/>
                  </a:lnTo>
                  <a:lnTo>
                    <a:pt x="376" y="220"/>
                  </a:lnTo>
                  <a:lnTo>
                    <a:pt x="372" y="211"/>
                  </a:lnTo>
                  <a:lnTo>
                    <a:pt x="368" y="203"/>
                  </a:lnTo>
                  <a:lnTo>
                    <a:pt x="362" y="195"/>
                  </a:lnTo>
                  <a:lnTo>
                    <a:pt x="362" y="195"/>
                  </a:lnTo>
                  <a:lnTo>
                    <a:pt x="355" y="190"/>
                  </a:lnTo>
                  <a:lnTo>
                    <a:pt x="347" y="185"/>
                  </a:lnTo>
                  <a:lnTo>
                    <a:pt x="337" y="183"/>
                  </a:lnTo>
                  <a:lnTo>
                    <a:pt x="329" y="182"/>
                  </a:lnTo>
                  <a:lnTo>
                    <a:pt x="329" y="182"/>
                  </a:lnTo>
                  <a:lnTo>
                    <a:pt x="319" y="183"/>
                  </a:lnTo>
                  <a:lnTo>
                    <a:pt x="309" y="185"/>
                  </a:lnTo>
                  <a:lnTo>
                    <a:pt x="301" y="190"/>
                  </a:lnTo>
                  <a:lnTo>
                    <a:pt x="294" y="195"/>
                  </a:lnTo>
                  <a:lnTo>
                    <a:pt x="294" y="195"/>
                  </a:lnTo>
                  <a:lnTo>
                    <a:pt x="288" y="203"/>
                  </a:lnTo>
                  <a:lnTo>
                    <a:pt x="284" y="211"/>
                  </a:lnTo>
                  <a:lnTo>
                    <a:pt x="280" y="220"/>
                  </a:lnTo>
                  <a:lnTo>
                    <a:pt x="280" y="230"/>
                  </a:lnTo>
                  <a:lnTo>
                    <a:pt x="280" y="336"/>
                  </a:lnTo>
                  <a:lnTo>
                    <a:pt x="210" y="336"/>
                  </a:lnTo>
                  <a:lnTo>
                    <a:pt x="210" y="315"/>
                  </a:lnTo>
                  <a:lnTo>
                    <a:pt x="235" y="315"/>
                  </a:lnTo>
                  <a:lnTo>
                    <a:pt x="235" y="315"/>
                  </a:lnTo>
                  <a:lnTo>
                    <a:pt x="246" y="313"/>
                  </a:lnTo>
                  <a:lnTo>
                    <a:pt x="255" y="310"/>
                  </a:lnTo>
                  <a:lnTo>
                    <a:pt x="255" y="310"/>
                  </a:lnTo>
                  <a:lnTo>
                    <a:pt x="259" y="306"/>
                  </a:lnTo>
                  <a:lnTo>
                    <a:pt x="263" y="303"/>
                  </a:lnTo>
                  <a:lnTo>
                    <a:pt x="266" y="299"/>
                  </a:lnTo>
                  <a:lnTo>
                    <a:pt x="268" y="295"/>
                  </a:lnTo>
                  <a:lnTo>
                    <a:pt x="268" y="295"/>
                  </a:lnTo>
                  <a:lnTo>
                    <a:pt x="269" y="285"/>
                  </a:lnTo>
                  <a:lnTo>
                    <a:pt x="268" y="277"/>
                  </a:lnTo>
                  <a:lnTo>
                    <a:pt x="268" y="277"/>
                  </a:lnTo>
                  <a:lnTo>
                    <a:pt x="264" y="268"/>
                  </a:lnTo>
                  <a:lnTo>
                    <a:pt x="258" y="259"/>
                  </a:lnTo>
                  <a:lnTo>
                    <a:pt x="195" y="198"/>
                  </a:lnTo>
                  <a:lnTo>
                    <a:pt x="195" y="198"/>
                  </a:lnTo>
                  <a:lnTo>
                    <a:pt x="188" y="190"/>
                  </a:lnTo>
                  <a:lnTo>
                    <a:pt x="179" y="185"/>
                  </a:lnTo>
                  <a:lnTo>
                    <a:pt x="170" y="183"/>
                  </a:lnTo>
                  <a:lnTo>
                    <a:pt x="162" y="182"/>
                  </a:lnTo>
                  <a:lnTo>
                    <a:pt x="162" y="182"/>
                  </a:lnTo>
                  <a:lnTo>
                    <a:pt x="152" y="183"/>
                  </a:lnTo>
                  <a:lnTo>
                    <a:pt x="143" y="185"/>
                  </a:lnTo>
                  <a:lnTo>
                    <a:pt x="136" y="190"/>
                  </a:lnTo>
                  <a:lnTo>
                    <a:pt x="127" y="198"/>
                  </a:lnTo>
                  <a:lnTo>
                    <a:pt x="65" y="259"/>
                  </a:lnTo>
                  <a:lnTo>
                    <a:pt x="65" y="259"/>
                  </a:lnTo>
                  <a:lnTo>
                    <a:pt x="58" y="268"/>
                  </a:lnTo>
                  <a:lnTo>
                    <a:pt x="54" y="278"/>
                  </a:lnTo>
                  <a:lnTo>
                    <a:pt x="54" y="278"/>
                  </a:lnTo>
                  <a:lnTo>
                    <a:pt x="53" y="287"/>
                  </a:lnTo>
                  <a:lnTo>
                    <a:pt x="54" y="295"/>
                  </a:lnTo>
                  <a:lnTo>
                    <a:pt x="54" y="295"/>
                  </a:lnTo>
                  <a:lnTo>
                    <a:pt x="57" y="300"/>
                  </a:lnTo>
                  <a:lnTo>
                    <a:pt x="59" y="304"/>
                  </a:lnTo>
                  <a:lnTo>
                    <a:pt x="63" y="306"/>
                  </a:lnTo>
                  <a:lnTo>
                    <a:pt x="67" y="310"/>
                  </a:lnTo>
                  <a:lnTo>
                    <a:pt x="67" y="310"/>
                  </a:lnTo>
                  <a:lnTo>
                    <a:pt x="75" y="314"/>
                  </a:lnTo>
                  <a:lnTo>
                    <a:pt x="85" y="315"/>
                  </a:lnTo>
                  <a:lnTo>
                    <a:pt x="114" y="315"/>
                  </a:lnTo>
                  <a:lnTo>
                    <a:pt x="114" y="335"/>
                  </a:lnTo>
                  <a:lnTo>
                    <a:pt x="114" y="335"/>
                  </a:lnTo>
                  <a:lnTo>
                    <a:pt x="101" y="334"/>
                  </a:lnTo>
                  <a:lnTo>
                    <a:pt x="90" y="331"/>
                  </a:lnTo>
                  <a:lnTo>
                    <a:pt x="79" y="327"/>
                  </a:lnTo>
                  <a:lnTo>
                    <a:pt x="69" y="324"/>
                  </a:lnTo>
                  <a:lnTo>
                    <a:pt x="59" y="319"/>
                  </a:lnTo>
                  <a:lnTo>
                    <a:pt x="49" y="313"/>
                  </a:lnTo>
                  <a:lnTo>
                    <a:pt x="41" y="306"/>
                  </a:lnTo>
                  <a:lnTo>
                    <a:pt x="33" y="300"/>
                  </a:lnTo>
                  <a:lnTo>
                    <a:pt x="26" y="292"/>
                  </a:lnTo>
                  <a:lnTo>
                    <a:pt x="20" y="284"/>
                  </a:lnTo>
                  <a:lnTo>
                    <a:pt x="13" y="275"/>
                  </a:lnTo>
                  <a:lnTo>
                    <a:pt x="8" y="267"/>
                  </a:lnTo>
                  <a:lnTo>
                    <a:pt x="5" y="257"/>
                  </a:lnTo>
                  <a:lnTo>
                    <a:pt x="2" y="248"/>
                  </a:lnTo>
                  <a:lnTo>
                    <a:pt x="1" y="237"/>
                  </a:lnTo>
                  <a:lnTo>
                    <a:pt x="0" y="227"/>
                  </a:lnTo>
                  <a:lnTo>
                    <a:pt x="0" y="227"/>
                  </a:lnTo>
                  <a:lnTo>
                    <a:pt x="0" y="227"/>
                  </a:lnTo>
                  <a:lnTo>
                    <a:pt x="1" y="219"/>
                  </a:lnTo>
                  <a:lnTo>
                    <a:pt x="2" y="209"/>
                  </a:lnTo>
                  <a:lnTo>
                    <a:pt x="5" y="200"/>
                  </a:lnTo>
                  <a:lnTo>
                    <a:pt x="7" y="191"/>
                  </a:lnTo>
                  <a:lnTo>
                    <a:pt x="12" y="183"/>
                  </a:lnTo>
                  <a:lnTo>
                    <a:pt x="16" y="175"/>
                  </a:lnTo>
                  <a:lnTo>
                    <a:pt x="22" y="167"/>
                  </a:lnTo>
                  <a:lnTo>
                    <a:pt x="28" y="161"/>
                  </a:lnTo>
                  <a:lnTo>
                    <a:pt x="36" y="153"/>
                  </a:lnTo>
                  <a:lnTo>
                    <a:pt x="43" y="147"/>
                  </a:lnTo>
                  <a:lnTo>
                    <a:pt x="50" y="141"/>
                  </a:lnTo>
                  <a:lnTo>
                    <a:pt x="59" y="136"/>
                  </a:lnTo>
                  <a:lnTo>
                    <a:pt x="69" y="132"/>
                  </a:lnTo>
                  <a:lnTo>
                    <a:pt x="79" y="127"/>
                  </a:lnTo>
                  <a:lnTo>
                    <a:pt x="89" y="125"/>
                  </a:lnTo>
                  <a:lnTo>
                    <a:pt x="99" y="122"/>
                  </a:lnTo>
                  <a:lnTo>
                    <a:pt x="99" y="122"/>
                  </a:lnTo>
                  <a:lnTo>
                    <a:pt x="99" y="118"/>
                  </a:lnTo>
                  <a:lnTo>
                    <a:pt x="99" y="118"/>
                  </a:lnTo>
                  <a:lnTo>
                    <a:pt x="100" y="107"/>
                  </a:lnTo>
                  <a:lnTo>
                    <a:pt x="101" y="95"/>
                  </a:lnTo>
                  <a:lnTo>
                    <a:pt x="105" y="84"/>
                  </a:lnTo>
                  <a:lnTo>
                    <a:pt x="110" y="73"/>
                  </a:lnTo>
                  <a:lnTo>
                    <a:pt x="116" y="63"/>
                  </a:lnTo>
                  <a:lnTo>
                    <a:pt x="123" y="53"/>
                  </a:lnTo>
                  <a:lnTo>
                    <a:pt x="131" y="43"/>
                  </a:lnTo>
                  <a:lnTo>
                    <a:pt x="141" y="36"/>
                  </a:lnTo>
                  <a:lnTo>
                    <a:pt x="151" y="27"/>
                  </a:lnTo>
                  <a:lnTo>
                    <a:pt x="161" y="21"/>
                  </a:lnTo>
                  <a:lnTo>
                    <a:pt x="173" y="15"/>
                  </a:lnTo>
                  <a:lnTo>
                    <a:pt x="185" y="10"/>
                  </a:lnTo>
                  <a:lnTo>
                    <a:pt x="198" y="6"/>
                  </a:lnTo>
                  <a:lnTo>
                    <a:pt x="211" y="2"/>
                  </a:lnTo>
                  <a:lnTo>
                    <a:pt x="226" y="1"/>
                  </a:lnTo>
                  <a:lnTo>
                    <a:pt x="240" y="0"/>
                  </a:lnTo>
                  <a:lnTo>
                    <a:pt x="240" y="0"/>
                  </a:lnTo>
                  <a:lnTo>
                    <a:pt x="255" y="1"/>
                  </a:lnTo>
                  <a:lnTo>
                    <a:pt x="268" y="2"/>
                  </a:lnTo>
                  <a:lnTo>
                    <a:pt x="282" y="6"/>
                  </a:lnTo>
                  <a:lnTo>
                    <a:pt x="295" y="10"/>
                  </a:lnTo>
                  <a:lnTo>
                    <a:pt x="308" y="15"/>
                  </a:lnTo>
                  <a:lnTo>
                    <a:pt x="319" y="21"/>
                  </a:lnTo>
                  <a:lnTo>
                    <a:pt x="330" y="27"/>
                  </a:lnTo>
                  <a:lnTo>
                    <a:pt x="340" y="36"/>
                  </a:lnTo>
                  <a:lnTo>
                    <a:pt x="348" y="43"/>
                  </a:lnTo>
                  <a:lnTo>
                    <a:pt x="357" y="53"/>
                  </a:lnTo>
                  <a:lnTo>
                    <a:pt x="365" y="63"/>
                  </a:lnTo>
                  <a:lnTo>
                    <a:pt x="369" y="73"/>
                  </a:lnTo>
                  <a:lnTo>
                    <a:pt x="374" y="84"/>
                  </a:lnTo>
                  <a:lnTo>
                    <a:pt x="378" y="95"/>
                  </a:lnTo>
                  <a:lnTo>
                    <a:pt x="381" y="107"/>
                  </a:lnTo>
                  <a:lnTo>
                    <a:pt x="381" y="118"/>
                  </a:lnTo>
                  <a:lnTo>
                    <a:pt x="381" y="118"/>
                  </a:lnTo>
                  <a:lnTo>
                    <a:pt x="381" y="122"/>
                  </a:lnTo>
                  <a:lnTo>
                    <a:pt x="381" y="12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8"/>
            <p:cNvSpPr/>
            <p:nvPr/>
          </p:nvSpPr>
          <p:spPr bwMode="auto">
            <a:xfrm>
              <a:off x="1355705" y="3643325"/>
              <a:ext cx="147638" cy="207963"/>
            </a:xfrm>
            <a:custGeom>
              <a:avLst/>
              <a:gdLst/>
              <a:ahLst/>
              <a:cxnLst>
                <a:cxn ang="0">
                  <a:pos x="126" y="162"/>
                </a:cxn>
                <a:cxn ang="0">
                  <a:pos x="126" y="32"/>
                </a:cxn>
                <a:cxn ang="0">
                  <a:pos x="126" y="32"/>
                </a:cxn>
                <a:cxn ang="0">
                  <a:pos x="125" y="26"/>
                </a:cxn>
                <a:cxn ang="0">
                  <a:pos x="123" y="19"/>
                </a:cxn>
                <a:cxn ang="0">
                  <a:pos x="120" y="13"/>
                </a:cxn>
                <a:cxn ang="0">
                  <a:pos x="116" y="8"/>
                </a:cxn>
                <a:cxn ang="0">
                  <a:pos x="111" y="5"/>
                </a:cxn>
                <a:cxn ang="0">
                  <a:pos x="106" y="2"/>
                </a:cxn>
                <a:cxn ang="0">
                  <a:pos x="100" y="0"/>
                </a:cxn>
                <a:cxn ang="0">
                  <a:pos x="94" y="0"/>
                </a:cxn>
                <a:cxn ang="0">
                  <a:pos x="94" y="0"/>
                </a:cxn>
                <a:cxn ang="0">
                  <a:pos x="94" y="0"/>
                </a:cxn>
                <a:cxn ang="0">
                  <a:pos x="86" y="0"/>
                </a:cxn>
                <a:cxn ang="0">
                  <a:pos x="80" y="2"/>
                </a:cxn>
                <a:cxn ang="0">
                  <a:pos x="75" y="5"/>
                </a:cxn>
                <a:cxn ang="0">
                  <a:pos x="70" y="8"/>
                </a:cxn>
                <a:cxn ang="0">
                  <a:pos x="66" y="13"/>
                </a:cxn>
                <a:cxn ang="0">
                  <a:pos x="64" y="19"/>
                </a:cxn>
                <a:cxn ang="0">
                  <a:pos x="62" y="26"/>
                </a:cxn>
                <a:cxn ang="0">
                  <a:pos x="62" y="32"/>
                </a:cxn>
                <a:cxn ang="0">
                  <a:pos x="62" y="162"/>
                </a:cxn>
                <a:cxn ang="0">
                  <a:pos x="17" y="162"/>
                </a:cxn>
                <a:cxn ang="0">
                  <a:pos x="17" y="162"/>
                </a:cxn>
                <a:cxn ang="0">
                  <a:pos x="11" y="162"/>
                </a:cxn>
                <a:cxn ang="0">
                  <a:pos x="6" y="164"/>
                </a:cxn>
                <a:cxn ang="0">
                  <a:pos x="2" y="167"/>
                </a:cxn>
                <a:cxn ang="0">
                  <a:pos x="1" y="170"/>
                </a:cxn>
                <a:cxn ang="0">
                  <a:pos x="0" y="175"/>
                </a:cxn>
                <a:cxn ang="0">
                  <a:pos x="1" y="179"/>
                </a:cxn>
                <a:cxn ang="0">
                  <a:pos x="3" y="184"/>
                </a:cxn>
                <a:cxn ang="0">
                  <a:pos x="7" y="189"/>
                </a:cxn>
                <a:cxn ang="0">
                  <a:pos x="70" y="251"/>
                </a:cxn>
                <a:cxn ang="0">
                  <a:pos x="70" y="251"/>
                </a:cxn>
                <a:cxn ang="0">
                  <a:pos x="76" y="256"/>
                </a:cxn>
                <a:cxn ang="0">
                  <a:pos x="81" y="259"/>
                </a:cxn>
                <a:cxn ang="0">
                  <a:pos x="88" y="262"/>
                </a:cxn>
                <a:cxn ang="0">
                  <a:pos x="92" y="263"/>
                </a:cxn>
                <a:cxn ang="0">
                  <a:pos x="99" y="262"/>
                </a:cxn>
                <a:cxn ang="0">
                  <a:pos x="105" y="259"/>
                </a:cxn>
                <a:cxn ang="0">
                  <a:pos x="110" y="256"/>
                </a:cxn>
                <a:cxn ang="0">
                  <a:pos x="116" y="251"/>
                </a:cxn>
                <a:cxn ang="0">
                  <a:pos x="179" y="189"/>
                </a:cxn>
                <a:cxn ang="0">
                  <a:pos x="179" y="189"/>
                </a:cxn>
                <a:cxn ang="0">
                  <a:pos x="183" y="185"/>
                </a:cxn>
                <a:cxn ang="0">
                  <a:pos x="184" y="180"/>
                </a:cxn>
                <a:cxn ang="0">
                  <a:pos x="185" y="175"/>
                </a:cxn>
                <a:cxn ang="0">
                  <a:pos x="185" y="171"/>
                </a:cxn>
                <a:cxn ang="0">
                  <a:pos x="183" y="168"/>
                </a:cxn>
                <a:cxn ang="0">
                  <a:pos x="179" y="164"/>
                </a:cxn>
                <a:cxn ang="0">
                  <a:pos x="173" y="162"/>
                </a:cxn>
                <a:cxn ang="0">
                  <a:pos x="165" y="162"/>
                </a:cxn>
                <a:cxn ang="0">
                  <a:pos x="126" y="162"/>
                </a:cxn>
              </a:cxnLst>
              <a:rect l="0" t="0" r="r" b="b"/>
              <a:pathLst>
                <a:path w="185" h="263">
                  <a:moveTo>
                    <a:pt x="126" y="162"/>
                  </a:moveTo>
                  <a:lnTo>
                    <a:pt x="126" y="32"/>
                  </a:lnTo>
                  <a:lnTo>
                    <a:pt x="126" y="32"/>
                  </a:lnTo>
                  <a:lnTo>
                    <a:pt x="125" y="26"/>
                  </a:lnTo>
                  <a:lnTo>
                    <a:pt x="123" y="19"/>
                  </a:lnTo>
                  <a:lnTo>
                    <a:pt x="120" y="13"/>
                  </a:lnTo>
                  <a:lnTo>
                    <a:pt x="116" y="8"/>
                  </a:lnTo>
                  <a:lnTo>
                    <a:pt x="111" y="5"/>
                  </a:lnTo>
                  <a:lnTo>
                    <a:pt x="106" y="2"/>
                  </a:lnTo>
                  <a:lnTo>
                    <a:pt x="100" y="0"/>
                  </a:lnTo>
                  <a:lnTo>
                    <a:pt x="94" y="0"/>
                  </a:lnTo>
                  <a:lnTo>
                    <a:pt x="94" y="0"/>
                  </a:lnTo>
                  <a:lnTo>
                    <a:pt x="94" y="0"/>
                  </a:lnTo>
                  <a:lnTo>
                    <a:pt x="86" y="0"/>
                  </a:lnTo>
                  <a:lnTo>
                    <a:pt x="80" y="2"/>
                  </a:lnTo>
                  <a:lnTo>
                    <a:pt x="75" y="5"/>
                  </a:lnTo>
                  <a:lnTo>
                    <a:pt x="70" y="8"/>
                  </a:lnTo>
                  <a:lnTo>
                    <a:pt x="66" y="13"/>
                  </a:lnTo>
                  <a:lnTo>
                    <a:pt x="64" y="19"/>
                  </a:lnTo>
                  <a:lnTo>
                    <a:pt x="62" y="26"/>
                  </a:lnTo>
                  <a:lnTo>
                    <a:pt x="62" y="32"/>
                  </a:lnTo>
                  <a:lnTo>
                    <a:pt x="62" y="162"/>
                  </a:lnTo>
                  <a:lnTo>
                    <a:pt x="17" y="162"/>
                  </a:lnTo>
                  <a:lnTo>
                    <a:pt x="17" y="162"/>
                  </a:lnTo>
                  <a:lnTo>
                    <a:pt x="11" y="162"/>
                  </a:lnTo>
                  <a:lnTo>
                    <a:pt x="6" y="164"/>
                  </a:lnTo>
                  <a:lnTo>
                    <a:pt x="2" y="167"/>
                  </a:lnTo>
                  <a:lnTo>
                    <a:pt x="1" y="170"/>
                  </a:lnTo>
                  <a:lnTo>
                    <a:pt x="0" y="175"/>
                  </a:lnTo>
                  <a:lnTo>
                    <a:pt x="1" y="179"/>
                  </a:lnTo>
                  <a:lnTo>
                    <a:pt x="3" y="184"/>
                  </a:lnTo>
                  <a:lnTo>
                    <a:pt x="7" y="189"/>
                  </a:lnTo>
                  <a:lnTo>
                    <a:pt x="70" y="251"/>
                  </a:lnTo>
                  <a:lnTo>
                    <a:pt x="70" y="251"/>
                  </a:lnTo>
                  <a:lnTo>
                    <a:pt x="76" y="256"/>
                  </a:lnTo>
                  <a:lnTo>
                    <a:pt x="81" y="259"/>
                  </a:lnTo>
                  <a:lnTo>
                    <a:pt x="88" y="262"/>
                  </a:lnTo>
                  <a:lnTo>
                    <a:pt x="92" y="263"/>
                  </a:lnTo>
                  <a:lnTo>
                    <a:pt x="99" y="262"/>
                  </a:lnTo>
                  <a:lnTo>
                    <a:pt x="105" y="259"/>
                  </a:lnTo>
                  <a:lnTo>
                    <a:pt x="110" y="256"/>
                  </a:lnTo>
                  <a:lnTo>
                    <a:pt x="116" y="251"/>
                  </a:lnTo>
                  <a:lnTo>
                    <a:pt x="179" y="189"/>
                  </a:lnTo>
                  <a:lnTo>
                    <a:pt x="179" y="189"/>
                  </a:lnTo>
                  <a:lnTo>
                    <a:pt x="183" y="185"/>
                  </a:lnTo>
                  <a:lnTo>
                    <a:pt x="184" y="180"/>
                  </a:lnTo>
                  <a:lnTo>
                    <a:pt x="185" y="175"/>
                  </a:lnTo>
                  <a:lnTo>
                    <a:pt x="185" y="171"/>
                  </a:lnTo>
                  <a:lnTo>
                    <a:pt x="183" y="168"/>
                  </a:lnTo>
                  <a:lnTo>
                    <a:pt x="179" y="164"/>
                  </a:lnTo>
                  <a:lnTo>
                    <a:pt x="173" y="162"/>
                  </a:lnTo>
                  <a:lnTo>
                    <a:pt x="165" y="162"/>
                  </a:lnTo>
                  <a:lnTo>
                    <a:pt x="126" y="162"/>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88" name="Group 123"/>
          <p:cNvGrpSpPr/>
          <p:nvPr/>
        </p:nvGrpSpPr>
        <p:grpSpPr>
          <a:xfrm>
            <a:off x="7483586" y="1334948"/>
            <a:ext cx="521058" cy="184096"/>
            <a:chOff x="1441430" y="4357700"/>
            <a:chExt cx="503238" cy="177800"/>
          </a:xfrm>
          <a:solidFill>
            <a:schemeClr val="bg1">
              <a:lumMod val="65000"/>
            </a:schemeClr>
          </a:solidFill>
        </p:grpSpPr>
        <p:sp>
          <p:nvSpPr>
            <p:cNvPr id="125" name="Freeform 19"/>
            <p:cNvSpPr/>
            <p:nvPr/>
          </p:nvSpPr>
          <p:spPr bwMode="auto">
            <a:xfrm>
              <a:off x="1441430" y="4357700"/>
              <a:ext cx="231775" cy="177800"/>
            </a:xfrm>
            <a:custGeom>
              <a:avLst/>
              <a:gdLst/>
              <a:ahLst/>
              <a:cxnLst>
                <a:cxn ang="0">
                  <a:pos x="192" y="0"/>
                </a:cxn>
                <a:cxn ang="0">
                  <a:pos x="203" y="0"/>
                </a:cxn>
                <a:cxn ang="0">
                  <a:pos x="225" y="5"/>
                </a:cxn>
                <a:cxn ang="0">
                  <a:pos x="245" y="13"/>
                </a:cxn>
                <a:cxn ang="0">
                  <a:pos x="262" y="26"/>
                </a:cxn>
                <a:cxn ang="0">
                  <a:pos x="271" y="32"/>
                </a:cxn>
                <a:cxn ang="0">
                  <a:pos x="282" y="47"/>
                </a:cxn>
                <a:cxn ang="0">
                  <a:pos x="292" y="63"/>
                </a:cxn>
                <a:cxn ang="0">
                  <a:pos x="232" y="63"/>
                </a:cxn>
                <a:cxn ang="0">
                  <a:pos x="213" y="53"/>
                </a:cxn>
                <a:cxn ang="0">
                  <a:pos x="192" y="49"/>
                </a:cxn>
                <a:cxn ang="0">
                  <a:pos x="112" y="49"/>
                </a:cxn>
                <a:cxn ang="0">
                  <a:pos x="88" y="54"/>
                </a:cxn>
                <a:cxn ang="0">
                  <a:pos x="68" y="68"/>
                </a:cxn>
                <a:cxn ang="0">
                  <a:pos x="61" y="77"/>
                </a:cxn>
                <a:cxn ang="0">
                  <a:pos x="51" y="99"/>
                </a:cxn>
                <a:cxn ang="0">
                  <a:pos x="50" y="111"/>
                </a:cxn>
                <a:cxn ang="0">
                  <a:pos x="51" y="124"/>
                </a:cxn>
                <a:cxn ang="0">
                  <a:pos x="61" y="146"/>
                </a:cxn>
                <a:cxn ang="0">
                  <a:pos x="68" y="154"/>
                </a:cxn>
                <a:cxn ang="0">
                  <a:pos x="88" y="168"/>
                </a:cxn>
                <a:cxn ang="0">
                  <a:pos x="112" y="173"/>
                </a:cxn>
                <a:cxn ang="0">
                  <a:pos x="192" y="173"/>
                </a:cxn>
                <a:cxn ang="0">
                  <a:pos x="213" y="169"/>
                </a:cxn>
                <a:cxn ang="0">
                  <a:pos x="232" y="158"/>
                </a:cxn>
                <a:cxn ang="0">
                  <a:pos x="292" y="158"/>
                </a:cxn>
                <a:cxn ang="0">
                  <a:pos x="282" y="175"/>
                </a:cxn>
                <a:cxn ang="0">
                  <a:pos x="271" y="189"/>
                </a:cxn>
                <a:cxn ang="0">
                  <a:pos x="262" y="196"/>
                </a:cxn>
                <a:cxn ang="0">
                  <a:pos x="245" y="209"/>
                </a:cxn>
                <a:cxn ang="0">
                  <a:pos x="225" y="217"/>
                </a:cxn>
                <a:cxn ang="0">
                  <a:pos x="203" y="221"/>
                </a:cxn>
                <a:cxn ang="0">
                  <a:pos x="112" y="222"/>
                </a:cxn>
                <a:cxn ang="0">
                  <a:pos x="100" y="221"/>
                </a:cxn>
                <a:cxn ang="0">
                  <a:pos x="78" y="217"/>
                </a:cxn>
                <a:cxn ang="0">
                  <a:pos x="58" y="209"/>
                </a:cxn>
                <a:cxn ang="0">
                  <a:pos x="41" y="196"/>
                </a:cxn>
                <a:cxn ang="0">
                  <a:pos x="34" y="189"/>
                </a:cxn>
                <a:cxn ang="0">
                  <a:pos x="20" y="173"/>
                </a:cxn>
                <a:cxn ang="0">
                  <a:pos x="9" y="154"/>
                </a:cxn>
                <a:cxn ang="0">
                  <a:pos x="3" y="133"/>
                </a:cxn>
                <a:cxn ang="0">
                  <a:pos x="0" y="111"/>
                </a:cxn>
                <a:cxn ang="0">
                  <a:pos x="0" y="111"/>
                </a:cxn>
                <a:cxn ang="0">
                  <a:pos x="3" y="89"/>
                </a:cxn>
                <a:cxn ang="0">
                  <a:pos x="9" y="68"/>
                </a:cxn>
                <a:cxn ang="0">
                  <a:pos x="20" y="49"/>
                </a:cxn>
                <a:cxn ang="0">
                  <a:pos x="34" y="32"/>
                </a:cxn>
                <a:cxn ang="0">
                  <a:pos x="41" y="26"/>
                </a:cxn>
                <a:cxn ang="0">
                  <a:pos x="58" y="13"/>
                </a:cxn>
                <a:cxn ang="0">
                  <a:pos x="78" y="5"/>
                </a:cxn>
                <a:cxn ang="0">
                  <a:pos x="100" y="0"/>
                </a:cxn>
                <a:cxn ang="0">
                  <a:pos x="112" y="0"/>
                </a:cxn>
              </a:cxnLst>
              <a:rect l="0" t="0" r="r" b="b"/>
              <a:pathLst>
                <a:path w="292" h="222">
                  <a:moveTo>
                    <a:pt x="112" y="0"/>
                  </a:moveTo>
                  <a:lnTo>
                    <a:pt x="192" y="0"/>
                  </a:lnTo>
                  <a:lnTo>
                    <a:pt x="192" y="0"/>
                  </a:lnTo>
                  <a:lnTo>
                    <a:pt x="203" y="0"/>
                  </a:lnTo>
                  <a:lnTo>
                    <a:pt x="214" y="2"/>
                  </a:lnTo>
                  <a:lnTo>
                    <a:pt x="225" y="5"/>
                  </a:lnTo>
                  <a:lnTo>
                    <a:pt x="235" y="9"/>
                  </a:lnTo>
                  <a:lnTo>
                    <a:pt x="245" y="13"/>
                  </a:lnTo>
                  <a:lnTo>
                    <a:pt x="254" y="18"/>
                  </a:lnTo>
                  <a:lnTo>
                    <a:pt x="262" y="26"/>
                  </a:lnTo>
                  <a:lnTo>
                    <a:pt x="271" y="32"/>
                  </a:lnTo>
                  <a:lnTo>
                    <a:pt x="271" y="32"/>
                  </a:lnTo>
                  <a:lnTo>
                    <a:pt x="277" y="39"/>
                  </a:lnTo>
                  <a:lnTo>
                    <a:pt x="282" y="47"/>
                  </a:lnTo>
                  <a:lnTo>
                    <a:pt x="288" y="56"/>
                  </a:lnTo>
                  <a:lnTo>
                    <a:pt x="292" y="63"/>
                  </a:lnTo>
                  <a:lnTo>
                    <a:pt x="232" y="63"/>
                  </a:lnTo>
                  <a:lnTo>
                    <a:pt x="232" y="63"/>
                  </a:lnTo>
                  <a:lnTo>
                    <a:pt x="223" y="58"/>
                  </a:lnTo>
                  <a:lnTo>
                    <a:pt x="213" y="53"/>
                  </a:lnTo>
                  <a:lnTo>
                    <a:pt x="203" y="51"/>
                  </a:lnTo>
                  <a:lnTo>
                    <a:pt x="192" y="49"/>
                  </a:lnTo>
                  <a:lnTo>
                    <a:pt x="112" y="49"/>
                  </a:lnTo>
                  <a:lnTo>
                    <a:pt x="112" y="49"/>
                  </a:lnTo>
                  <a:lnTo>
                    <a:pt x="99" y="51"/>
                  </a:lnTo>
                  <a:lnTo>
                    <a:pt x="88" y="54"/>
                  </a:lnTo>
                  <a:lnTo>
                    <a:pt x="77" y="60"/>
                  </a:lnTo>
                  <a:lnTo>
                    <a:pt x="68" y="68"/>
                  </a:lnTo>
                  <a:lnTo>
                    <a:pt x="68" y="68"/>
                  </a:lnTo>
                  <a:lnTo>
                    <a:pt x="61" y="77"/>
                  </a:lnTo>
                  <a:lnTo>
                    <a:pt x="55" y="86"/>
                  </a:lnTo>
                  <a:lnTo>
                    <a:pt x="51" y="99"/>
                  </a:lnTo>
                  <a:lnTo>
                    <a:pt x="50" y="111"/>
                  </a:lnTo>
                  <a:lnTo>
                    <a:pt x="50" y="111"/>
                  </a:lnTo>
                  <a:lnTo>
                    <a:pt x="50" y="111"/>
                  </a:lnTo>
                  <a:lnTo>
                    <a:pt x="51" y="124"/>
                  </a:lnTo>
                  <a:lnTo>
                    <a:pt x="55" y="135"/>
                  </a:lnTo>
                  <a:lnTo>
                    <a:pt x="61" y="146"/>
                  </a:lnTo>
                  <a:lnTo>
                    <a:pt x="68" y="154"/>
                  </a:lnTo>
                  <a:lnTo>
                    <a:pt x="68" y="154"/>
                  </a:lnTo>
                  <a:lnTo>
                    <a:pt x="77" y="162"/>
                  </a:lnTo>
                  <a:lnTo>
                    <a:pt x="88" y="168"/>
                  </a:lnTo>
                  <a:lnTo>
                    <a:pt x="99" y="172"/>
                  </a:lnTo>
                  <a:lnTo>
                    <a:pt x="112" y="173"/>
                  </a:lnTo>
                  <a:lnTo>
                    <a:pt x="192" y="173"/>
                  </a:lnTo>
                  <a:lnTo>
                    <a:pt x="192" y="173"/>
                  </a:lnTo>
                  <a:lnTo>
                    <a:pt x="203" y="172"/>
                  </a:lnTo>
                  <a:lnTo>
                    <a:pt x="213" y="169"/>
                  </a:lnTo>
                  <a:lnTo>
                    <a:pt x="223" y="164"/>
                  </a:lnTo>
                  <a:lnTo>
                    <a:pt x="232" y="158"/>
                  </a:lnTo>
                  <a:lnTo>
                    <a:pt x="292" y="158"/>
                  </a:lnTo>
                  <a:lnTo>
                    <a:pt x="292" y="158"/>
                  </a:lnTo>
                  <a:lnTo>
                    <a:pt x="288" y="167"/>
                  </a:lnTo>
                  <a:lnTo>
                    <a:pt x="282" y="175"/>
                  </a:lnTo>
                  <a:lnTo>
                    <a:pt x="277" y="183"/>
                  </a:lnTo>
                  <a:lnTo>
                    <a:pt x="271" y="189"/>
                  </a:lnTo>
                  <a:lnTo>
                    <a:pt x="271" y="189"/>
                  </a:lnTo>
                  <a:lnTo>
                    <a:pt x="262" y="196"/>
                  </a:lnTo>
                  <a:lnTo>
                    <a:pt x="254" y="203"/>
                  </a:lnTo>
                  <a:lnTo>
                    <a:pt x="245" y="209"/>
                  </a:lnTo>
                  <a:lnTo>
                    <a:pt x="235" y="214"/>
                  </a:lnTo>
                  <a:lnTo>
                    <a:pt x="225" y="217"/>
                  </a:lnTo>
                  <a:lnTo>
                    <a:pt x="214" y="220"/>
                  </a:lnTo>
                  <a:lnTo>
                    <a:pt x="203" y="221"/>
                  </a:lnTo>
                  <a:lnTo>
                    <a:pt x="192" y="222"/>
                  </a:lnTo>
                  <a:lnTo>
                    <a:pt x="112" y="222"/>
                  </a:lnTo>
                  <a:lnTo>
                    <a:pt x="112" y="222"/>
                  </a:lnTo>
                  <a:lnTo>
                    <a:pt x="100" y="221"/>
                  </a:lnTo>
                  <a:lnTo>
                    <a:pt x="89" y="220"/>
                  </a:lnTo>
                  <a:lnTo>
                    <a:pt x="78" y="217"/>
                  </a:lnTo>
                  <a:lnTo>
                    <a:pt x="68" y="214"/>
                  </a:lnTo>
                  <a:lnTo>
                    <a:pt x="58" y="209"/>
                  </a:lnTo>
                  <a:lnTo>
                    <a:pt x="50" y="203"/>
                  </a:lnTo>
                  <a:lnTo>
                    <a:pt x="41" y="196"/>
                  </a:lnTo>
                  <a:lnTo>
                    <a:pt x="34" y="189"/>
                  </a:lnTo>
                  <a:lnTo>
                    <a:pt x="34" y="189"/>
                  </a:lnTo>
                  <a:lnTo>
                    <a:pt x="26" y="182"/>
                  </a:lnTo>
                  <a:lnTo>
                    <a:pt x="20" y="173"/>
                  </a:lnTo>
                  <a:lnTo>
                    <a:pt x="14" y="164"/>
                  </a:lnTo>
                  <a:lnTo>
                    <a:pt x="9" y="154"/>
                  </a:lnTo>
                  <a:lnTo>
                    <a:pt x="5" y="143"/>
                  </a:lnTo>
                  <a:lnTo>
                    <a:pt x="3" y="133"/>
                  </a:lnTo>
                  <a:lnTo>
                    <a:pt x="2" y="122"/>
                  </a:lnTo>
                  <a:lnTo>
                    <a:pt x="0" y="111"/>
                  </a:lnTo>
                  <a:lnTo>
                    <a:pt x="0" y="111"/>
                  </a:lnTo>
                  <a:lnTo>
                    <a:pt x="0" y="111"/>
                  </a:lnTo>
                  <a:lnTo>
                    <a:pt x="2" y="100"/>
                  </a:lnTo>
                  <a:lnTo>
                    <a:pt x="3" y="89"/>
                  </a:lnTo>
                  <a:lnTo>
                    <a:pt x="5" y="78"/>
                  </a:lnTo>
                  <a:lnTo>
                    <a:pt x="9" y="68"/>
                  </a:lnTo>
                  <a:lnTo>
                    <a:pt x="14" y="58"/>
                  </a:lnTo>
                  <a:lnTo>
                    <a:pt x="20" y="49"/>
                  </a:lnTo>
                  <a:lnTo>
                    <a:pt x="26" y="41"/>
                  </a:lnTo>
                  <a:lnTo>
                    <a:pt x="34" y="32"/>
                  </a:lnTo>
                  <a:lnTo>
                    <a:pt x="34" y="32"/>
                  </a:lnTo>
                  <a:lnTo>
                    <a:pt x="41" y="26"/>
                  </a:lnTo>
                  <a:lnTo>
                    <a:pt x="50" y="18"/>
                  </a:lnTo>
                  <a:lnTo>
                    <a:pt x="58" y="13"/>
                  </a:lnTo>
                  <a:lnTo>
                    <a:pt x="68" y="9"/>
                  </a:lnTo>
                  <a:lnTo>
                    <a:pt x="78" y="5"/>
                  </a:lnTo>
                  <a:lnTo>
                    <a:pt x="89" y="2"/>
                  </a:lnTo>
                  <a:lnTo>
                    <a:pt x="100" y="0"/>
                  </a:lnTo>
                  <a:lnTo>
                    <a:pt x="112" y="0"/>
                  </a:lnTo>
                  <a:lnTo>
                    <a:pt x="112" y="0"/>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20"/>
            <p:cNvSpPr/>
            <p:nvPr/>
          </p:nvSpPr>
          <p:spPr bwMode="auto">
            <a:xfrm>
              <a:off x="1714480" y="4357700"/>
              <a:ext cx="230188" cy="177800"/>
            </a:xfrm>
            <a:custGeom>
              <a:avLst/>
              <a:gdLst/>
              <a:ahLst/>
              <a:cxnLst>
                <a:cxn ang="0">
                  <a:pos x="181" y="0"/>
                </a:cxn>
                <a:cxn ang="0">
                  <a:pos x="192" y="0"/>
                </a:cxn>
                <a:cxn ang="0">
                  <a:pos x="213" y="5"/>
                </a:cxn>
                <a:cxn ang="0">
                  <a:pos x="234" y="13"/>
                </a:cxn>
                <a:cxn ang="0">
                  <a:pos x="251" y="26"/>
                </a:cxn>
                <a:cxn ang="0">
                  <a:pos x="258" y="32"/>
                </a:cxn>
                <a:cxn ang="0">
                  <a:pos x="272" y="49"/>
                </a:cxn>
                <a:cxn ang="0">
                  <a:pos x="283" y="68"/>
                </a:cxn>
                <a:cxn ang="0">
                  <a:pos x="289" y="89"/>
                </a:cxn>
                <a:cxn ang="0">
                  <a:pos x="292" y="111"/>
                </a:cxn>
                <a:cxn ang="0">
                  <a:pos x="292" y="111"/>
                </a:cxn>
                <a:cxn ang="0">
                  <a:pos x="289" y="133"/>
                </a:cxn>
                <a:cxn ang="0">
                  <a:pos x="283" y="154"/>
                </a:cxn>
                <a:cxn ang="0">
                  <a:pos x="272" y="173"/>
                </a:cxn>
                <a:cxn ang="0">
                  <a:pos x="258" y="189"/>
                </a:cxn>
                <a:cxn ang="0">
                  <a:pos x="251" y="196"/>
                </a:cxn>
                <a:cxn ang="0">
                  <a:pos x="234" y="209"/>
                </a:cxn>
                <a:cxn ang="0">
                  <a:pos x="213" y="217"/>
                </a:cxn>
                <a:cxn ang="0">
                  <a:pos x="192" y="221"/>
                </a:cxn>
                <a:cxn ang="0">
                  <a:pos x="100" y="222"/>
                </a:cxn>
                <a:cxn ang="0">
                  <a:pos x="89" y="221"/>
                </a:cxn>
                <a:cxn ang="0">
                  <a:pos x="67" y="217"/>
                </a:cxn>
                <a:cxn ang="0">
                  <a:pos x="47" y="209"/>
                </a:cxn>
                <a:cxn ang="0">
                  <a:pos x="30" y="196"/>
                </a:cxn>
                <a:cxn ang="0">
                  <a:pos x="21" y="189"/>
                </a:cxn>
                <a:cxn ang="0">
                  <a:pos x="9" y="175"/>
                </a:cxn>
                <a:cxn ang="0">
                  <a:pos x="0" y="158"/>
                </a:cxn>
                <a:cxn ang="0">
                  <a:pos x="61" y="158"/>
                </a:cxn>
                <a:cxn ang="0">
                  <a:pos x="79" y="169"/>
                </a:cxn>
                <a:cxn ang="0">
                  <a:pos x="100" y="173"/>
                </a:cxn>
                <a:cxn ang="0">
                  <a:pos x="181" y="173"/>
                </a:cxn>
                <a:cxn ang="0">
                  <a:pos x="204" y="168"/>
                </a:cxn>
                <a:cxn ang="0">
                  <a:pos x="224" y="154"/>
                </a:cxn>
                <a:cxn ang="0">
                  <a:pos x="231" y="146"/>
                </a:cxn>
                <a:cxn ang="0">
                  <a:pos x="241" y="124"/>
                </a:cxn>
                <a:cxn ang="0">
                  <a:pos x="242" y="111"/>
                </a:cxn>
                <a:cxn ang="0">
                  <a:pos x="241" y="99"/>
                </a:cxn>
                <a:cxn ang="0">
                  <a:pos x="231" y="77"/>
                </a:cxn>
                <a:cxn ang="0">
                  <a:pos x="224" y="68"/>
                </a:cxn>
                <a:cxn ang="0">
                  <a:pos x="204" y="54"/>
                </a:cxn>
                <a:cxn ang="0">
                  <a:pos x="181" y="49"/>
                </a:cxn>
                <a:cxn ang="0">
                  <a:pos x="100" y="49"/>
                </a:cxn>
                <a:cxn ang="0">
                  <a:pos x="79" y="53"/>
                </a:cxn>
                <a:cxn ang="0">
                  <a:pos x="61" y="63"/>
                </a:cxn>
                <a:cxn ang="0">
                  <a:pos x="0" y="63"/>
                </a:cxn>
                <a:cxn ang="0">
                  <a:pos x="9" y="47"/>
                </a:cxn>
                <a:cxn ang="0">
                  <a:pos x="21" y="32"/>
                </a:cxn>
                <a:cxn ang="0">
                  <a:pos x="30" y="26"/>
                </a:cxn>
                <a:cxn ang="0">
                  <a:pos x="47" y="13"/>
                </a:cxn>
                <a:cxn ang="0">
                  <a:pos x="67" y="5"/>
                </a:cxn>
                <a:cxn ang="0">
                  <a:pos x="89" y="0"/>
                </a:cxn>
                <a:cxn ang="0">
                  <a:pos x="100" y="0"/>
                </a:cxn>
              </a:cxnLst>
              <a:rect l="0" t="0" r="r" b="b"/>
              <a:pathLst>
                <a:path w="292" h="222">
                  <a:moveTo>
                    <a:pt x="100" y="0"/>
                  </a:moveTo>
                  <a:lnTo>
                    <a:pt x="181" y="0"/>
                  </a:lnTo>
                  <a:lnTo>
                    <a:pt x="181" y="0"/>
                  </a:lnTo>
                  <a:lnTo>
                    <a:pt x="192" y="0"/>
                  </a:lnTo>
                  <a:lnTo>
                    <a:pt x="203" y="2"/>
                  </a:lnTo>
                  <a:lnTo>
                    <a:pt x="213" y="5"/>
                  </a:lnTo>
                  <a:lnTo>
                    <a:pt x="224" y="9"/>
                  </a:lnTo>
                  <a:lnTo>
                    <a:pt x="234" y="13"/>
                  </a:lnTo>
                  <a:lnTo>
                    <a:pt x="242" y="18"/>
                  </a:lnTo>
                  <a:lnTo>
                    <a:pt x="251" y="26"/>
                  </a:lnTo>
                  <a:lnTo>
                    <a:pt x="258" y="32"/>
                  </a:lnTo>
                  <a:lnTo>
                    <a:pt x="258" y="32"/>
                  </a:lnTo>
                  <a:lnTo>
                    <a:pt x="266" y="41"/>
                  </a:lnTo>
                  <a:lnTo>
                    <a:pt x="272" y="49"/>
                  </a:lnTo>
                  <a:lnTo>
                    <a:pt x="278" y="58"/>
                  </a:lnTo>
                  <a:lnTo>
                    <a:pt x="283" y="68"/>
                  </a:lnTo>
                  <a:lnTo>
                    <a:pt x="287" y="78"/>
                  </a:lnTo>
                  <a:lnTo>
                    <a:pt x="289" y="89"/>
                  </a:lnTo>
                  <a:lnTo>
                    <a:pt x="291" y="100"/>
                  </a:lnTo>
                  <a:lnTo>
                    <a:pt x="292" y="111"/>
                  </a:lnTo>
                  <a:lnTo>
                    <a:pt x="292" y="111"/>
                  </a:lnTo>
                  <a:lnTo>
                    <a:pt x="292" y="111"/>
                  </a:lnTo>
                  <a:lnTo>
                    <a:pt x="291" y="122"/>
                  </a:lnTo>
                  <a:lnTo>
                    <a:pt x="289" y="133"/>
                  </a:lnTo>
                  <a:lnTo>
                    <a:pt x="287" y="143"/>
                  </a:lnTo>
                  <a:lnTo>
                    <a:pt x="283" y="154"/>
                  </a:lnTo>
                  <a:lnTo>
                    <a:pt x="278" y="164"/>
                  </a:lnTo>
                  <a:lnTo>
                    <a:pt x="272" y="173"/>
                  </a:lnTo>
                  <a:lnTo>
                    <a:pt x="266" y="182"/>
                  </a:lnTo>
                  <a:lnTo>
                    <a:pt x="258" y="189"/>
                  </a:lnTo>
                  <a:lnTo>
                    <a:pt x="258" y="189"/>
                  </a:lnTo>
                  <a:lnTo>
                    <a:pt x="251" y="196"/>
                  </a:lnTo>
                  <a:lnTo>
                    <a:pt x="242" y="203"/>
                  </a:lnTo>
                  <a:lnTo>
                    <a:pt x="234" y="209"/>
                  </a:lnTo>
                  <a:lnTo>
                    <a:pt x="224" y="214"/>
                  </a:lnTo>
                  <a:lnTo>
                    <a:pt x="213" y="217"/>
                  </a:lnTo>
                  <a:lnTo>
                    <a:pt x="203" y="220"/>
                  </a:lnTo>
                  <a:lnTo>
                    <a:pt x="192" y="221"/>
                  </a:lnTo>
                  <a:lnTo>
                    <a:pt x="181" y="222"/>
                  </a:lnTo>
                  <a:lnTo>
                    <a:pt x="100" y="222"/>
                  </a:lnTo>
                  <a:lnTo>
                    <a:pt x="100" y="222"/>
                  </a:lnTo>
                  <a:lnTo>
                    <a:pt x="89" y="221"/>
                  </a:lnTo>
                  <a:lnTo>
                    <a:pt x="78" y="220"/>
                  </a:lnTo>
                  <a:lnTo>
                    <a:pt x="67" y="217"/>
                  </a:lnTo>
                  <a:lnTo>
                    <a:pt x="57" y="214"/>
                  </a:lnTo>
                  <a:lnTo>
                    <a:pt x="47" y="209"/>
                  </a:lnTo>
                  <a:lnTo>
                    <a:pt x="38" y="203"/>
                  </a:lnTo>
                  <a:lnTo>
                    <a:pt x="30" y="196"/>
                  </a:lnTo>
                  <a:lnTo>
                    <a:pt x="21" y="189"/>
                  </a:lnTo>
                  <a:lnTo>
                    <a:pt x="21" y="189"/>
                  </a:lnTo>
                  <a:lnTo>
                    <a:pt x="15" y="183"/>
                  </a:lnTo>
                  <a:lnTo>
                    <a:pt x="9" y="175"/>
                  </a:lnTo>
                  <a:lnTo>
                    <a:pt x="4" y="167"/>
                  </a:lnTo>
                  <a:lnTo>
                    <a:pt x="0" y="158"/>
                  </a:lnTo>
                  <a:lnTo>
                    <a:pt x="61" y="158"/>
                  </a:lnTo>
                  <a:lnTo>
                    <a:pt x="61" y="158"/>
                  </a:lnTo>
                  <a:lnTo>
                    <a:pt x="69" y="164"/>
                  </a:lnTo>
                  <a:lnTo>
                    <a:pt x="79" y="169"/>
                  </a:lnTo>
                  <a:lnTo>
                    <a:pt x="89" y="172"/>
                  </a:lnTo>
                  <a:lnTo>
                    <a:pt x="100" y="173"/>
                  </a:lnTo>
                  <a:lnTo>
                    <a:pt x="181" y="173"/>
                  </a:lnTo>
                  <a:lnTo>
                    <a:pt x="181" y="173"/>
                  </a:lnTo>
                  <a:lnTo>
                    <a:pt x="193" y="172"/>
                  </a:lnTo>
                  <a:lnTo>
                    <a:pt x="204" y="168"/>
                  </a:lnTo>
                  <a:lnTo>
                    <a:pt x="215" y="162"/>
                  </a:lnTo>
                  <a:lnTo>
                    <a:pt x="224" y="154"/>
                  </a:lnTo>
                  <a:lnTo>
                    <a:pt x="224" y="154"/>
                  </a:lnTo>
                  <a:lnTo>
                    <a:pt x="231" y="146"/>
                  </a:lnTo>
                  <a:lnTo>
                    <a:pt x="237" y="135"/>
                  </a:lnTo>
                  <a:lnTo>
                    <a:pt x="241" y="124"/>
                  </a:lnTo>
                  <a:lnTo>
                    <a:pt x="242" y="111"/>
                  </a:lnTo>
                  <a:lnTo>
                    <a:pt x="242" y="111"/>
                  </a:lnTo>
                  <a:lnTo>
                    <a:pt x="242" y="111"/>
                  </a:lnTo>
                  <a:lnTo>
                    <a:pt x="241" y="99"/>
                  </a:lnTo>
                  <a:lnTo>
                    <a:pt x="237" y="86"/>
                  </a:lnTo>
                  <a:lnTo>
                    <a:pt x="231" y="77"/>
                  </a:lnTo>
                  <a:lnTo>
                    <a:pt x="224" y="68"/>
                  </a:lnTo>
                  <a:lnTo>
                    <a:pt x="224" y="68"/>
                  </a:lnTo>
                  <a:lnTo>
                    <a:pt x="215" y="60"/>
                  </a:lnTo>
                  <a:lnTo>
                    <a:pt x="204" y="54"/>
                  </a:lnTo>
                  <a:lnTo>
                    <a:pt x="193" y="51"/>
                  </a:lnTo>
                  <a:lnTo>
                    <a:pt x="181" y="49"/>
                  </a:lnTo>
                  <a:lnTo>
                    <a:pt x="100" y="49"/>
                  </a:lnTo>
                  <a:lnTo>
                    <a:pt x="100" y="49"/>
                  </a:lnTo>
                  <a:lnTo>
                    <a:pt x="89" y="51"/>
                  </a:lnTo>
                  <a:lnTo>
                    <a:pt x="79" y="53"/>
                  </a:lnTo>
                  <a:lnTo>
                    <a:pt x="69" y="58"/>
                  </a:lnTo>
                  <a:lnTo>
                    <a:pt x="61" y="63"/>
                  </a:lnTo>
                  <a:lnTo>
                    <a:pt x="0" y="63"/>
                  </a:lnTo>
                  <a:lnTo>
                    <a:pt x="0" y="63"/>
                  </a:lnTo>
                  <a:lnTo>
                    <a:pt x="4" y="56"/>
                  </a:lnTo>
                  <a:lnTo>
                    <a:pt x="9" y="47"/>
                  </a:lnTo>
                  <a:lnTo>
                    <a:pt x="15" y="39"/>
                  </a:lnTo>
                  <a:lnTo>
                    <a:pt x="21" y="32"/>
                  </a:lnTo>
                  <a:lnTo>
                    <a:pt x="21" y="32"/>
                  </a:lnTo>
                  <a:lnTo>
                    <a:pt x="30" y="26"/>
                  </a:lnTo>
                  <a:lnTo>
                    <a:pt x="38" y="18"/>
                  </a:lnTo>
                  <a:lnTo>
                    <a:pt x="47" y="13"/>
                  </a:lnTo>
                  <a:lnTo>
                    <a:pt x="57" y="9"/>
                  </a:lnTo>
                  <a:lnTo>
                    <a:pt x="67" y="5"/>
                  </a:lnTo>
                  <a:lnTo>
                    <a:pt x="78" y="2"/>
                  </a:lnTo>
                  <a:lnTo>
                    <a:pt x="89" y="0"/>
                  </a:lnTo>
                  <a:lnTo>
                    <a:pt x="100" y="0"/>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Freeform 21"/>
            <p:cNvSpPr/>
            <p:nvPr/>
          </p:nvSpPr>
          <p:spPr bwMode="auto">
            <a:xfrm>
              <a:off x="1601767" y="4427550"/>
              <a:ext cx="195263" cy="36513"/>
            </a:xfrm>
            <a:custGeom>
              <a:avLst/>
              <a:gdLst/>
              <a:ahLst/>
              <a:cxnLst>
                <a:cxn ang="0">
                  <a:pos x="24" y="0"/>
                </a:cxn>
                <a:cxn ang="0">
                  <a:pos x="224" y="0"/>
                </a:cxn>
                <a:cxn ang="0">
                  <a:pos x="224" y="0"/>
                </a:cxn>
                <a:cxn ang="0">
                  <a:pos x="229" y="1"/>
                </a:cxn>
                <a:cxn ang="0">
                  <a:pos x="233" y="2"/>
                </a:cxn>
                <a:cxn ang="0">
                  <a:pos x="236" y="5"/>
                </a:cxn>
                <a:cxn ang="0">
                  <a:pos x="240" y="7"/>
                </a:cxn>
                <a:cxn ang="0">
                  <a:pos x="242" y="11"/>
                </a:cxn>
                <a:cxn ang="0">
                  <a:pos x="245" y="14"/>
                </a:cxn>
                <a:cxn ang="0">
                  <a:pos x="246" y="18"/>
                </a:cxn>
                <a:cxn ang="0">
                  <a:pos x="246" y="23"/>
                </a:cxn>
                <a:cxn ang="0">
                  <a:pos x="246" y="23"/>
                </a:cxn>
                <a:cxn ang="0">
                  <a:pos x="246" y="23"/>
                </a:cxn>
                <a:cxn ang="0">
                  <a:pos x="246" y="28"/>
                </a:cxn>
                <a:cxn ang="0">
                  <a:pos x="245" y="32"/>
                </a:cxn>
                <a:cxn ang="0">
                  <a:pos x="242" y="36"/>
                </a:cxn>
                <a:cxn ang="0">
                  <a:pos x="240" y="39"/>
                </a:cxn>
                <a:cxn ang="0">
                  <a:pos x="236" y="42"/>
                </a:cxn>
                <a:cxn ang="0">
                  <a:pos x="233" y="44"/>
                </a:cxn>
                <a:cxn ang="0">
                  <a:pos x="229" y="45"/>
                </a:cxn>
                <a:cxn ang="0">
                  <a:pos x="224" y="45"/>
                </a:cxn>
                <a:cxn ang="0">
                  <a:pos x="24" y="45"/>
                </a:cxn>
                <a:cxn ang="0">
                  <a:pos x="24" y="45"/>
                </a:cxn>
                <a:cxn ang="0">
                  <a:pos x="19" y="45"/>
                </a:cxn>
                <a:cxn ang="0">
                  <a:pos x="14" y="44"/>
                </a:cxn>
                <a:cxn ang="0">
                  <a:pos x="10" y="42"/>
                </a:cxn>
                <a:cxn ang="0">
                  <a:pos x="6" y="39"/>
                </a:cxn>
                <a:cxn ang="0">
                  <a:pos x="4" y="36"/>
                </a:cxn>
                <a:cxn ang="0">
                  <a:pos x="3" y="32"/>
                </a:cxn>
                <a:cxn ang="0">
                  <a:pos x="0" y="28"/>
                </a:cxn>
                <a:cxn ang="0">
                  <a:pos x="0" y="23"/>
                </a:cxn>
                <a:cxn ang="0">
                  <a:pos x="0" y="23"/>
                </a:cxn>
                <a:cxn ang="0">
                  <a:pos x="0" y="23"/>
                </a:cxn>
                <a:cxn ang="0">
                  <a:pos x="0" y="18"/>
                </a:cxn>
                <a:cxn ang="0">
                  <a:pos x="3" y="14"/>
                </a:cxn>
                <a:cxn ang="0">
                  <a:pos x="4" y="11"/>
                </a:cxn>
                <a:cxn ang="0">
                  <a:pos x="6" y="7"/>
                </a:cxn>
                <a:cxn ang="0">
                  <a:pos x="10" y="5"/>
                </a:cxn>
                <a:cxn ang="0">
                  <a:pos x="14" y="2"/>
                </a:cxn>
                <a:cxn ang="0">
                  <a:pos x="19" y="1"/>
                </a:cxn>
                <a:cxn ang="0">
                  <a:pos x="24" y="0"/>
                </a:cxn>
                <a:cxn ang="0">
                  <a:pos x="24" y="0"/>
                </a:cxn>
              </a:cxnLst>
              <a:rect l="0" t="0" r="r" b="b"/>
              <a:pathLst>
                <a:path w="246" h="45">
                  <a:moveTo>
                    <a:pt x="24" y="0"/>
                  </a:moveTo>
                  <a:lnTo>
                    <a:pt x="224" y="0"/>
                  </a:lnTo>
                  <a:lnTo>
                    <a:pt x="224" y="0"/>
                  </a:lnTo>
                  <a:lnTo>
                    <a:pt x="229" y="1"/>
                  </a:lnTo>
                  <a:lnTo>
                    <a:pt x="233" y="2"/>
                  </a:lnTo>
                  <a:lnTo>
                    <a:pt x="236" y="5"/>
                  </a:lnTo>
                  <a:lnTo>
                    <a:pt x="240" y="7"/>
                  </a:lnTo>
                  <a:lnTo>
                    <a:pt x="242" y="11"/>
                  </a:lnTo>
                  <a:lnTo>
                    <a:pt x="245" y="14"/>
                  </a:lnTo>
                  <a:lnTo>
                    <a:pt x="246" y="18"/>
                  </a:lnTo>
                  <a:lnTo>
                    <a:pt x="246" y="23"/>
                  </a:lnTo>
                  <a:lnTo>
                    <a:pt x="246" y="23"/>
                  </a:lnTo>
                  <a:lnTo>
                    <a:pt x="246" y="23"/>
                  </a:lnTo>
                  <a:lnTo>
                    <a:pt x="246" y="28"/>
                  </a:lnTo>
                  <a:lnTo>
                    <a:pt x="245" y="32"/>
                  </a:lnTo>
                  <a:lnTo>
                    <a:pt x="242" y="36"/>
                  </a:lnTo>
                  <a:lnTo>
                    <a:pt x="240" y="39"/>
                  </a:lnTo>
                  <a:lnTo>
                    <a:pt x="236" y="42"/>
                  </a:lnTo>
                  <a:lnTo>
                    <a:pt x="233" y="44"/>
                  </a:lnTo>
                  <a:lnTo>
                    <a:pt x="229" y="45"/>
                  </a:lnTo>
                  <a:lnTo>
                    <a:pt x="224" y="45"/>
                  </a:lnTo>
                  <a:lnTo>
                    <a:pt x="24" y="45"/>
                  </a:lnTo>
                  <a:lnTo>
                    <a:pt x="24" y="45"/>
                  </a:lnTo>
                  <a:lnTo>
                    <a:pt x="19" y="45"/>
                  </a:lnTo>
                  <a:lnTo>
                    <a:pt x="14" y="44"/>
                  </a:lnTo>
                  <a:lnTo>
                    <a:pt x="10" y="42"/>
                  </a:lnTo>
                  <a:lnTo>
                    <a:pt x="6" y="39"/>
                  </a:lnTo>
                  <a:lnTo>
                    <a:pt x="4" y="36"/>
                  </a:lnTo>
                  <a:lnTo>
                    <a:pt x="3" y="32"/>
                  </a:lnTo>
                  <a:lnTo>
                    <a:pt x="0" y="28"/>
                  </a:lnTo>
                  <a:lnTo>
                    <a:pt x="0" y="23"/>
                  </a:lnTo>
                  <a:lnTo>
                    <a:pt x="0" y="23"/>
                  </a:lnTo>
                  <a:lnTo>
                    <a:pt x="0" y="23"/>
                  </a:lnTo>
                  <a:lnTo>
                    <a:pt x="0" y="18"/>
                  </a:lnTo>
                  <a:lnTo>
                    <a:pt x="3" y="14"/>
                  </a:lnTo>
                  <a:lnTo>
                    <a:pt x="4" y="11"/>
                  </a:lnTo>
                  <a:lnTo>
                    <a:pt x="6" y="7"/>
                  </a:lnTo>
                  <a:lnTo>
                    <a:pt x="10" y="5"/>
                  </a:lnTo>
                  <a:lnTo>
                    <a:pt x="14" y="2"/>
                  </a:lnTo>
                  <a:lnTo>
                    <a:pt x="19" y="1"/>
                  </a:lnTo>
                  <a:lnTo>
                    <a:pt x="24" y="0"/>
                  </a:lnTo>
                  <a:lnTo>
                    <a:pt x="24" y="0"/>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89" name="Group 127"/>
          <p:cNvGrpSpPr/>
          <p:nvPr/>
        </p:nvGrpSpPr>
        <p:grpSpPr>
          <a:xfrm>
            <a:off x="7480685" y="3492755"/>
            <a:ext cx="493124" cy="325460"/>
            <a:chOff x="2141517" y="2373325"/>
            <a:chExt cx="476251" cy="314325"/>
          </a:xfrm>
          <a:solidFill>
            <a:schemeClr val="bg1">
              <a:lumMod val="65000"/>
            </a:schemeClr>
          </a:solidFill>
        </p:grpSpPr>
        <p:sp>
          <p:nvSpPr>
            <p:cNvPr id="129" name="Rectangle 22"/>
            <p:cNvSpPr>
              <a:spLocks noChangeArrowheads="1"/>
            </p:cNvSpPr>
            <p:nvPr/>
          </p:nvSpPr>
          <p:spPr bwMode="auto">
            <a:xfrm>
              <a:off x="2200255" y="2678125"/>
              <a:ext cx="387350" cy="95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Rectangle 23"/>
            <p:cNvSpPr>
              <a:spLocks noChangeArrowheads="1"/>
            </p:cNvSpPr>
            <p:nvPr/>
          </p:nvSpPr>
          <p:spPr bwMode="auto">
            <a:xfrm>
              <a:off x="2517755" y="2468575"/>
              <a:ext cx="69850" cy="209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1" name="Rectangle 24"/>
            <p:cNvSpPr>
              <a:spLocks noChangeArrowheads="1"/>
            </p:cNvSpPr>
            <p:nvPr/>
          </p:nvSpPr>
          <p:spPr bwMode="auto">
            <a:xfrm>
              <a:off x="2438380" y="25479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Rectangle 25"/>
            <p:cNvSpPr>
              <a:spLocks noChangeArrowheads="1"/>
            </p:cNvSpPr>
            <p:nvPr/>
          </p:nvSpPr>
          <p:spPr bwMode="auto">
            <a:xfrm>
              <a:off x="2359005" y="2592400"/>
              <a:ext cx="69850" cy="857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3" name="Rectangle 26"/>
            <p:cNvSpPr>
              <a:spLocks noChangeArrowheads="1"/>
            </p:cNvSpPr>
            <p:nvPr/>
          </p:nvSpPr>
          <p:spPr bwMode="auto">
            <a:xfrm>
              <a:off x="2279630" y="2551125"/>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Rectangle 27"/>
            <p:cNvSpPr>
              <a:spLocks noChangeArrowheads="1"/>
            </p:cNvSpPr>
            <p:nvPr/>
          </p:nvSpPr>
          <p:spPr bwMode="auto">
            <a:xfrm>
              <a:off x="2200255" y="2587637"/>
              <a:ext cx="68263" cy="904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5" name="Freeform 28"/>
            <p:cNvSpPr/>
            <p:nvPr/>
          </p:nvSpPr>
          <p:spPr bwMode="auto">
            <a:xfrm>
              <a:off x="2141517" y="2559062"/>
              <a:ext cx="36513" cy="38100"/>
            </a:xfrm>
            <a:custGeom>
              <a:avLst/>
              <a:gdLst/>
              <a:ahLst/>
              <a:cxnLst>
                <a:cxn ang="0">
                  <a:pos x="22" y="0"/>
                </a:cxn>
                <a:cxn ang="0">
                  <a:pos x="22" y="0"/>
                </a:cxn>
                <a:cxn ang="0">
                  <a:pos x="27" y="0"/>
                </a:cxn>
                <a:cxn ang="0">
                  <a:pos x="32" y="1"/>
                </a:cxn>
                <a:cxn ang="0">
                  <a:pos x="36" y="3"/>
                </a:cxn>
                <a:cxn ang="0">
                  <a:pos x="40" y="7"/>
                </a:cxn>
                <a:cxn ang="0">
                  <a:pos x="42" y="10"/>
                </a:cxn>
                <a:cxn ang="0">
                  <a:pos x="45" y="15"/>
                </a:cxn>
                <a:cxn ang="0">
                  <a:pos x="46" y="18"/>
                </a:cxn>
                <a:cxn ang="0">
                  <a:pos x="46" y="23"/>
                </a:cxn>
                <a:cxn ang="0">
                  <a:pos x="46" y="23"/>
                </a:cxn>
                <a:cxn ang="0">
                  <a:pos x="46" y="28"/>
                </a:cxn>
                <a:cxn ang="0">
                  <a:pos x="45" y="32"/>
                </a:cxn>
                <a:cxn ang="0">
                  <a:pos x="42" y="36"/>
                </a:cxn>
                <a:cxn ang="0">
                  <a:pos x="40" y="39"/>
                </a:cxn>
                <a:cxn ang="0">
                  <a:pos x="36" y="43"/>
                </a:cxn>
                <a:cxn ang="0">
                  <a:pos x="32" y="44"/>
                </a:cxn>
                <a:cxn ang="0">
                  <a:pos x="27" y="45"/>
                </a:cxn>
                <a:cxn ang="0">
                  <a:pos x="22" y="47"/>
                </a:cxn>
                <a:cxn ang="0">
                  <a:pos x="22" y="47"/>
                </a:cxn>
                <a:cxn ang="0">
                  <a:pos x="19" y="45"/>
                </a:cxn>
                <a:cxn ang="0">
                  <a:pos x="14" y="44"/>
                </a:cxn>
                <a:cxn ang="0">
                  <a:pos x="10" y="43"/>
                </a:cxn>
                <a:cxn ang="0">
                  <a:pos x="6" y="39"/>
                </a:cxn>
                <a:cxn ang="0">
                  <a:pos x="4" y="36"/>
                </a:cxn>
                <a:cxn ang="0">
                  <a:pos x="1" y="32"/>
                </a:cxn>
                <a:cxn ang="0">
                  <a:pos x="0" y="28"/>
                </a:cxn>
                <a:cxn ang="0">
                  <a:pos x="0" y="23"/>
                </a:cxn>
                <a:cxn ang="0">
                  <a:pos x="0" y="23"/>
                </a:cxn>
                <a:cxn ang="0">
                  <a:pos x="0" y="18"/>
                </a:cxn>
                <a:cxn ang="0">
                  <a:pos x="1" y="15"/>
                </a:cxn>
                <a:cxn ang="0">
                  <a:pos x="4" y="10"/>
                </a:cxn>
                <a:cxn ang="0">
                  <a:pos x="6" y="7"/>
                </a:cxn>
                <a:cxn ang="0">
                  <a:pos x="10" y="3"/>
                </a:cxn>
                <a:cxn ang="0">
                  <a:pos x="14" y="1"/>
                </a:cxn>
                <a:cxn ang="0">
                  <a:pos x="19" y="0"/>
                </a:cxn>
                <a:cxn ang="0">
                  <a:pos x="22" y="0"/>
                </a:cxn>
                <a:cxn ang="0">
                  <a:pos x="22" y="0"/>
                </a:cxn>
              </a:cxnLst>
              <a:rect l="0" t="0" r="r" b="b"/>
              <a:pathLst>
                <a:path w="46" h="47">
                  <a:moveTo>
                    <a:pt x="22" y="0"/>
                  </a:moveTo>
                  <a:lnTo>
                    <a:pt x="22" y="0"/>
                  </a:lnTo>
                  <a:lnTo>
                    <a:pt x="27" y="0"/>
                  </a:lnTo>
                  <a:lnTo>
                    <a:pt x="32" y="1"/>
                  </a:lnTo>
                  <a:lnTo>
                    <a:pt x="36" y="3"/>
                  </a:lnTo>
                  <a:lnTo>
                    <a:pt x="40" y="7"/>
                  </a:lnTo>
                  <a:lnTo>
                    <a:pt x="42" y="10"/>
                  </a:lnTo>
                  <a:lnTo>
                    <a:pt x="45" y="15"/>
                  </a:lnTo>
                  <a:lnTo>
                    <a:pt x="46" y="18"/>
                  </a:lnTo>
                  <a:lnTo>
                    <a:pt x="46" y="23"/>
                  </a:lnTo>
                  <a:lnTo>
                    <a:pt x="46" y="23"/>
                  </a:lnTo>
                  <a:lnTo>
                    <a:pt x="46" y="28"/>
                  </a:lnTo>
                  <a:lnTo>
                    <a:pt x="45" y="32"/>
                  </a:lnTo>
                  <a:lnTo>
                    <a:pt x="42" y="36"/>
                  </a:lnTo>
                  <a:lnTo>
                    <a:pt x="40" y="39"/>
                  </a:lnTo>
                  <a:lnTo>
                    <a:pt x="36" y="43"/>
                  </a:lnTo>
                  <a:lnTo>
                    <a:pt x="32" y="44"/>
                  </a:lnTo>
                  <a:lnTo>
                    <a:pt x="27" y="45"/>
                  </a:lnTo>
                  <a:lnTo>
                    <a:pt x="22" y="47"/>
                  </a:lnTo>
                  <a:lnTo>
                    <a:pt x="22" y="47"/>
                  </a:lnTo>
                  <a:lnTo>
                    <a:pt x="19" y="45"/>
                  </a:lnTo>
                  <a:lnTo>
                    <a:pt x="14" y="44"/>
                  </a:lnTo>
                  <a:lnTo>
                    <a:pt x="10" y="43"/>
                  </a:lnTo>
                  <a:lnTo>
                    <a:pt x="6" y="39"/>
                  </a:lnTo>
                  <a:lnTo>
                    <a:pt x="4" y="36"/>
                  </a:lnTo>
                  <a:lnTo>
                    <a:pt x="1" y="32"/>
                  </a:lnTo>
                  <a:lnTo>
                    <a:pt x="0" y="28"/>
                  </a:lnTo>
                  <a:lnTo>
                    <a:pt x="0" y="23"/>
                  </a:lnTo>
                  <a:lnTo>
                    <a:pt x="0" y="23"/>
                  </a:lnTo>
                  <a:lnTo>
                    <a:pt x="0" y="18"/>
                  </a:lnTo>
                  <a:lnTo>
                    <a:pt x="1" y="15"/>
                  </a:lnTo>
                  <a:lnTo>
                    <a:pt x="4" y="10"/>
                  </a:lnTo>
                  <a:lnTo>
                    <a:pt x="6" y="7"/>
                  </a:lnTo>
                  <a:lnTo>
                    <a:pt x="10" y="3"/>
                  </a:lnTo>
                  <a:lnTo>
                    <a:pt x="14" y="1"/>
                  </a:lnTo>
                  <a:lnTo>
                    <a:pt x="19" y="0"/>
                  </a:lnTo>
                  <a:lnTo>
                    <a:pt x="22" y="0"/>
                  </a:lnTo>
                  <a:lnTo>
                    <a:pt x="22" y="0"/>
                  </a:lnTo>
                  <a:close/>
                </a:path>
              </a:pathLst>
            </a:custGeom>
            <a:grpFill/>
            <a:ln w="9525">
              <a:noFill/>
              <a:round/>
            </a:ln>
          </p:spPr>
          <p:txBody>
            <a:bodyPr vert="horz" wrap="square" lIns="91440" tIns="45720" rIns="91440" bIns="45720" numCol="1" anchor="t" anchorCtr="0" compatLnSpc="1"/>
            <a:lstStyle/>
            <a:p>
              <a:endParaRPr lang="en-US"/>
            </a:p>
          </p:txBody>
        </p:sp>
        <p:sp>
          <p:nvSpPr>
            <p:cNvPr id="136" name="Freeform 29"/>
            <p:cNvSpPr/>
            <p:nvPr/>
          </p:nvSpPr>
          <p:spPr bwMode="auto">
            <a:xfrm>
              <a:off x="2568555" y="2373325"/>
              <a:ext cx="49213" cy="47625"/>
            </a:xfrm>
            <a:custGeom>
              <a:avLst/>
              <a:gdLst/>
              <a:ahLst/>
              <a:cxnLst>
                <a:cxn ang="0">
                  <a:pos x="62" y="0"/>
                </a:cxn>
                <a:cxn ang="0">
                  <a:pos x="0" y="1"/>
                </a:cxn>
                <a:cxn ang="0">
                  <a:pos x="22" y="29"/>
                </a:cxn>
                <a:cxn ang="0">
                  <a:pos x="43" y="59"/>
                </a:cxn>
                <a:cxn ang="0">
                  <a:pos x="62" y="0"/>
                </a:cxn>
              </a:cxnLst>
              <a:rect l="0" t="0" r="r" b="b"/>
              <a:pathLst>
                <a:path w="62" h="59">
                  <a:moveTo>
                    <a:pt x="62" y="0"/>
                  </a:moveTo>
                  <a:lnTo>
                    <a:pt x="0" y="1"/>
                  </a:lnTo>
                  <a:lnTo>
                    <a:pt x="22" y="29"/>
                  </a:lnTo>
                  <a:lnTo>
                    <a:pt x="43" y="59"/>
                  </a:lnTo>
                  <a:lnTo>
                    <a:pt x="62" y="0"/>
                  </a:lnTo>
                  <a:close/>
                </a:path>
              </a:pathLst>
            </a:custGeom>
            <a:grpFill/>
            <a:ln w="9525">
              <a:noFill/>
              <a:round/>
            </a:ln>
          </p:spPr>
          <p:txBody>
            <a:bodyPr vert="horz" wrap="square" lIns="91440" tIns="45720" rIns="91440" bIns="45720" numCol="1" anchor="t" anchorCtr="0" compatLnSpc="1"/>
            <a:lstStyle/>
            <a:p>
              <a:endParaRPr lang="en-US"/>
            </a:p>
          </p:txBody>
        </p:sp>
        <p:sp>
          <p:nvSpPr>
            <p:cNvPr id="137" name="Freeform 30"/>
            <p:cNvSpPr/>
            <p:nvPr/>
          </p:nvSpPr>
          <p:spPr bwMode="auto">
            <a:xfrm>
              <a:off x="2176442" y="2397137"/>
              <a:ext cx="404813" cy="169863"/>
            </a:xfrm>
            <a:custGeom>
              <a:avLst/>
              <a:gdLst/>
              <a:ahLst/>
              <a:cxnLst>
                <a:cxn ang="0">
                  <a:pos x="0" y="204"/>
                </a:cxn>
                <a:cxn ang="0">
                  <a:pos x="176" y="73"/>
                </a:cxn>
                <a:cxn ang="0">
                  <a:pos x="182" y="70"/>
                </a:cxn>
                <a:cxn ang="0">
                  <a:pos x="186" y="75"/>
                </a:cxn>
                <a:cxn ang="0">
                  <a:pos x="270" y="174"/>
                </a:cxn>
                <a:cxn ang="0">
                  <a:pos x="502" y="0"/>
                </a:cxn>
                <a:cxn ang="0">
                  <a:pos x="507" y="7"/>
                </a:cxn>
                <a:cxn ang="0">
                  <a:pos x="511" y="12"/>
                </a:cxn>
                <a:cxn ang="0">
                  <a:pos x="274" y="190"/>
                </a:cxn>
                <a:cxn ang="0">
                  <a:pos x="268" y="193"/>
                </a:cxn>
                <a:cxn ang="0">
                  <a:pos x="263" y="188"/>
                </a:cxn>
                <a:cxn ang="0">
                  <a:pos x="180" y="89"/>
                </a:cxn>
                <a:cxn ang="0">
                  <a:pos x="9" y="216"/>
                </a:cxn>
                <a:cxn ang="0">
                  <a:pos x="9" y="216"/>
                </a:cxn>
                <a:cxn ang="0">
                  <a:pos x="5" y="209"/>
                </a:cxn>
                <a:cxn ang="0">
                  <a:pos x="0" y="204"/>
                </a:cxn>
                <a:cxn ang="0">
                  <a:pos x="0" y="204"/>
                </a:cxn>
              </a:cxnLst>
              <a:rect l="0" t="0" r="r" b="b"/>
              <a:pathLst>
                <a:path w="511" h="216">
                  <a:moveTo>
                    <a:pt x="0" y="204"/>
                  </a:moveTo>
                  <a:lnTo>
                    <a:pt x="176" y="73"/>
                  </a:lnTo>
                  <a:lnTo>
                    <a:pt x="182" y="70"/>
                  </a:lnTo>
                  <a:lnTo>
                    <a:pt x="186" y="75"/>
                  </a:lnTo>
                  <a:lnTo>
                    <a:pt x="270" y="174"/>
                  </a:lnTo>
                  <a:lnTo>
                    <a:pt x="502" y="0"/>
                  </a:lnTo>
                  <a:lnTo>
                    <a:pt x="507" y="7"/>
                  </a:lnTo>
                  <a:lnTo>
                    <a:pt x="511" y="12"/>
                  </a:lnTo>
                  <a:lnTo>
                    <a:pt x="274" y="190"/>
                  </a:lnTo>
                  <a:lnTo>
                    <a:pt x="268" y="193"/>
                  </a:lnTo>
                  <a:lnTo>
                    <a:pt x="263" y="188"/>
                  </a:lnTo>
                  <a:lnTo>
                    <a:pt x="180" y="89"/>
                  </a:lnTo>
                  <a:lnTo>
                    <a:pt x="9" y="216"/>
                  </a:lnTo>
                  <a:lnTo>
                    <a:pt x="9" y="216"/>
                  </a:lnTo>
                  <a:lnTo>
                    <a:pt x="5" y="209"/>
                  </a:lnTo>
                  <a:lnTo>
                    <a:pt x="0" y="204"/>
                  </a:lnTo>
                  <a:lnTo>
                    <a:pt x="0" y="204"/>
                  </a:lnTo>
                  <a:close/>
                </a:path>
              </a:pathLst>
            </a:custGeom>
            <a:grpFill/>
            <a:ln w="9525">
              <a:noFill/>
              <a:round/>
            </a:ln>
          </p:spPr>
          <p:txBody>
            <a:bodyPr vert="horz" wrap="square" lIns="91440" tIns="45720" rIns="91440" bIns="45720" numCol="1" anchor="t" anchorCtr="0" compatLnSpc="1"/>
            <a:lstStyle/>
            <a:p>
              <a:endParaRPr lang="en-US"/>
            </a:p>
          </p:txBody>
        </p:sp>
      </p:grpSp>
      <p:grpSp>
        <p:nvGrpSpPr>
          <p:cNvPr id="90" name="Group 137"/>
          <p:cNvGrpSpPr/>
          <p:nvPr/>
        </p:nvGrpSpPr>
        <p:grpSpPr>
          <a:xfrm>
            <a:off x="4592288" y="3463820"/>
            <a:ext cx="216972" cy="468464"/>
            <a:chOff x="3328967" y="3373450"/>
            <a:chExt cx="209550" cy="452438"/>
          </a:xfrm>
          <a:solidFill>
            <a:schemeClr val="bg1">
              <a:lumMod val="65000"/>
            </a:schemeClr>
          </a:solidFill>
        </p:grpSpPr>
        <p:sp>
          <p:nvSpPr>
            <p:cNvPr id="139" name="Freeform 31"/>
            <p:cNvSpPr/>
            <p:nvPr/>
          </p:nvSpPr>
          <p:spPr bwMode="auto">
            <a:xfrm>
              <a:off x="3328967" y="3373450"/>
              <a:ext cx="209550" cy="211138"/>
            </a:xfrm>
            <a:custGeom>
              <a:avLst/>
              <a:gdLst/>
              <a:ahLst/>
              <a:cxnLst>
                <a:cxn ang="0">
                  <a:pos x="134" y="0"/>
                </a:cxn>
                <a:cxn ang="0">
                  <a:pos x="160" y="4"/>
                </a:cxn>
                <a:cxn ang="0">
                  <a:pos x="184" y="11"/>
                </a:cxn>
                <a:cxn ang="0">
                  <a:pos x="208" y="23"/>
                </a:cxn>
                <a:cxn ang="0">
                  <a:pos x="226" y="39"/>
                </a:cxn>
                <a:cxn ang="0">
                  <a:pos x="244" y="59"/>
                </a:cxn>
                <a:cxn ang="0">
                  <a:pos x="256" y="81"/>
                </a:cxn>
                <a:cxn ang="0">
                  <a:pos x="263" y="106"/>
                </a:cxn>
                <a:cxn ang="0">
                  <a:pos x="266" y="133"/>
                </a:cxn>
                <a:cxn ang="0">
                  <a:pos x="265" y="147"/>
                </a:cxn>
                <a:cxn ang="0">
                  <a:pos x="260" y="173"/>
                </a:cxn>
                <a:cxn ang="0">
                  <a:pos x="250" y="196"/>
                </a:cxn>
                <a:cxn ang="0">
                  <a:pos x="235" y="217"/>
                </a:cxn>
                <a:cxn ang="0">
                  <a:pos x="218" y="236"/>
                </a:cxn>
                <a:cxn ang="0">
                  <a:pos x="197" y="250"/>
                </a:cxn>
                <a:cxn ang="0">
                  <a:pos x="172" y="261"/>
                </a:cxn>
                <a:cxn ang="0">
                  <a:pos x="146" y="266"/>
                </a:cxn>
                <a:cxn ang="0">
                  <a:pos x="134" y="266"/>
                </a:cxn>
                <a:cxn ang="0">
                  <a:pos x="106" y="263"/>
                </a:cxn>
                <a:cxn ang="0">
                  <a:pos x="82" y="256"/>
                </a:cxn>
                <a:cxn ang="0">
                  <a:pos x="58" y="243"/>
                </a:cxn>
                <a:cxn ang="0">
                  <a:pos x="40" y="227"/>
                </a:cxn>
                <a:cxn ang="0">
                  <a:pos x="22" y="208"/>
                </a:cxn>
                <a:cxn ang="0">
                  <a:pos x="10" y="185"/>
                </a:cxn>
                <a:cxn ang="0">
                  <a:pos x="3" y="161"/>
                </a:cxn>
                <a:cxn ang="0">
                  <a:pos x="0" y="133"/>
                </a:cxn>
                <a:cxn ang="0">
                  <a:pos x="1" y="120"/>
                </a:cxn>
                <a:cxn ang="0">
                  <a:pos x="6" y="94"/>
                </a:cxn>
                <a:cxn ang="0">
                  <a:pos x="16" y="70"/>
                </a:cxn>
                <a:cxn ang="0">
                  <a:pos x="31" y="49"/>
                </a:cxn>
                <a:cxn ang="0">
                  <a:pos x="48" y="31"/>
                </a:cxn>
                <a:cxn ang="0">
                  <a:pos x="69" y="16"/>
                </a:cxn>
                <a:cxn ang="0">
                  <a:pos x="94" y="6"/>
                </a:cxn>
                <a:cxn ang="0">
                  <a:pos x="120" y="1"/>
                </a:cxn>
                <a:cxn ang="0">
                  <a:pos x="134" y="0"/>
                </a:cxn>
              </a:cxnLst>
              <a:rect l="0" t="0" r="r" b="b"/>
              <a:pathLst>
                <a:path w="266" h="266">
                  <a:moveTo>
                    <a:pt x="134" y="0"/>
                  </a:moveTo>
                  <a:lnTo>
                    <a:pt x="134" y="0"/>
                  </a:lnTo>
                  <a:lnTo>
                    <a:pt x="146" y="1"/>
                  </a:lnTo>
                  <a:lnTo>
                    <a:pt x="160" y="4"/>
                  </a:lnTo>
                  <a:lnTo>
                    <a:pt x="172" y="6"/>
                  </a:lnTo>
                  <a:lnTo>
                    <a:pt x="184" y="11"/>
                  </a:lnTo>
                  <a:lnTo>
                    <a:pt x="197" y="16"/>
                  </a:lnTo>
                  <a:lnTo>
                    <a:pt x="208" y="23"/>
                  </a:lnTo>
                  <a:lnTo>
                    <a:pt x="218" y="31"/>
                  </a:lnTo>
                  <a:lnTo>
                    <a:pt x="226" y="39"/>
                  </a:lnTo>
                  <a:lnTo>
                    <a:pt x="235" y="49"/>
                  </a:lnTo>
                  <a:lnTo>
                    <a:pt x="244" y="59"/>
                  </a:lnTo>
                  <a:lnTo>
                    <a:pt x="250" y="70"/>
                  </a:lnTo>
                  <a:lnTo>
                    <a:pt x="256" y="81"/>
                  </a:lnTo>
                  <a:lnTo>
                    <a:pt x="260" y="94"/>
                  </a:lnTo>
                  <a:lnTo>
                    <a:pt x="263" y="106"/>
                  </a:lnTo>
                  <a:lnTo>
                    <a:pt x="265" y="120"/>
                  </a:lnTo>
                  <a:lnTo>
                    <a:pt x="266" y="133"/>
                  </a:lnTo>
                  <a:lnTo>
                    <a:pt x="266" y="133"/>
                  </a:lnTo>
                  <a:lnTo>
                    <a:pt x="265" y="147"/>
                  </a:lnTo>
                  <a:lnTo>
                    <a:pt x="263" y="161"/>
                  </a:lnTo>
                  <a:lnTo>
                    <a:pt x="260" y="173"/>
                  </a:lnTo>
                  <a:lnTo>
                    <a:pt x="256" y="185"/>
                  </a:lnTo>
                  <a:lnTo>
                    <a:pt x="250" y="196"/>
                  </a:lnTo>
                  <a:lnTo>
                    <a:pt x="244" y="208"/>
                  </a:lnTo>
                  <a:lnTo>
                    <a:pt x="235" y="217"/>
                  </a:lnTo>
                  <a:lnTo>
                    <a:pt x="226" y="227"/>
                  </a:lnTo>
                  <a:lnTo>
                    <a:pt x="218" y="236"/>
                  </a:lnTo>
                  <a:lnTo>
                    <a:pt x="208" y="243"/>
                  </a:lnTo>
                  <a:lnTo>
                    <a:pt x="197" y="250"/>
                  </a:lnTo>
                  <a:lnTo>
                    <a:pt x="184" y="256"/>
                  </a:lnTo>
                  <a:lnTo>
                    <a:pt x="172" y="261"/>
                  </a:lnTo>
                  <a:lnTo>
                    <a:pt x="160" y="263"/>
                  </a:lnTo>
                  <a:lnTo>
                    <a:pt x="146" y="266"/>
                  </a:lnTo>
                  <a:lnTo>
                    <a:pt x="134" y="266"/>
                  </a:lnTo>
                  <a:lnTo>
                    <a:pt x="134" y="266"/>
                  </a:lnTo>
                  <a:lnTo>
                    <a:pt x="120" y="266"/>
                  </a:lnTo>
                  <a:lnTo>
                    <a:pt x="106" y="263"/>
                  </a:lnTo>
                  <a:lnTo>
                    <a:pt x="94" y="261"/>
                  </a:lnTo>
                  <a:lnTo>
                    <a:pt x="82" y="256"/>
                  </a:lnTo>
                  <a:lnTo>
                    <a:pt x="69" y="250"/>
                  </a:lnTo>
                  <a:lnTo>
                    <a:pt x="58" y="243"/>
                  </a:lnTo>
                  <a:lnTo>
                    <a:pt x="48" y="236"/>
                  </a:lnTo>
                  <a:lnTo>
                    <a:pt x="40" y="227"/>
                  </a:lnTo>
                  <a:lnTo>
                    <a:pt x="31" y="217"/>
                  </a:lnTo>
                  <a:lnTo>
                    <a:pt x="22" y="208"/>
                  </a:lnTo>
                  <a:lnTo>
                    <a:pt x="16" y="196"/>
                  </a:lnTo>
                  <a:lnTo>
                    <a:pt x="10" y="185"/>
                  </a:lnTo>
                  <a:lnTo>
                    <a:pt x="6" y="173"/>
                  </a:lnTo>
                  <a:lnTo>
                    <a:pt x="3" y="161"/>
                  </a:lnTo>
                  <a:lnTo>
                    <a:pt x="1" y="147"/>
                  </a:lnTo>
                  <a:lnTo>
                    <a:pt x="0" y="133"/>
                  </a:lnTo>
                  <a:lnTo>
                    <a:pt x="0" y="133"/>
                  </a:lnTo>
                  <a:lnTo>
                    <a:pt x="1" y="120"/>
                  </a:lnTo>
                  <a:lnTo>
                    <a:pt x="3" y="106"/>
                  </a:lnTo>
                  <a:lnTo>
                    <a:pt x="6" y="94"/>
                  </a:lnTo>
                  <a:lnTo>
                    <a:pt x="10" y="81"/>
                  </a:lnTo>
                  <a:lnTo>
                    <a:pt x="16" y="70"/>
                  </a:lnTo>
                  <a:lnTo>
                    <a:pt x="22" y="59"/>
                  </a:lnTo>
                  <a:lnTo>
                    <a:pt x="31" y="49"/>
                  </a:lnTo>
                  <a:lnTo>
                    <a:pt x="40" y="39"/>
                  </a:lnTo>
                  <a:lnTo>
                    <a:pt x="48" y="31"/>
                  </a:lnTo>
                  <a:lnTo>
                    <a:pt x="58" y="23"/>
                  </a:lnTo>
                  <a:lnTo>
                    <a:pt x="69" y="16"/>
                  </a:lnTo>
                  <a:lnTo>
                    <a:pt x="82" y="11"/>
                  </a:lnTo>
                  <a:lnTo>
                    <a:pt x="94" y="6"/>
                  </a:lnTo>
                  <a:lnTo>
                    <a:pt x="106" y="4"/>
                  </a:lnTo>
                  <a:lnTo>
                    <a:pt x="120" y="1"/>
                  </a:lnTo>
                  <a:lnTo>
                    <a:pt x="134" y="0"/>
                  </a:lnTo>
                  <a:lnTo>
                    <a:pt x="134" y="0"/>
                  </a:lnTo>
                  <a:close/>
                </a:path>
              </a:pathLst>
            </a:custGeom>
            <a:grpFill/>
            <a:ln w="9525">
              <a:noFill/>
              <a:round/>
            </a:ln>
          </p:spPr>
          <p:txBody>
            <a:bodyPr vert="horz" wrap="square" lIns="91440" tIns="45720" rIns="91440" bIns="45720" numCol="1" anchor="t" anchorCtr="0" compatLnSpc="1"/>
            <a:lstStyle/>
            <a:p>
              <a:endParaRPr lang="en-US"/>
            </a:p>
          </p:txBody>
        </p:sp>
        <p:sp>
          <p:nvSpPr>
            <p:cNvPr id="140" name="Freeform 32"/>
            <p:cNvSpPr/>
            <p:nvPr/>
          </p:nvSpPr>
          <p:spPr bwMode="auto">
            <a:xfrm>
              <a:off x="3400405" y="3563950"/>
              <a:ext cx="66675" cy="261938"/>
            </a:xfrm>
            <a:custGeom>
              <a:avLst/>
              <a:gdLst/>
              <a:ahLst/>
              <a:cxnLst>
                <a:cxn ang="0">
                  <a:pos x="82" y="0"/>
                </a:cxn>
                <a:cxn ang="0">
                  <a:pos x="82" y="288"/>
                </a:cxn>
                <a:cxn ang="0">
                  <a:pos x="82" y="288"/>
                </a:cxn>
                <a:cxn ang="0">
                  <a:pos x="81" y="296"/>
                </a:cxn>
                <a:cxn ang="0">
                  <a:pos x="79" y="304"/>
                </a:cxn>
                <a:cxn ang="0">
                  <a:pos x="75" y="311"/>
                </a:cxn>
                <a:cxn ang="0">
                  <a:pos x="70" y="316"/>
                </a:cxn>
                <a:cxn ang="0">
                  <a:pos x="64" y="322"/>
                </a:cxn>
                <a:cxn ang="0">
                  <a:pos x="56" y="326"/>
                </a:cxn>
                <a:cxn ang="0">
                  <a:pos x="49" y="329"/>
                </a:cxn>
                <a:cxn ang="0">
                  <a:pos x="42" y="329"/>
                </a:cxn>
                <a:cxn ang="0">
                  <a:pos x="42" y="329"/>
                </a:cxn>
                <a:cxn ang="0">
                  <a:pos x="42" y="329"/>
                </a:cxn>
                <a:cxn ang="0">
                  <a:pos x="33" y="329"/>
                </a:cxn>
                <a:cxn ang="0">
                  <a:pos x="26" y="326"/>
                </a:cxn>
                <a:cxn ang="0">
                  <a:pos x="18" y="322"/>
                </a:cxn>
                <a:cxn ang="0">
                  <a:pos x="12" y="316"/>
                </a:cxn>
                <a:cxn ang="0">
                  <a:pos x="7" y="311"/>
                </a:cxn>
                <a:cxn ang="0">
                  <a:pos x="3" y="304"/>
                </a:cxn>
                <a:cxn ang="0">
                  <a:pos x="1" y="296"/>
                </a:cxn>
                <a:cxn ang="0">
                  <a:pos x="0" y="288"/>
                </a:cxn>
                <a:cxn ang="0">
                  <a:pos x="0" y="0"/>
                </a:cxn>
                <a:cxn ang="0">
                  <a:pos x="82" y="0"/>
                </a:cxn>
              </a:cxnLst>
              <a:rect l="0" t="0" r="r" b="b"/>
              <a:pathLst>
                <a:path w="82" h="329">
                  <a:moveTo>
                    <a:pt x="82" y="0"/>
                  </a:moveTo>
                  <a:lnTo>
                    <a:pt x="82" y="288"/>
                  </a:lnTo>
                  <a:lnTo>
                    <a:pt x="82" y="288"/>
                  </a:lnTo>
                  <a:lnTo>
                    <a:pt x="81" y="296"/>
                  </a:lnTo>
                  <a:lnTo>
                    <a:pt x="79" y="304"/>
                  </a:lnTo>
                  <a:lnTo>
                    <a:pt x="75" y="311"/>
                  </a:lnTo>
                  <a:lnTo>
                    <a:pt x="70" y="316"/>
                  </a:lnTo>
                  <a:lnTo>
                    <a:pt x="64" y="322"/>
                  </a:lnTo>
                  <a:lnTo>
                    <a:pt x="56" y="326"/>
                  </a:lnTo>
                  <a:lnTo>
                    <a:pt x="49" y="329"/>
                  </a:lnTo>
                  <a:lnTo>
                    <a:pt x="42" y="329"/>
                  </a:lnTo>
                  <a:lnTo>
                    <a:pt x="42" y="329"/>
                  </a:lnTo>
                  <a:lnTo>
                    <a:pt x="42" y="329"/>
                  </a:lnTo>
                  <a:lnTo>
                    <a:pt x="33" y="329"/>
                  </a:lnTo>
                  <a:lnTo>
                    <a:pt x="26" y="326"/>
                  </a:lnTo>
                  <a:lnTo>
                    <a:pt x="18" y="322"/>
                  </a:lnTo>
                  <a:lnTo>
                    <a:pt x="12" y="316"/>
                  </a:lnTo>
                  <a:lnTo>
                    <a:pt x="7" y="311"/>
                  </a:lnTo>
                  <a:lnTo>
                    <a:pt x="3" y="304"/>
                  </a:lnTo>
                  <a:lnTo>
                    <a:pt x="1" y="296"/>
                  </a:lnTo>
                  <a:lnTo>
                    <a:pt x="0" y="288"/>
                  </a:lnTo>
                  <a:lnTo>
                    <a:pt x="0" y="0"/>
                  </a:lnTo>
                  <a:lnTo>
                    <a:pt x="82" y="0"/>
                  </a:lnTo>
                  <a:close/>
                </a:path>
              </a:pathLst>
            </a:custGeom>
            <a:grpFill/>
            <a:ln w="9525">
              <a:noFill/>
              <a:round/>
            </a:ln>
          </p:spPr>
          <p:txBody>
            <a:bodyPr vert="horz" wrap="square" lIns="91440" tIns="45720" rIns="91440" bIns="45720" numCol="1" anchor="t" anchorCtr="0" compatLnSpc="1"/>
            <a:lstStyle/>
            <a:p>
              <a:endParaRPr lang="en-US"/>
            </a:p>
          </p:txBody>
        </p:sp>
        <p:sp>
          <p:nvSpPr>
            <p:cNvPr id="141" name="Freeform 33"/>
            <p:cNvSpPr/>
            <p:nvPr/>
          </p:nvSpPr>
          <p:spPr bwMode="auto">
            <a:xfrm>
              <a:off x="3375005" y="3421075"/>
              <a:ext cx="117475" cy="117475"/>
            </a:xfrm>
            <a:custGeom>
              <a:avLst/>
              <a:gdLst/>
              <a:ahLst/>
              <a:cxnLst>
                <a:cxn ang="0">
                  <a:pos x="76" y="0"/>
                </a:cxn>
                <a:cxn ang="0">
                  <a:pos x="76" y="0"/>
                </a:cxn>
                <a:cxn ang="0">
                  <a:pos x="83" y="0"/>
                </a:cxn>
                <a:cxn ang="0">
                  <a:pos x="90" y="1"/>
                </a:cxn>
                <a:cxn ang="0">
                  <a:pos x="104" y="5"/>
                </a:cxn>
                <a:cxn ang="0">
                  <a:pos x="116" y="13"/>
                </a:cxn>
                <a:cxn ang="0">
                  <a:pos x="128" y="21"/>
                </a:cxn>
                <a:cxn ang="0">
                  <a:pos x="136" y="32"/>
                </a:cxn>
                <a:cxn ang="0">
                  <a:pos x="144" y="45"/>
                </a:cxn>
                <a:cxn ang="0">
                  <a:pos x="149" y="60"/>
                </a:cxn>
                <a:cxn ang="0">
                  <a:pos x="149" y="67"/>
                </a:cxn>
                <a:cxn ang="0">
                  <a:pos x="150" y="74"/>
                </a:cxn>
                <a:cxn ang="0">
                  <a:pos x="150" y="74"/>
                </a:cxn>
                <a:cxn ang="0">
                  <a:pos x="149" y="82"/>
                </a:cxn>
                <a:cxn ang="0">
                  <a:pos x="149" y="89"/>
                </a:cxn>
                <a:cxn ang="0">
                  <a:pos x="144" y="103"/>
                </a:cxn>
                <a:cxn ang="0">
                  <a:pos x="136" y="116"/>
                </a:cxn>
                <a:cxn ang="0">
                  <a:pos x="128" y="128"/>
                </a:cxn>
                <a:cxn ang="0">
                  <a:pos x="116" y="136"/>
                </a:cxn>
                <a:cxn ang="0">
                  <a:pos x="104" y="142"/>
                </a:cxn>
                <a:cxn ang="0">
                  <a:pos x="90" y="147"/>
                </a:cxn>
                <a:cxn ang="0">
                  <a:pos x="83" y="149"/>
                </a:cxn>
                <a:cxn ang="0">
                  <a:pos x="76" y="149"/>
                </a:cxn>
                <a:cxn ang="0">
                  <a:pos x="76" y="149"/>
                </a:cxn>
                <a:cxn ang="0">
                  <a:pos x="67" y="149"/>
                </a:cxn>
                <a:cxn ang="0">
                  <a:pos x="60" y="147"/>
                </a:cxn>
                <a:cxn ang="0">
                  <a:pos x="46" y="142"/>
                </a:cxn>
                <a:cxn ang="0">
                  <a:pos x="34" y="136"/>
                </a:cxn>
                <a:cxn ang="0">
                  <a:pos x="22" y="128"/>
                </a:cxn>
                <a:cxn ang="0">
                  <a:pos x="14" y="116"/>
                </a:cxn>
                <a:cxn ang="0">
                  <a:pos x="6" y="103"/>
                </a:cxn>
                <a:cxn ang="0">
                  <a:pos x="1" y="89"/>
                </a:cxn>
                <a:cxn ang="0">
                  <a:pos x="1" y="82"/>
                </a:cxn>
                <a:cxn ang="0">
                  <a:pos x="0" y="74"/>
                </a:cxn>
                <a:cxn ang="0">
                  <a:pos x="0" y="74"/>
                </a:cxn>
                <a:cxn ang="0">
                  <a:pos x="1" y="67"/>
                </a:cxn>
                <a:cxn ang="0">
                  <a:pos x="1" y="60"/>
                </a:cxn>
                <a:cxn ang="0">
                  <a:pos x="6" y="45"/>
                </a:cxn>
                <a:cxn ang="0">
                  <a:pos x="14" y="32"/>
                </a:cxn>
                <a:cxn ang="0">
                  <a:pos x="22" y="21"/>
                </a:cxn>
                <a:cxn ang="0">
                  <a:pos x="34" y="13"/>
                </a:cxn>
                <a:cxn ang="0">
                  <a:pos x="46" y="5"/>
                </a:cxn>
                <a:cxn ang="0">
                  <a:pos x="60" y="1"/>
                </a:cxn>
                <a:cxn ang="0">
                  <a:pos x="67" y="0"/>
                </a:cxn>
                <a:cxn ang="0">
                  <a:pos x="76" y="0"/>
                </a:cxn>
                <a:cxn ang="0">
                  <a:pos x="76" y="0"/>
                </a:cxn>
              </a:cxnLst>
              <a:rect l="0" t="0" r="r" b="b"/>
              <a:pathLst>
                <a:path w="150" h="149">
                  <a:moveTo>
                    <a:pt x="76" y="0"/>
                  </a:moveTo>
                  <a:lnTo>
                    <a:pt x="76" y="0"/>
                  </a:lnTo>
                  <a:lnTo>
                    <a:pt x="83" y="0"/>
                  </a:lnTo>
                  <a:lnTo>
                    <a:pt x="90" y="1"/>
                  </a:lnTo>
                  <a:lnTo>
                    <a:pt x="104" y="5"/>
                  </a:lnTo>
                  <a:lnTo>
                    <a:pt x="116" y="13"/>
                  </a:lnTo>
                  <a:lnTo>
                    <a:pt x="128" y="21"/>
                  </a:lnTo>
                  <a:lnTo>
                    <a:pt x="136" y="32"/>
                  </a:lnTo>
                  <a:lnTo>
                    <a:pt x="144" y="45"/>
                  </a:lnTo>
                  <a:lnTo>
                    <a:pt x="149" y="60"/>
                  </a:lnTo>
                  <a:lnTo>
                    <a:pt x="149" y="67"/>
                  </a:lnTo>
                  <a:lnTo>
                    <a:pt x="150" y="74"/>
                  </a:lnTo>
                  <a:lnTo>
                    <a:pt x="150" y="74"/>
                  </a:lnTo>
                  <a:lnTo>
                    <a:pt x="149" y="82"/>
                  </a:lnTo>
                  <a:lnTo>
                    <a:pt x="149" y="89"/>
                  </a:lnTo>
                  <a:lnTo>
                    <a:pt x="144" y="103"/>
                  </a:lnTo>
                  <a:lnTo>
                    <a:pt x="136" y="116"/>
                  </a:lnTo>
                  <a:lnTo>
                    <a:pt x="128" y="128"/>
                  </a:lnTo>
                  <a:lnTo>
                    <a:pt x="116" y="136"/>
                  </a:lnTo>
                  <a:lnTo>
                    <a:pt x="104" y="142"/>
                  </a:lnTo>
                  <a:lnTo>
                    <a:pt x="90" y="147"/>
                  </a:lnTo>
                  <a:lnTo>
                    <a:pt x="83" y="149"/>
                  </a:lnTo>
                  <a:lnTo>
                    <a:pt x="76" y="149"/>
                  </a:lnTo>
                  <a:lnTo>
                    <a:pt x="76" y="149"/>
                  </a:lnTo>
                  <a:lnTo>
                    <a:pt x="67" y="149"/>
                  </a:lnTo>
                  <a:lnTo>
                    <a:pt x="60" y="147"/>
                  </a:lnTo>
                  <a:lnTo>
                    <a:pt x="46" y="142"/>
                  </a:lnTo>
                  <a:lnTo>
                    <a:pt x="34" y="136"/>
                  </a:lnTo>
                  <a:lnTo>
                    <a:pt x="22" y="128"/>
                  </a:lnTo>
                  <a:lnTo>
                    <a:pt x="14" y="116"/>
                  </a:lnTo>
                  <a:lnTo>
                    <a:pt x="6" y="103"/>
                  </a:lnTo>
                  <a:lnTo>
                    <a:pt x="1" y="89"/>
                  </a:lnTo>
                  <a:lnTo>
                    <a:pt x="1" y="82"/>
                  </a:lnTo>
                  <a:lnTo>
                    <a:pt x="0" y="74"/>
                  </a:lnTo>
                  <a:lnTo>
                    <a:pt x="0" y="74"/>
                  </a:lnTo>
                  <a:lnTo>
                    <a:pt x="1" y="67"/>
                  </a:lnTo>
                  <a:lnTo>
                    <a:pt x="1" y="60"/>
                  </a:lnTo>
                  <a:lnTo>
                    <a:pt x="6" y="45"/>
                  </a:lnTo>
                  <a:lnTo>
                    <a:pt x="14" y="32"/>
                  </a:lnTo>
                  <a:lnTo>
                    <a:pt x="22" y="21"/>
                  </a:lnTo>
                  <a:lnTo>
                    <a:pt x="34" y="13"/>
                  </a:lnTo>
                  <a:lnTo>
                    <a:pt x="46" y="5"/>
                  </a:lnTo>
                  <a:lnTo>
                    <a:pt x="60" y="1"/>
                  </a:lnTo>
                  <a:lnTo>
                    <a:pt x="67" y="0"/>
                  </a:lnTo>
                  <a:lnTo>
                    <a:pt x="76" y="0"/>
                  </a:lnTo>
                  <a:lnTo>
                    <a:pt x="76" y="0"/>
                  </a:lnTo>
                  <a:close/>
                </a:path>
              </a:pathLst>
            </a:custGeom>
            <a:grpFill/>
            <a:ln w="9525">
              <a:noFill/>
              <a:round/>
            </a:ln>
          </p:spPr>
          <p:txBody>
            <a:bodyPr vert="horz" wrap="square" lIns="91440" tIns="45720" rIns="91440" bIns="45720" numCol="1" anchor="t" anchorCtr="0" compatLnSpc="1"/>
            <a:lstStyle/>
            <a:p>
              <a:endParaRPr lang="en-US"/>
            </a:p>
          </p:txBody>
        </p:sp>
        <p:sp>
          <p:nvSpPr>
            <p:cNvPr id="142" name="Freeform 34"/>
            <p:cNvSpPr/>
            <p:nvPr/>
          </p:nvSpPr>
          <p:spPr bwMode="auto">
            <a:xfrm>
              <a:off x="3428980" y="3716350"/>
              <a:ext cx="88900" cy="65088"/>
            </a:xfrm>
            <a:custGeom>
              <a:avLst/>
              <a:gdLst/>
              <a:ahLst/>
              <a:cxnLst>
                <a:cxn ang="0">
                  <a:pos x="25" y="0"/>
                </a:cxn>
                <a:cxn ang="0">
                  <a:pos x="88" y="0"/>
                </a:cxn>
                <a:cxn ang="0">
                  <a:pos x="88" y="0"/>
                </a:cxn>
                <a:cxn ang="0">
                  <a:pos x="93" y="1"/>
                </a:cxn>
                <a:cxn ang="0">
                  <a:pos x="98" y="3"/>
                </a:cxn>
                <a:cxn ang="0">
                  <a:pos x="103" y="5"/>
                </a:cxn>
                <a:cxn ang="0">
                  <a:pos x="107" y="8"/>
                </a:cxn>
                <a:cxn ang="0">
                  <a:pos x="109" y="11"/>
                </a:cxn>
                <a:cxn ang="0">
                  <a:pos x="111" y="16"/>
                </a:cxn>
                <a:cxn ang="0">
                  <a:pos x="113" y="21"/>
                </a:cxn>
                <a:cxn ang="0">
                  <a:pos x="114" y="26"/>
                </a:cxn>
                <a:cxn ang="0">
                  <a:pos x="114" y="57"/>
                </a:cxn>
                <a:cxn ang="0">
                  <a:pos x="114" y="57"/>
                </a:cxn>
                <a:cxn ang="0">
                  <a:pos x="113" y="62"/>
                </a:cxn>
                <a:cxn ang="0">
                  <a:pos x="111" y="67"/>
                </a:cxn>
                <a:cxn ang="0">
                  <a:pos x="109" y="72"/>
                </a:cxn>
                <a:cxn ang="0">
                  <a:pos x="107" y="76"/>
                </a:cxn>
                <a:cxn ang="0">
                  <a:pos x="103" y="78"/>
                </a:cxn>
                <a:cxn ang="0">
                  <a:pos x="98" y="80"/>
                </a:cxn>
                <a:cxn ang="0">
                  <a:pos x="93" y="82"/>
                </a:cxn>
                <a:cxn ang="0">
                  <a:pos x="88" y="83"/>
                </a:cxn>
                <a:cxn ang="0">
                  <a:pos x="25" y="83"/>
                </a:cxn>
                <a:cxn ang="0">
                  <a:pos x="25" y="83"/>
                </a:cxn>
                <a:cxn ang="0">
                  <a:pos x="20" y="82"/>
                </a:cxn>
                <a:cxn ang="0">
                  <a:pos x="15" y="80"/>
                </a:cxn>
                <a:cxn ang="0">
                  <a:pos x="11" y="78"/>
                </a:cxn>
                <a:cxn ang="0">
                  <a:pos x="8" y="76"/>
                </a:cxn>
                <a:cxn ang="0">
                  <a:pos x="4" y="72"/>
                </a:cxn>
                <a:cxn ang="0">
                  <a:pos x="3" y="67"/>
                </a:cxn>
                <a:cxn ang="0">
                  <a:pos x="0" y="62"/>
                </a:cxn>
                <a:cxn ang="0">
                  <a:pos x="0" y="57"/>
                </a:cxn>
                <a:cxn ang="0">
                  <a:pos x="0" y="26"/>
                </a:cxn>
                <a:cxn ang="0">
                  <a:pos x="0" y="26"/>
                </a:cxn>
                <a:cxn ang="0">
                  <a:pos x="0" y="21"/>
                </a:cxn>
                <a:cxn ang="0">
                  <a:pos x="3" y="16"/>
                </a:cxn>
                <a:cxn ang="0">
                  <a:pos x="4" y="11"/>
                </a:cxn>
                <a:cxn ang="0">
                  <a:pos x="8" y="8"/>
                </a:cxn>
                <a:cxn ang="0">
                  <a:pos x="11" y="5"/>
                </a:cxn>
                <a:cxn ang="0">
                  <a:pos x="15" y="3"/>
                </a:cxn>
                <a:cxn ang="0">
                  <a:pos x="20" y="1"/>
                </a:cxn>
                <a:cxn ang="0">
                  <a:pos x="25" y="0"/>
                </a:cxn>
                <a:cxn ang="0">
                  <a:pos x="25" y="0"/>
                </a:cxn>
              </a:cxnLst>
              <a:rect l="0" t="0" r="r" b="b"/>
              <a:pathLst>
                <a:path w="114" h="83">
                  <a:moveTo>
                    <a:pt x="25" y="0"/>
                  </a:moveTo>
                  <a:lnTo>
                    <a:pt x="88" y="0"/>
                  </a:lnTo>
                  <a:lnTo>
                    <a:pt x="88" y="0"/>
                  </a:lnTo>
                  <a:lnTo>
                    <a:pt x="93" y="1"/>
                  </a:lnTo>
                  <a:lnTo>
                    <a:pt x="98" y="3"/>
                  </a:lnTo>
                  <a:lnTo>
                    <a:pt x="103" y="5"/>
                  </a:lnTo>
                  <a:lnTo>
                    <a:pt x="107" y="8"/>
                  </a:lnTo>
                  <a:lnTo>
                    <a:pt x="109" y="11"/>
                  </a:lnTo>
                  <a:lnTo>
                    <a:pt x="111" y="16"/>
                  </a:lnTo>
                  <a:lnTo>
                    <a:pt x="113" y="21"/>
                  </a:lnTo>
                  <a:lnTo>
                    <a:pt x="114" y="26"/>
                  </a:lnTo>
                  <a:lnTo>
                    <a:pt x="114" y="57"/>
                  </a:lnTo>
                  <a:lnTo>
                    <a:pt x="114" y="57"/>
                  </a:lnTo>
                  <a:lnTo>
                    <a:pt x="113" y="62"/>
                  </a:lnTo>
                  <a:lnTo>
                    <a:pt x="111" y="67"/>
                  </a:lnTo>
                  <a:lnTo>
                    <a:pt x="109" y="72"/>
                  </a:lnTo>
                  <a:lnTo>
                    <a:pt x="107" y="76"/>
                  </a:lnTo>
                  <a:lnTo>
                    <a:pt x="103" y="78"/>
                  </a:lnTo>
                  <a:lnTo>
                    <a:pt x="98" y="80"/>
                  </a:lnTo>
                  <a:lnTo>
                    <a:pt x="93" y="82"/>
                  </a:lnTo>
                  <a:lnTo>
                    <a:pt x="88" y="83"/>
                  </a:lnTo>
                  <a:lnTo>
                    <a:pt x="25" y="83"/>
                  </a:lnTo>
                  <a:lnTo>
                    <a:pt x="25" y="83"/>
                  </a:lnTo>
                  <a:lnTo>
                    <a:pt x="20" y="82"/>
                  </a:lnTo>
                  <a:lnTo>
                    <a:pt x="15" y="80"/>
                  </a:lnTo>
                  <a:lnTo>
                    <a:pt x="11" y="78"/>
                  </a:lnTo>
                  <a:lnTo>
                    <a:pt x="8" y="76"/>
                  </a:lnTo>
                  <a:lnTo>
                    <a:pt x="4" y="72"/>
                  </a:lnTo>
                  <a:lnTo>
                    <a:pt x="3" y="67"/>
                  </a:lnTo>
                  <a:lnTo>
                    <a:pt x="0" y="62"/>
                  </a:lnTo>
                  <a:lnTo>
                    <a:pt x="0" y="57"/>
                  </a:lnTo>
                  <a:lnTo>
                    <a:pt x="0" y="26"/>
                  </a:lnTo>
                  <a:lnTo>
                    <a:pt x="0" y="26"/>
                  </a:lnTo>
                  <a:lnTo>
                    <a:pt x="0" y="21"/>
                  </a:lnTo>
                  <a:lnTo>
                    <a:pt x="3" y="16"/>
                  </a:lnTo>
                  <a:lnTo>
                    <a:pt x="4" y="11"/>
                  </a:lnTo>
                  <a:lnTo>
                    <a:pt x="8" y="8"/>
                  </a:lnTo>
                  <a:lnTo>
                    <a:pt x="11" y="5"/>
                  </a:lnTo>
                  <a:lnTo>
                    <a:pt x="15" y="3"/>
                  </a:lnTo>
                  <a:lnTo>
                    <a:pt x="20" y="1"/>
                  </a:lnTo>
                  <a:lnTo>
                    <a:pt x="25" y="0"/>
                  </a:lnTo>
                  <a:lnTo>
                    <a:pt x="25" y="0"/>
                  </a:lnTo>
                  <a:close/>
                </a:path>
              </a:pathLst>
            </a:custGeom>
            <a:grpFill/>
            <a:ln w="9525">
              <a:noFill/>
              <a:round/>
            </a:ln>
          </p:spPr>
          <p:txBody>
            <a:bodyPr vert="horz" wrap="square" lIns="91440" tIns="45720" rIns="91440" bIns="45720" numCol="1" anchor="t" anchorCtr="0" compatLnSpc="1"/>
            <a:lstStyle/>
            <a:p>
              <a:endParaRPr lang="en-US"/>
            </a:p>
          </p:txBody>
        </p:sp>
        <p:sp>
          <p:nvSpPr>
            <p:cNvPr id="143" name="Freeform 35"/>
            <p:cNvSpPr/>
            <p:nvPr/>
          </p:nvSpPr>
          <p:spPr bwMode="auto">
            <a:xfrm>
              <a:off x="3428980" y="3640150"/>
              <a:ext cx="88900" cy="65088"/>
            </a:xfrm>
            <a:custGeom>
              <a:avLst/>
              <a:gdLst/>
              <a:ahLst/>
              <a:cxnLst>
                <a:cxn ang="0">
                  <a:pos x="25" y="0"/>
                </a:cxn>
                <a:cxn ang="0">
                  <a:pos x="88" y="0"/>
                </a:cxn>
                <a:cxn ang="0">
                  <a:pos x="88" y="0"/>
                </a:cxn>
                <a:cxn ang="0">
                  <a:pos x="93" y="0"/>
                </a:cxn>
                <a:cxn ang="0">
                  <a:pos x="98" y="1"/>
                </a:cxn>
                <a:cxn ang="0">
                  <a:pos x="103" y="4"/>
                </a:cxn>
                <a:cxn ang="0">
                  <a:pos x="107" y="7"/>
                </a:cxn>
                <a:cxn ang="0">
                  <a:pos x="109" y="11"/>
                </a:cxn>
                <a:cxn ang="0">
                  <a:pos x="111" y="15"/>
                </a:cxn>
                <a:cxn ang="0">
                  <a:pos x="113" y="20"/>
                </a:cxn>
                <a:cxn ang="0">
                  <a:pos x="114" y="25"/>
                </a:cxn>
                <a:cxn ang="0">
                  <a:pos x="114" y="57"/>
                </a:cxn>
                <a:cxn ang="0">
                  <a:pos x="114" y="57"/>
                </a:cxn>
                <a:cxn ang="0">
                  <a:pos x="113" y="62"/>
                </a:cxn>
                <a:cxn ang="0">
                  <a:pos x="111" y="65"/>
                </a:cxn>
                <a:cxn ang="0">
                  <a:pos x="109" y="70"/>
                </a:cxn>
                <a:cxn ang="0">
                  <a:pos x="107" y="74"/>
                </a:cxn>
                <a:cxn ang="0">
                  <a:pos x="103" y="77"/>
                </a:cxn>
                <a:cxn ang="0">
                  <a:pos x="98" y="79"/>
                </a:cxn>
                <a:cxn ang="0">
                  <a:pos x="93" y="80"/>
                </a:cxn>
                <a:cxn ang="0">
                  <a:pos x="88" y="81"/>
                </a:cxn>
                <a:cxn ang="0">
                  <a:pos x="25" y="81"/>
                </a:cxn>
                <a:cxn ang="0">
                  <a:pos x="25" y="81"/>
                </a:cxn>
                <a:cxn ang="0">
                  <a:pos x="20" y="80"/>
                </a:cxn>
                <a:cxn ang="0">
                  <a:pos x="15" y="79"/>
                </a:cxn>
                <a:cxn ang="0">
                  <a:pos x="11" y="77"/>
                </a:cxn>
                <a:cxn ang="0">
                  <a:pos x="8" y="74"/>
                </a:cxn>
                <a:cxn ang="0">
                  <a:pos x="4" y="70"/>
                </a:cxn>
                <a:cxn ang="0">
                  <a:pos x="3" y="65"/>
                </a:cxn>
                <a:cxn ang="0">
                  <a:pos x="0" y="62"/>
                </a:cxn>
                <a:cxn ang="0">
                  <a:pos x="0" y="57"/>
                </a:cxn>
                <a:cxn ang="0">
                  <a:pos x="0" y="25"/>
                </a:cxn>
                <a:cxn ang="0">
                  <a:pos x="0" y="25"/>
                </a:cxn>
                <a:cxn ang="0">
                  <a:pos x="0" y="20"/>
                </a:cxn>
                <a:cxn ang="0">
                  <a:pos x="3" y="15"/>
                </a:cxn>
                <a:cxn ang="0">
                  <a:pos x="4" y="11"/>
                </a:cxn>
                <a:cxn ang="0">
                  <a:pos x="8" y="7"/>
                </a:cxn>
                <a:cxn ang="0">
                  <a:pos x="11" y="4"/>
                </a:cxn>
                <a:cxn ang="0">
                  <a:pos x="15" y="1"/>
                </a:cxn>
                <a:cxn ang="0">
                  <a:pos x="20" y="0"/>
                </a:cxn>
                <a:cxn ang="0">
                  <a:pos x="25" y="0"/>
                </a:cxn>
                <a:cxn ang="0">
                  <a:pos x="25" y="0"/>
                </a:cxn>
              </a:cxnLst>
              <a:rect l="0" t="0" r="r" b="b"/>
              <a:pathLst>
                <a:path w="114" h="81">
                  <a:moveTo>
                    <a:pt x="25" y="0"/>
                  </a:moveTo>
                  <a:lnTo>
                    <a:pt x="88" y="0"/>
                  </a:lnTo>
                  <a:lnTo>
                    <a:pt x="88" y="0"/>
                  </a:lnTo>
                  <a:lnTo>
                    <a:pt x="93" y="0"/>
                  </a:lnTo>
                  <a:lnTo>
                    <a:pt x="98" y="1"/>
                  </a:lnTo>
                  <a:lnTo>
                    <a:pt x="103" y="4"/>
                  </a:lnTo>
                  <a:lnTo>
                    <a:pt x="107" y="7"/>
                  </a:lnTo>
                  <a:lnTo>
                    <a:pt x="109" y="11"/>
                  </a:lnTo>
                  <a:lnTo>
                    <a:pt x="111" y="15"/>
                  </a:lnTo>
                  <a:lnTo>
                    <a:pt x="113" y="20"/>
                  </a:lnTo>
                  <a:lnTo>
                    <a:pt x="114" y="25"/>
                  </a:lnTo>
                  <a:lnTo>
                    <a:pt x="114" y="57"/>
                  </a:lnTo>
                  <a:lnTo>
                    <a:pt x="114" y="57"/>
                  </a:lnTo>
                  <a:lnTo>
                    <a:pt x="113" y="62"/>
                  </a:lnTo>
                  <a:lnTo>
                    <a:pt x="111" y="65"/>
                  </a:lnTo>
                  <a:lnTo>
                    <a:pt x="109" y="70"/>
                  </a:lnTo>
                  <a:lnTo>
                    <a:pt x="107" y="74"/>
                  </a:lnTo>
                  <a:lnTo>
                    <a:pt x="103" y="77"/>
                  </a:lnTo>
                  <a:lnTo>
                    <a:pt x="98" y="79"/>
                  </a:lnTo>
                  <a:lnTo>
                    <a:pt x="93" y="80"/>
                  </a:lnTo>
                  <a:lnTo>
                    <a:pt x="88" y="81"/>
                  </a:lnTo>
                  <a:lnTo>
                    <a:pt x="25" y="81"/>
                  </a:lnTo>
                  <a:lnTo>
                    <a:pt x="25" y="81"/>
                  </a:lnTo>
                  <a:lnTo>
                    <a:pt x="20" y="80"/>
                  </a:lnTo>
                  <a:lnTo>
                    <a:pt x="15" y="79"/>
                  </a:lnTo>
                  <a:lnTo>
                    <a:pt x="11" y="77"/>
                  </a:lnTo>
                  <a:lnTo>
                    <a:pt x="8" y="74"/>
                  </a:lnTo>
                  <a:lnTo>
                    <a:pt x="4" y="70"/>
                  </a:lnTo>
                  <a:lnTo>
                    <a:pt x="3" y="65"/>
                  </a:lnTo>
                  <a:lnTo>
                    <a:pt x="0" y="62"/>
                  </a:lnTo>
                  <a:lnTo>
                    <a:pt x="0" y="57"/>
                  </a:lnTo>
                  <a:lnTo>
                    <a:pt x="0" y="25"/>
                  </a:lnTo>
                  <a:lnTo>
                    <a:pt x="0" y="25"/>
                  </a:lnTo>
                  <a:lnTo>
                    <a:pt x="0" y="20"/>
                  </a:lnTo>
                  <a:lnTo>
                    <a:pt x="3" y="15"/>
                  </a:lnTo>
                  <a:lnTo>
                    <a:pt x="4" y="11"/>
                  </a:lnTo>
                  <a:lnTo>
                    <a:pt x="8" y="7"/>
                  </a:lnTo>
                  <a:lnTo>
                    <a:pt x="11" y="4"/>
                  </a:lnTo>
                  <a:lnTo>
                    <a:pt x="15" y="1"/>
                  </a:lnTo>
                  <a:lnTo>
                    <a:pt x="20" y="0"/>
                  </a:lnTo>
                  <a:lnTo>
                    <a:pt x="25" y="0"/>
                  </a:lnTo>
                  <a:lnTo>
                    <a:pt x="25" y="0"/>
                  </a:lnTo>
                  <a:close/>
                </a:path>
              </a:pathLst>
            </a:custGeom>
            <a:grpFill/>
            <a:ln w="9525">
              <a:noFill/>
              <a:round/>
            </a:ln>
          </p:spPr>
          <p:txBody>
            <a:bodyPr vert="horz" wrap="square" lIns="91440" tIns="45720" rIns="91440" bIns="45720" numCol="1" anchor="t" anchorCtr="0" compatLnSpc="1"/>
            <a:lstStyle/>
            <a:p>
              <a:endParaRPr lang="en-US"/>
            </a:p>
          </p:txBody>
        </p:sp>
      </p:grpSp>
      <p:sp>
        <p:nvSpPr>
          <p:cNvPr id="144" name="Freeform 143"/>
          <p:cNvSpPr>
            <a:spLocks noEditPoints="1"/>
          </p:cNvSpPr>
          <p:nvPr/>
        </p:nvSpPr>
        <p:spPr bwMode="auto">
          <a:xfrm>
            <a:off x="7581527" y="4182701"/>
            <a:ext cx="370626" cy="3789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en-US" dirty="0"/>
          </a:p>
        </p:txBody>
      </p:sp>
      <p:sp>
        <p:nvSpPr>
          <p:cNvPr id="145" name="Rectangle 144"/>
          <p:cNvSpPr/>
          <p:nvPr/>
        </p:nvSpPr>
        <p:spPr>
          <a:xfrm>
            <a:off x="214282" y="428610"/>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ICON</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4"/>
                                        </p:tgtEl>
                                        <p:attrNameLst>
                                          <p:attrName>style.visibility</p:attrName>
                                        </p:attrNameLst>
                                      </p:cBhvr>
                                      <p:to>
                                        <p:strVal val="visible"/>
                                      </p:to>
                                    </p:set>
                                    <p:animEffect transition="in" filter="fade">
                                      <p:cBhvr>
                                        <p:cTn id="7"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p:cNvSpPr/>
          <p:nvPr/>
        </p:nvSpPr>
        <p:spPr bwMode="auto">
          <a:xfrm>
            <a:off x="714348" y="2428874"/>
            <a:ext cx="216186" cy="423948"/>
          </a:xfrm>
          <a:custGeom>
            <a:avLst/>
            <a:gdLst/>
            <a:ahLst/>
            <a:cxnLst>
              <a:cxn ang="0">
                <a:pos x="156" y="50"/>
              </a:cxn>
              <a:cxn ang="0">
                <a:pos x="128" y="50"/>
              </a:cxn>
              <a:cxn ang="0">
                <a:pos x="128" y="50"/>
              </a:cxn>
              <a:cxn ang="0">
                <a:pos x="121" y="50"/>
              </a:cxn>
              <a:cxn ang="0">
                <a:pos x="115" y="51"/>
              </a:cxn>
              <a:cxn ang="0">
                <a:pos x="110" y="53"/>
              </a:cxn>
              <a:cxn ang="0">
                <a:pos x="106" y="57"/>
              </a:cxn>
              <a:cxn ang="0">
                <a:pos x="104" y="61"/>
              </a:cxn>
              <a:cxn ang="0">
                <a:pos x="102" y="64"/>
              </a:cxn>
              <a:cxn ang="0">
                <a:pos x="100" y="76"/>
              </a:cxn>
              <a:cxn ang="0">
                <a:pos x="100" y="111"/>
              </a:cxn>
              <a:cxn ang="0">
                <a:pos x="154" y="111"/>
              </a:cxn>
              <a:cxn ang="0">
                <a:pos x="154" y="163"/>
              </a:cxn>
              <a:cxn ang="0">
                <a:pos x="100" y="163"/>
              </a:cxn>
              <a:cxn ang="0">
                <a:pos x="100" y="301"/>
              </a:cxn>
              <a:cxn ang="0">
                <a:pos x="47" y="301"/>
              </a:cxn>
              <a:cxn ang="0">
                <a:pos x="47" y="163"/>
              </a:cxn>
              <a:cxn ang="0">
                <a:pos x="0" y="163"/>
              </a:cxn>
              <a:cxn ang="0">
                <a:pos x="0" y="111"/>
              </a:cxn>
              <a:cxn ang="0">
                <a:pos x="47" y="111"/>
              </a:cxn>
              <a:cxn ang="0">
                <a:pos x="47" y="70"/>
              </a:cxn>
              <a:cxn ang="0">
                <a:pos x="47" y="70"/>
              </a:cxn>
              <a:cxn ang="0">
                <a:pos x="47" y="53"/>
              </a:cxn>
              <a:cxn ang="0">
                <a:pos x="50" y="40"/>
              </a:cxn>
              <a:cxn ang="0">
                <a:pos x="58" y="27"/>
              </a:cxn>
              <a:cxn ang="0">
                <a:pos x="65" y="18"/>
              </a:cxn>
              <a:cxn ang="0">
                <a:pos x="74" y="11"/>
              </a:cxn>
              <a:cxn ang="0">
                <a:pos x="87" y="3"/>
              </a:cxn>
              <a:cxn ang="0">
                <a:pos x="100" y="1"/>
              </a:cxn>
              <a:cxn ang="0">
                <a:pos x="115" y="0"/>
              </a:cxn>
              <a:cxn ang="0">
                <a:pos x="156" y="0"/>
              </a:cxn>
              <a:cxn ang="0">
                <a:pos x="156" y="50"/>
              </a:cxn>
            </a:cxnLst>
            <a:rect l="0" t="0" r="r" b="b"/>
            <a:pathLst>
              <a:path w="156" h="301">
                <a:moveTo>
                  <a:pt x="156" y="50"/>
                </a:moveTo>
                <a:lnTo>
                  <a:pt x="128" y="50"/>
                </a:lnTo>
                <a:lnTo>
                  <a:pt x="128" y="50"/>
                </a:lnTo>
                <a:lnTo>
                  <a:pt x="121" y="50"/>
                </a:lnTo>
                <a:lnTo>
                  <a:pt x="115" y="51"/>
                </a:lnTo>
                <a:lnTo>
                  <a:pt x="110" y="53"/>
                </a:lnTo>
                <a:lnTo>
                  <a:pt x="106" y="57"/>
                </a:lnTo>
                <a:lnTo>
                  <a:pt x="104" y="61"/>
                </a:lnTo>
                <a:lnTo>
                  <a:pt x="102" y="64"/>
                </a:lnTo>
                <a:lnTo>
                  <a:pt x="100" y="76"/>
                </a:lnTo>
                <a:lnTo>
                  <a:pt x="100" y="111"/>
                </a:lnTo>
                <a:lnTo>
                  <a:pt x="154" y="111"/>
                </a:lnTo>
                <a:lnTo>
                  <a:pt x="154" y="163"/>
                </a:lnTo>
                <a:lnTo>
                  <a:pt x="100" y="163"/>
                </a:lnTo>
                <a:lnTo>
                  <a:pt x="100" y="301"/>
                </a:lnTo>
                <a:lnTo>
                  <a:pt x="47" y="301"/>
                </a:lnTo>
                <a:lnTo>
                  <a:pt x="47" y="163"/>
                </a:lnTo>
                <a:lnTo>
                  <a:pt x="0" y="163"/>
                </a:lnTo>
                <a:lnTo>
                  <a:pt x="0" y="111"/>
                </a:lnTo>
                <a:lnTo>
                  <a:pt x="47" y="111"/>
                </a:lnTo>
                <a:lnTo>
                  <a:pt x="47" y="70"/>
                </a:lnTo>
                <a:lnTo>
                  <a:pt x="47" y="70"/>
                </a:lnTo>
                <a:lnTo>
                  <a:pt x="47" y="53"/>
                </a:lnTo>
                <a:lnTo>
                  <a:pt x="50" y="40"/>
                </a:lnTo>
                <a:lnTo>
                  <a:pt x="58" y="27"/>
                </a:lnTo>
                <a:lnTo>
                  <a:pt x="65" y="18"/>
                </a:lnTo>
                <a:lnTo>
                  <a:pt x="74" y="11"/>
                </a:lnTo>
                <a:lnTo>
                  <a:pt x="87" y="3"/>
                </a:lnTo>
                <a:lnTo>
                  <a:pt x="100" y="1"/>
                </a:lnTo>
                <a:lnTo>
                  <a:pt x="115" y="0"/>
                </a:lnTo>
                <a:lnTo>
                  <a:pt x="156" y="0"/>
                </a:lnTo>
                <a:lnTo>
                  <a:pt x="156" y="5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 name="Freeform 7"/>
          <p:cNvSpPr/>
          <p:nvPr/>
        </p:nvSpPr>
        <p:spPr bwMode="auto">
          <a:xfrm>
            <a:off x="1378232" y="2472808"/>
            <a:ext cx="415524" cy="342526"/>
          </a:xfrm>
          <a:custGeom>
            <a:avLst/>
            <a:gdLst/>
            <a:ahLst/>
            <a:cxnLst>
              <a:cxn ang="0">
                <a:pos x="295" y="30"/>
              </a:cxn>
              <a:cxn ang="0">
                <a:pos x="267" y="37"/>
              </a:cxn>
              <a:cxn ang="0">
                <a:pos x="280" y="24"/>
              </a:cxn>
              <a:cxn ang="0">
                <a:pos x="289" y="7"/>
              </a:cxn>
              <a:cxn ang="0">
                <a:pos x="287" y="6"/>
              </a:cxn>
              <a:cxn ang="0">
                <a:pos x="250" y="20"/>
              </a:cxn>
              <a:cxn ang="0">
                <a:pos x="230" y="6"/>
              </a:cxn>
              <a:cxn ang="0">
                <a:pos x="206" y="0"/>
              </a:cxn>
              <a:cxn ang="0">
                <a:pos x="171" y="11"/>
              </a:cxn>
              <a:cxn ang="0">
                <a:pos x="149" y="39"/>
              </a:cxn>
              <a:cxn ang="0">
                <a:pos x="143" y="63"/>
              </a:cxn>
              <a:cxn ang="0">
                <a:pos x="126" y="72"/>
              </a:cxn>
              <a:cxn ang="0">
                <a:pos x="78" y="55"/>
              </a:cxn>
              <a:cxn ang="0">
                <a:pos x="36" y="26"/>
              </a:cxn>
              <a:cxn ang="0">
                <a:pos x="23" y="11"/>
              </a:cxn>
              <a:cxn ang="0">
                <a:pos x="21" y="13"/>
              </a:cxn>
              <a:cxn ang="0">
                <a:pos x="13" y="43"/>
              </a:cxn>
              <a:cxn ang="0">
                <a:pos x="26" y="81"/>
              </a:cxn>
              <a:cxn ang="0">
                <a:pos x="24" y="89"/>
              </a:cxn>
              <a:cxn ang="0">
                <a:pos x="13" y="85"/>
              </a:cxn>
              <a:cxn ang="0">
                <a:pos x="12" y="87"/>
              </a:cxn>
              <a:cxn ang="0">
                <a:pos x="15" y="107"/>
              </a:cxn>
              <a:cxn ang="0">
                <a:pos x="30" y="131"/>
              </a:cxn>
              <a:cxn ang="0">
                <a:pos x="56" y="146"/>
              </a:cxn>
              <a:cxn ang="0">
                <a:pos x="36" y="146"/>
              </a:cxn>
              <a:cxn ang="0">
                <a:pos x="34" y="146"/>
              </a:cxn>
              <a:cxn ang="0">
                <a:pos x="37" y="155"/>
              </a:cxn>
              <a:cxn ang="0">
                <a:pos x="54" y="178"/>
              </a:cxn>
              <a:cxn ang="0">
                <a:pos x="78" y="189"/>
              </a:cxn>
              <a:cxn ang="0">
                <a:pos x="71" y="200"/>
              </a:cxn>
              <a:cxn ang="0">
                <a:pos x="15" y="213"/>
              </a:cxn>
              <a:cxn ang="0">
                <a:pos x="2" y="213"/>
              </a:cxn>
              <a:cxn ang="0">
                <a:pos x="0" y="215"/>
              </a:cxn>
              <a:cxn ang="0">
                <a:pos x="45" y="235"/>
              </a:cxn>
              <a:cxn ang="0">
                <a:pos x="95" y="242"/>
              </a:cxn>
              <a:cxn ang="0">
                <a:pos x="150" y="233"/>
              </a:cxn>
              <a:cxn ang="0">
                <a:pos x="197" y="211"/>
              </a:cxn>
              <a:cxn ang="0">
                <a:pos x="232" y="176"/>
              </a:cxn>
              <a:cxn ang="0">
                <a:pos x="256" y="133"/>
              </a:cxn>
              <a:cxn ang="0">
                <a:pos x="267" y="85"/>
              </a:cxn>
              <a:cxn ang="0">
                <a:pos x="267" y="63"/>
              </a:cxn>
              <a:cxn ang="0">
                <a:pos x="297" y="31"/>
              </a:cxn>
              <a:cxn ang="0">
                <a:pos x="297" y="30"/>
              </a:cxn>
            </a:cxnLst>
            <a:rect l="0" t="0" r="r" b="b"/>
            <a:pathLst>
              <a:path w="297" h="242">
                <a:moveTo>
                  <a:pt x="297" y="30"/>
                </a:moveTo>
                <a:lnTo>
                  <a:pt x="297" y="30"/>
                </a:lnTo>
                <a:lnTo>
                  <a:pt x="295" y="30"/>
                </a:lnTo>
                <a:lnTo>
                  <a:pt x="295" y="30"/>
                </a:lnTo>
                <a:lnTo>
                  <a:pt x="282" y="33"/>
                </a:lnTo>
                <a:lnTo>
                  <a:pt x="267" y="37"/>
                </a:lnTo>
                <a:lnTo>
                  <a:pt x="267" y="37"/>
                </a:lnTo>
                <a:lnTo>
                  <a:pt x="274" y="31"/>
                </a:lnTo>
                <a:lnTo>
                  <a:pt x="280" y="24"/>
                </a:lnTo>
                <a:lnTo>
                  <a:pt x="286" y="17"/>
                </a:lnTo>
                <a:lnTo>
                  <a:pt x="289" y="7"/>
                </a:lnTo>
                <a:lnTo>
                  <a:pt x="289" y="7"/>
                </a:lnTo>
                <a:lnTo>
                  <a:pt x="289" y="6"/>
                </a:lnTo>
                <a:lnTo>
                  <a:pt x="289" y="6"/>
                </a:lnTo>
                <a:lnTo>
                  <a:pt x="287" y="6"/>
                </a:lnTo>
                <a:lnTo>
                  <a:pt x="287" y="6"/>
                </a:lnTo>
                <a:lnTo>
                  <a:pt x="269" y="15"/>
                </a:lnTo>
                <a:lnTo>
                  <a:pt x="250" y="20"/>
                </a:lnTo>
                <a:lnTo>
                  <a:pt x="250" y="20"/>
                </a:lnTo>
                <a:lnTo>
                  <a:pt x="241" y="11"/>
                </a:lnTo>
                <a:lnTo>
                  <a:pt x="230" y="6"/>
                </a:lnTo>
                <a:lnTo>
                  <a:pt x="217" y="2"/>
                </a:lnTo>
                <a:lnTo>
                  <a:pt x="206" y="0"/>
                </a:lnTo>
                <a:lnTo>
                  <a:pt x="206" y="0"/>
                </a:lnTo>
                <a:lnTo>
                  <a:pt x="193" y="2"/>
                </a:lnTo>
                <a:lnTo>
                  <a:pt x="182" y="6"/>
                </a:lnTo>
                <a:lnTo>
                  <a:pt x="171" y="11"/>
                </a:lnTo>
                <a:lnTo>
                  <a:pt x="161" y="18"/>
                </a:lnTo>
                <a:lnTo>
                  <a:pt x="154" y="28"/>
                </a:lnTo>
                <a:lnTo>
                  <a:pt x="149" y="39"/>
                </a:lnTo>
                <a:lnTo>
                  <a:pt x="145" y="50"/>
                </a:lnTo>
                <a:lnTo>
                  <a:pt x="143" y="63"/>
                </a:lnTo>
                <a:lnTo>
                  <a:pt x="143" y="63"/>
                </a:lnTo>
                <a:lnTo>
                  <a:pt x="145" y="74"/>
                </a:lnTo>
                <a:lnTo>
                  <a:pt x="145" y="74"/>
                </a:lnTo>
                <a:lnTo>
                  <a:pt x="126" y="72"/>
                </a:lnTo>
                <a:lnTo>
                  <a:pt x="110" y="68"/>
                </a:lnTo>
                <a:lnTo>
                  <a:pt x="93" y="63"/>
                </a:lnTo>
                <a:lnTo>
                  <a:pt x="78" y="55"/>
                </a:lnTo>
                <a:lnTo>
                  <a:pt x="62" y="48"/>
                </a:lnTo>
                <a:lnTo>
                  <a:pt x="49" y="37"/>
                </a:lnTo>
                <a:lnTo>
                  <a:pt x="36" y="26"/>
                </a:lnTo>
                <a:lnTo>
                  <a:pt x="23" y="13"/>
                </a:lnTo>
                <a:lnTo>
                  <a:pt x="23" y="13"/>
                </a:lnTo>
                <a:lnTo>
                  <a:pt x="23" y="11"/>
                </a:lnTo>
                <a:lnTo>
                  <a:pt x="23" y="11"/>
                </a:lnTo>
                <a:lnTo>
                  <a:pt x="21" y="13"/>
                </a:lnTo>
                <a:lnTo>
                  <a:pt x="21" y="13"/>
                </a:lnTo>
                <a:lnTo>
                  <a:pt x="15" y="28"/>
                </a:lnTo>
                <a:lnTo>
                  <a:pt x="13" y="43"/>
                </a:lnTo>
                <a:lnTo>
                  <a:pt x="13" y="43"/>
                </a:lnTo>
                <a:lnTo>
                  <a:pt x="13" y="57"/>
                </a:lnTo>
                <a:lnTo>
                  <a:pt x="19" y="70"/>
                </a:lnTo>
                <a:lnTo>
                  <a:pt x="26" y="81"/>
                </a:lnTo>
                <a:lnTo>
                  <a:pt x="36" y="93"/>
                </a:lnTo>
                <a:lnTo>
                  <a:pt x="36" y="93"/>
                </a:lnTo>
                <a:lnTo>
                  <a:pt x="24" y="89"/>
                </a:lnTo>
                <a:lnTo>
                  <a:pt x="13" y="85"/>
                </a:lnTo>
                <a:lnTo>
                  <a:pt x="13" y="85"/>
                </a:lnTo>
                <a:lnTo>
                  <a:pt x="13" y="85"/>
                </a:lnTo>
                <a:lnTo>
                  <a:pt x="13" y="85"/>
                </a:lnTo>
                <a:lnTo>
                  <a:pt x="12" y="87"/>
                </a:lnTo>
                <a:lnTo>
                  <a:pt x="12" y="87"/>
                </a:lnTo>
                <a:lnTo>
                  <a:pt x="12" y="87"/>
                </a:lnTo>
                <a:lnTo>
                  <a:pt x="13" y="96"/>
                </a:lnTo>
                <a:lnTo>
                  <a:pt x="15" y="107"/>
                </a:lnTo>
                <a:lnTo>
                  <a:pt x="19" y="115"/>
                </a:lnTo>
                <a:lnTo>
                  <a:pt x="24" y="124"/>
                </a:lnTo>
                <a:lnTo>
                  <a:pt x="30" y="131"/>
                </a:lnTo>
                <a:lnTo>
                  <a:pt x="37" y="137"/>
                </a:lnTo>
                <a:lnTo>
                  <a:pt x="47" y="143"/>
                </a:lnTo>
                <a:lnTo>
                  <a:pt x="56" y="146"/>
                </a:lnTo>
                <a:lnTo>
                  <a:pt x="56" y="146"/>
                </a:lnTo>
                <a:lnTo>
                  <a:pt x="45" y="146"/>
                </a:lnTo>
                <a:lnTo>
                  <a:pt x="36" y="146"/>
                </a:lnTo>
                <a:lnTo>
                  <a:pt x="36" y="146"/>
                </a:lnTo>
                <a:lnTo>
                  <a:pt x="34" y="146"/>
                </a:lnTo>
                <a:lnTo>
                  <a:pt x="34" y="146"/>
                </a:lnTo>
                <a:lnTo>
                  <a:pt x="34" y="148"/>
                </a:lnTo>
                <a:lnTo>
                  <a:pt x="34" y="148"/>
                </a:lnTo>
                <a:lnTo>
                  <a:pt x="37" y="155"/>
                </a:lnTo>
                <a:lnTo>
                  <a:pt x="41" y="165"/>
                </a:lnTo>
                <a:lnTo>
                  <a:pt x="47" y="170"/>
                </a:lnTo>
                <a:lnTo>
                  <a:pt x="54" y="178"/>
                </a:lnTo>
                <a:lnTo>
                  <a:pt x="62" y="181"/>
                </a:lnTo>
                <a:lnTo>
                  <a:pt x="69" y="187"/>
                </a:lnTo>
                <a:lnTo>
                  <a:pt x="78" y="189"/>
                </a:lnTo>
                <a:lnTo>
                  <a:pt x="87" y="191"/>
                </a:lnTo>
                <a:lnTo>
                  <a:pt x="87" y="191"/>
                </a:lnTo>
                <a:lnTo>
                  <a:pt x="71" y="200"/>
                </a:lnTo>
                <a:lnTo>
                  <a:pt x="54" y="207"/>
                </a:lnTo>
                <a:lnTo>
                  <a:pt x="36" y="211"/>
                </a:lnTo>
                <a:lnTo>
                  <a:pt x="15" y="213"/>
                </a:lnTo>
                <a:lnTo>
                  <a:pt x="15" y="213"/>
                </a:lnTo>
                <a:lnTo>
                  <a:pt x="2" y="213"/>
                </a:lnTo>
                <a:lnTo>
                  <a:pt x="2" y="213"/>
                </a:lnTo>
                <a:lnTo>
                  <a:pt x="0" y="213"/>
                </a:lnTo>
                <a:lnTo>
                  <a:pt x="0" y="213"/>
                </a:lnTo>
                <a:lnTo>
                  <a:pt x="0" y="215"/>
                </a:lnTo>
                <a:lnTo>
                  <a:pt x="0" y="215"/>
                </a:lnTo>
                <a:lnTo>
                  <a:pt x="23" y="228"/>
                </a:lnTo>
                <a:lnTo>
                  <a:pt x="45" y="235"/>
                </a:lnTo>
                <a:lnTo>
                  <a:pt x="69" y="241"/>
                </a:lnTo>
                <a:lnTo>
                  <a:pt x="95" y="242"/>
                </a:lnTo>
                <a:lnTo>
                  <a:pt x="95" y="242"/>
                </a:lnTo>
                <a:lnTo>
                  <a:pt x="113" y="241"/>
                </a:lnTo>
                <a:lnTo>
                  <a:pt x="132" y="239"/>
                </a:lnTo>
                <a:lnTo>
                  <a:pt x="150" y="233"/>
                </a:lnTo>
                <a:lnTo>
                  <a:pt x="167" y="228"/>
                </a:lnTo>
                <a:lnTo>
                  <a:pt x="182" y="220"/>
                </a:lnTo>
                <a:lnTo>
                  <a:pt x="197" y="211"/>
                </a:lnTo>
                <a:lnTo>
                  <a:pt x="210" y="200"/>
                </a:lnTo>
                <a:lnTo>
                  <a:pt x="221" y="189"/>
                </a:lnTo>
                <a:lnTo>
                  <a:pt x="232" y="176"/>
                </a:lnTo>
                <a:lnTo>
                  <a:pt x="241" y="161"/>
                </a:lnTo>
                <a:lnTo>
                  <a:pt x="248" y="148"/>
                </a:lnTo>
                <a:lnTo>
                  <a:pt x="256" y="133"/>
                </a:lnTo>
                <a:lnTo>
                  <a:pt x="261" y="117"/>
                </a:lnTo>
                <a:lnTo>
                  <a:pt x="265" y="102"/>
                </a:lnTo>
                <a:lnTo>
                  <a:pt x="267" y="85"/>
                </a:lnTo>
                <a:lnTo>
                  <a:pt x="267" y="70"/>
                </a:lnTo>
                <a:lnTo>
                  <a:pt x="267" y="70"/>
                </a:lnTo>
                <a:lnTo>
                  <a:pt x="267" y="63"/>
                </a:lnTo>
                <a:lnTo>
                  <a:pt x="267" y="63"/>
                </a:lnTo>
                <a:lnTo>
                  <a:pt x="284" y="48"/>
                </a:lnTo>
                <a:lnTo>
                  <a:pt x="297" y="31"/>
                </a:lnTo>
                <a:lnTo>
                  <a:pt x="297" y="31"/>
                </a:lnTo>
                <a:lnTo>
                  <a:pt x="297" y="30"/>
                </a:lnTo>
                <a:lnTo>
                  <a:pt x="297" y="3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53" name="Group 247"/>
          <p:cNvGrpSpPr/>
          <p:nvPr/>
        </p:nvGrpSpPr>
        <p:grpSpPr>
          <a:xfrm>
            <a:off x="2949572" y="2437801"/>
            <a:ext cx="412716" cy="421138"/>
            <a:chOff x="3516328" y="2223158"/>
            <a:chExt cx="315988" cy="322436"/>
          </a:xfrm>
        </p:grpSpPr>
        <p:sp>
          <p:nvSpPr>
            <p:cNvPr id="4" name="Freeform 8"/>
            <p:cNvSpPr>
              <a:spLocks noEditPoints="1"/>
            </p:cNvSpPr>
            <p:nvPr/>
          </p:nvSpPr>
          <p:spPr bwMode="auto">
            <a:xfrm>
              <a:off x="3516328" y="2223158"/>
              <a:ext cx="210658" cy="322436"/>
            </a:xfrm>
            <a:custGeom>
              <a:avLst/>
              <a:gdLst/>
              <a:ahLst/>
              <a:cxnLst>
                <a:cxn ang="0">
                  <a:pos x="141" y="161"/>
                </a:cxn>
                <a:cxn ang="0">
                  <a:pos x="132" y="144"/>
                </a:cxn>
                <a:cxn ang="0">
                  <a:pos x="135" y="133"/>
                </a:cxn>
                <a:cxn ang="0">
                  <a:pos x="154" y="115"/>
                </a:cxn>
                <a:cxn ang="0">
                  <a:pos x="173" y="89"/>
                </a:cxn>
                <a:cxn ang="0">
                  <a:pos x="174" y="70"/>
                </a:cxn>
                <a:cxn ang="0">
                  <a:pos x="169" y="43"/>
                </a:cxn>
                <a:cxn ang="0">
                  <a:pos x="147" y="17"/>
                </a:cxn>
                <a:cxn ang="0">
                  <a:pos x="121" y="0"/>
                </a:cxn>
                <a:cxn ang="0">
                  <a:pos x="84" y="6"/>
                </a:cxn>
                <a:cxn ang="0">
                  <a:pos x="45" y="24"/>
                </a:cxn>
                <a:cxn ang="0">
                  <a:pos x="26" y="50"/>
                </a:cxn>
                <a:cxn ang="0">
                  <a:pos x="21" y="78"/>
                </a:cxn>
                <a:cxn ang="0">
                  <a:pos x="30" y="109"/>
                </a:cxn>
                <a:cxn ang="0">
                  <a:pos x="58" y="133"/>
                </a:cxn>
                <a:cxn ang="0">
                  <a:pos x="86" y="139"/>
                </a:cxn>
                <a:cxn ang="0">
                  <a:pos x="95" y="144"/>
                </a:cxn>
                <a:cxn ang="0">
                  <a:pos x="95" y="161"/>
                </a:cxn>
                <a:cxn ang="0">
                  <a:pos x="106" y="180"/>
                </a:cxn>
                <a:cxn ang="0">
                  <a:pos x="50" y="189"/>
                </a:cxn>
                <a:cxn ang="0">
                  <a:pos x="32" y="198"/>
                </a:cxn>
                <a:cxn ang="0">
                  <a:pos x="8" y="222"/>
                </a:cxn>
                <a:cxn ang="0">
                  <a:pos x="0" y="246"/>
                </a:cxn>
                <a:cxn ang="0">
                  <a:pos x="13" y="278"/>
                </a:cxn>
                <a:cxn ang="0">
                  <a:pos x="48" y="298"/>
                </a:cxn>
                <a:cxn ang="0">
                  <a:pos x="86" y="302"/>
                </a:cxn>
                <a:cxn ang="0">
                  <a:pos x="148" y="289"/>
                </a:cxn>
                <a:cxn ang="0">
                  <a:pos x="182" y="256"/>
                </a:cxn>
                <a:cxn ang="0">
                  <a:pos x="189" y="228"/>
                </a:cxn>
                <a:cxn ang="0">
                  <a:pos x="182" y="202"/>
                </a:cxn>
                <a:cxn ang="0">
                  <a:pos x="156" y="172"/>
                </a:cxn>
                <a:cxn ang="0">
                  <a:pos x="104" y="128"/>
                </a:cxn>
                <a:cxn ang="0">
                  <a:pos x="74" y="113"/>
                </a:cxn>
                <a:cxn ang="0">
                  <a:pos x="58" y="80"/>
                </a:cxn>
                <a:cxn ang="0">
                  <a:pos x="56" y="57"/>
                </a:cxn>
                <a:cxn ang="0">
                  <a:pos x="63" y="28"/>
                </a:cxn>
                <a:cxn ang="0">
                  <a:pos x="76" y="19"/>
                </a:cxn>
                <a:cxn ang="0">
                  <a:pos x="91" y="15"/>
                </a:cxn>
                <a:cxn ang="0">
                  <a:pos x="121" y="32"/>
                </a:cxn>
                <a:cxn ang="0">
                  <a:pos x="137" y="65"/>
                </a:cxn>
                <a:cxn ang="0">
                  <a:pos x="141" y="87"/>
                </a:cxn>
                <a:cxn ang="0">
                  <a:pos x="135" y="109"/>
                </a:cxn>
                <a:cxn ang="0">
                  <a:pos x="126" y="120"/>
                </a:cxn>
                <a:cxn ang="0">
                  <a:pos x="104" y="128"/>
                </a:cxn>
                <a:cxn ang="0">
                  <a:pos x="104" y="285"/>
                </a:cxn>
                <a:cxn ang="0">
                  <a:pos x="63" y="278"/>
                </a:cxn>
                <a:cxn ang="0">
                  <a:pos x="41" y="257"/>
                </a:cxn>
                <a:cxn ang="0">
                  <a:pos x="36" y="239"/>
                </a:cxn>
                <a:cxn ang="0">
                  <a:pos x="43" y="213"/>
                </a:cxn>
                <a:cxn ang="0">
                  <a:pos x="69" y="198"/>
                </a:cxn>
                <a:cxn ang="0">
                  <a:pos x="95" y="193"/>
                </a:cxn>
                <a:cxn ang="0">
                  <a:pos x="119" y="191"/>
                </a:cxn>
                <a:cxn ang="0">
                  <a:pos x="152" y="218"/>
                </a:cxn>
                <a:cxn ang="0">
                  <a:pos x="161" y="237"/>
                </a:cxn>
                <a:cxn ang="0">
                  <a:pos x="161" y="252"/>
                </a:cxn>
                <a:cxn ang="0">
                  <a:pos x="148" y="274"/>
                </a:cxn>
                <a:cxn ang="0">
                  <a:pos x="117" y="285"/>
                </a:cxn>
              </a:cxnLst>
              <a:rect l="0" t="0" r="r" b="b"/>
              <a:pathLst>
                <a:path w="197" h="302">
                  <a:moveTo>
                    <a:pt x="156" y="172"/>
                  </a:moveTo>
                  <a:lnTo>
                    <a:pt x="141" y="161"/>
                  </a:lnTo>
                  <a:lnTo>
                    <a:pt x="141" y="161"/>
                  </a:lnTo>
                  <a:lnTo>
                    <a:pt x="135" y="156"/>
                  </a:lnTo>
                  <a:lnTo>
                    <a:pt x="132" y="150"/>
                  </a:lnTo>
                  <a:lnTo>
                    <a:pt x="132" y="144"/>
                  </a:lnTo>
                  <a:lnTo>
                    <a:pt x="132" y="144"/>
                  </a:lnTo>
                  <a:lnTo>
                    <a:pt x="132" y="139"/>
                  </a:lnTo>
                  <a:lnTo>
                    <a:pt x="135" y="133"/>
                  </a:lnTo>
                  <a:lnTo>
                    <a:pt x="143" y="126"/>
                  </a:lnTo>
                  <a:lnTo>
                    <a:pt x="143" y="126"/>
                  </a:lnTo>
                  <a:lnTo>
                    <a:pt x="154" y="115"/>
                  </a:lnTo>
                  <a:lnTo>
                    <a:pt x="165" y="104"/>
                  </a:lnTo>
                  <a:lnTo>
                    <a:pt x="169" y="96"/>
                  </a:lnTo>
                  <a:lnTo>
                    <a:pt x="173" y="89"/>
                  </a:lnTo>
                  <a:lnTo>
                    <a:pt x="174" y="80"/>
                  </a:lnTo>
                  <a:lnTo>
                    <a:pt x="174" y="70"/>
                  </a:lnTo>
                  <a:lnTo>
                    <a:pt x="174" y="70"/>
                  </a:lnTo>
                  <a:lnTo>
                    <a:pt x="174" y="59"/>
                  </a:lnTo>
                  <a:lnTo>
                    <a:pt x="173" y="50"/>
                  </a:lnTo>
                  <a:lnTo>
                    <a:pt x="169" y="43"/>
                  </a:lnTo>
                  <a:lnTo>
                    <a:pt x="165" y="35"/>
                  </a:lnTo>
                  <a:lnTo>
                    <a:pt x="156" y="24"/>
                  </a:lnTo>
                  <a:lnTo>
                    <a:pt x="147" y="17"/>
                  </a:lnTo>
                  <a:lnTo>
                    <a:pt x="173" y="17"/>
                  </a:lnTo>
                  <a:lnTo>
                    <a:pt x="197" y="0"/>
                  </a:lnTo>
                  <a:lnTo>
                    <a:pt x="121" y="0"/>
                  </a:lnTo>
                  <a:lnTo>
                    <a:pt x="121" y="0"/>
                  </a:lnTo>
                  <a:lnTo>
                    <a:pt x="102" y="2"/>
                  </a:lnTo>
                  <a:lnTo>
                    <a:pt x="84" y="6"/>
                  </a:lnTo>
                  <a:lnTo>
                    <a:pt x="63" y="13"/>
                  </a:lnTo>
                  <a:lnTo>
                    <a:pt x="54" y="19"/>
                  </a:lnTo>
                  <a:lnTo>
                    <a:pt x="45" y="24"/>
                  </a:lnTo>
                  <a:lnTo>
                    <a:pt x="45" y="24"/>
                  </a:lnTo>
                  <a:lnTo>
                    <a:pt x="34" y="35"/>
                  </a:lnTo>
                  <a:lnTo>
                    <a:pt x="26" y="50"/>
                  </a:lnTo>
                  <a:lnTo>
                    <a:pt x="23" y="63"/>
                  </a:lnTo>
                  <a:lnTo>
                    <a:pt x="21" y="78"/>
                  </a:lnTo>
                  <a:lnTo>
                    <a:pt x="21" y="78"/>
                  </a:lnTo>
                  <a:lnTo>
                    <a:pt x="21" y="89"/>
                  </a:lnTo>
                  <a:lnTo>
                    <a:pt x="24" y="100"/>
                  </a:lnTo>
                  <a:lnTo>
                    <a:pt x="30" y="109"/>
                  </a:lnTo>
                  <a:lnTo>
                    <a:pt x="37" y="119"/>
                  </a:lnTo>
                  <a:lnTo>
                    <a:pt x="47" y="128"/>
                  </a:lnTo>
                  <a:lnTo>
                    <a:pt x="58" y="133"/>
                  </a:lnTo>
                  <a:lnTo>
                    <a:pt x="71" y="137"/>
                  </a:lnTo>
                  <a:lnTo>
                    <a:pt x="86" y="139"/>
                  </a:lnTo>
                  <a:lnTo>
                    <a:pt x="86" y="139"/>
                  </a:lnTo>
                  <a:lnTo>
                    <a:pt x="98" y="139"/>
                  </a:lnTo>
                  <a:lnTo>
                    <a:pt x="98" y="139"/>
                  </a:lnTo>
                  <a:lnTo>
                    <a:pt x="95" y="144"/>
                  </a:lnTo>
                  <a:lnTo>
                    <a:pt x="95" y="154"/>
                  </a:lnTo>
                  <a:lnTo>
                    <a:pt x="95" y="154"/>
                  </a:lnTo>
                  <a:lnTo>
                    <a:pt x="95" y="161"/>
                  </a:lnTo>
                  <a:lnTo>
                    <a:pt x="98" y="169"/>
                  </a:lnTo>
                  <a:lnTo>
                    <a:pt x="106" y="180"/>
                  </a:lnTo>
                  <a:lnTo>
                    <a:pt x="106" y="180"/>
                  </a:lnTo>
                  <a:lnTo>
                    <a:pt x="91" y="181"/>
                  </a:lnTo>
                  <a:lnTo>
                    <a:pt x="71" y="183"/>
                  </a:lnTo>
                  <a:lnTo>
                    <a:pt x="50" y="189"/>
                  </a:lnTo>
                  <a:lnTo>
                    <a:pt x="41" y="193"/>
                  </a:lnTo>
                  <a:lnTo>
                    <a:pt x="32" y="198"/>
                  </a:lnTo>
                  <a:lnTo>
                    <a:pt x="32" y="198"/>
                  </a:lnTo>
                  <a:lnTo>
                    <a:pt x="23" y="204"/>
                  </a:lnTo>
                  <a:lnTo>
                    <a:pt x="17" y="209"/>
                  </a:lnTo>
                  <a:lnTo>
                    <a:pt x="8" y="222"/>
                  </a:lnTo>
                  <a:lnTo>
                    <a:pt x="2" y="235"/>
                  </a:lnTo>
                  <a:lnTo>
                    <a:pt x="0" y="246"/>
                  </a:lnTo>
                  <a:lnTo>
                    <a:pt x="0" y="246"/>
                  </a:lnTo>
                  <a:lnTo>
                    <a:pt x="2" y="257"/>
                  </a:lnTo>
                  <a:lnTo>
                    <a:pt x="6" y="267"/>
                  </a:lnTo>
                  <a:lnTo>
                    <a:pt x="13" y="278"/>
                  </a:lnTo>
                  <a:lnTo>
                    <a:pt x="23" y="285"/>
                  </a:lnTo>
                  <a:lnTo>
                    <a:pt x="34" y="293"/>
                  </a:lnTo>
                  <a:lnTo>
                    <a:pt x="48" y="298"/>
                  </a:lnTo>
                  <a:lnTo>
                    <a:pt x="65" y="302"/>
                  </a:lnTo>
                  <a:lnTo>
                    <a:pt x="86" y="302"/>
                  </a:lnTo>
                  <a:lnTo>
                    <a:pt x="86" y="302"/>
                  </a:lnTo>
                  <a:lnTo>
                    <a:pt x="110" y="300"/>
                  </a:lnTo>
                  <a:lnTo>
                    <a:pt x="130" y="296"/>
                  </a:lnTo>
                  <a:lnTo>
                    <a:pt x="148" y="289"/>
                  </a:lnTo>
                  <a:lnTo>
                    <a:pt x="161" y="280"/>
                  </a:lnTo>
                  <a:lnTo>
                    <a:pt x="174" y="268"/>
                  </a:lnTo>
                  <a:lnTo>
                    <a:pt x="182" y="256"/>
                  </a:lnTo>
                  <a:lnTo>
                    <a:pt x="187" y="243"/>
                  </a:lnTo>
                  <a:lnTo>
                    <a:pt x="189" y="228"/>
                  </a:lnTo>
                  <a:lnTo>
                    <a:pt x="189" y="228"/>
                  </a:lnTo>
                  <a:lnTo>
                    <a:pt x="187" y="218"/>
                  </a:lnTo>
                  <a:lnTo>
                    <a:pt x="185" y="209"/>
                  </a:lnTo>
                  <a:lnTo>
                    <a:pt x="182" y="202"/>
                  </a:lnTo>
                  <a:lnTo>
                    <a:pt x="178" y="196"/>
                  </a:lnTo>
                  <a:lnTo>
                    <a:pt x="169" y="183"/>
                  </a:lnTo>
                  <a:lnTo>
                    <a:pt x="156" y="172"/>
                  </a:lnTo>
                  <a:lnTo>
                    <a:pt x="156" y="172"/>
                  </a:lnTo>
                  <a:close/>
                  <a:moveTo>
                    <a:pt x="104" y="128"/>
                  </a:moveTo>
                  <a:lnTo>
                    <a:pt x="104" y="128"/>
                  </a:lnTo>
                  <a:lnTo>
                    <a:pt x="93" y="126"/>
                  </a:lnTo>
                  <a:lnTo>
                    <a:pt x="82" y="120"/>
                  </a:lnTo>
                  <a:lnTo>
                    <a:pt x="74" y="113"/>
                  </a:lnTo>
                  <a:lnTo>
                    <a:pt x="67" y="102"/>
                  </a:lnTo>
                  <a:lnTo>
                    <a:pt x="61" y="91"/>
                  </a:lnTo>
                  <a:lnTo>
                    <a:pt x="58" y="80"/>
                  </a:lnTo>
                  <a:lnTo>
                    <a:pt x="56" y="69"/>
                  </a:lnTo>
                  <a:lnTo>
                    <a:pt x="56" y="57"/>
                  </a:lnTo>
                  <a:lnTo>
                    <a:pt x="56" y="57"/>
                  </a:lnTo>
                  <a:lnTo>
                    <a:pt x="58" y="43"/>
                  </a:lnTo>
                  <a:lnTo>
                    <a:pt x="60" y="35"/>
                  </a:lnTo>
                  <a:lnTo>
                    <a:pt x="63" y="28"/>
                  </a:lnTo>
                  <a:lnTo>
                    <a:pt x="63" y="28"/>
                  </a:lnTo>
                  <a:lnTo>
                    <a:pt x="69" y="22"/>
                  </a:lnTo>
                  <a:lnTo>
                    <a:pt x="76" y="19"/>
                  </a:lnTo>
                  <a:lnTo>
                    <a:pt x="84" y="17"/>
                  </a:lnTo>
                  <a:lnTo>
                    <a:pt x="91" y="15"/>
                  </a:lnTo>
                  <a:lnTo>
                    <a:pt x="91" y="15"/>
                  </a:lnTo>
                  <a:lnTo>
                    <a:pt x="102" y="17"/>
                  </a:lnTo>
                  <a:lnTo>
                    <a:pt x="113" y="22"/>
                  </a:lnTo>
                  <a:lnTo>
                    <a:pt x="121" y="32"/>
                  </a:lnTo>
                  <a:lnTo>
                    <a:pt x="128" y="41"/>
                  </a:lnTo>
                  <a:lnTo>
                    <a:pt x="134" y="52"/>
                  </a:lnTo>
                  <a:lnTo>
                    <a:pt x="137" y="65"/>
                  </a:lnTo>
                  <a:lnTo>
                    <a:pt x="139" y="76"/>
                  </a:lnTo>
                  <a:lnTo>
                    <a:pt x="141" y="87"/>
                  </a:lnTo>
                  <a:lnTo>
                    <a:pt x="141" y="87"/>
                  </a:lnTo>
                  <a:lnTo>
                    <a:pt x="141" y="94"/>
                  </a:lnTo>
                  <a:lnTo>
                    <a:pt x="139" y="102"/>
                  </a:lnTo>
                  <a:lnTo>
                    <a:pt x="135" y="109"/>
                  </a:lnTo>
                  <a:lnTo>
                    <a:pt x="130" y="117"/>
                  </a:lnTo>
                  <a:lnTo>
                    <a:pt x="130" y="117"/>
                  </a:lnTo>
                  <a:lnTo>
                    <a:pt x="126" y="120"/>
                  </a:lnTo>
                  <a:lnTo>
                    <a:pt x="119" y="124"/>
                  </a:lnTo>
                  <a:lnTo>
                    <a:pt x="111" y="128"/>
                  </a:lnTo>
                  <a:lnTo>
                    <a:pt x="104" y="128"/>
                  </a:lnTo>
                  <a:lnTo>
                    <a:pt x="104" y="128"/>
                  </a:lnTo>
                  <a:close/>
                  <a:moveTo>
                    <a:pt x="104" y="285"/>
                  </a:moveTo>
                  <a:lnTo>
                    <a:pt x="104" y="285"/>
                  </a:lnTo>
                  <a:lnTo>
                    <a:pt x="89" y="285"/>
                  </a:lnTo>
                  <a:lnTo>
                    <a:pt x="76" y="283"/>
                  </a:lnTo>
                  <a:lnTo>
                    <a:pt x="63" y="278"/>
                  </a:lnTo>
                  <a:lnTo>
                    <a:pt x="54" y="272"/>
                  </a:lnTo>
                  <a:lnTo>
                    <a:pt x="47" y="265"/>
                  </a:lnTo>
                  <a:lnTo>
                    <a:pt x="41" y="257"/>
                  </a:lnTo>
                  <a:lnTo>
                    <a:pt x="37" y="248"/>
                  </a:lnTo>
                  <a:lnTo>
                    <a:pt x="36" y="239"/>
                  </a:lnTo>
                  <a:lnTo>
                    <a:pt x="36" y="239"/>
                  </a:lnTo>
                  <a:lnTo>
                    <a:pt x="37" y="228"/>
                  </a:lnTo>
                  <a:lnTo>
                    <a:pt x="39" y="220"/>
                  </a:lnTo>
                  <a:lnTo>
                    <a:pt x="43" y="213"/>
                  </a:lnTo>
                  <a:lnTo>
                    <a:pt x="48" y="209"/>
                  </a:lnTo>
                  <a:lnTo>
                    <a:pt x="60" y="202"/>
                  </a:lnTo>
                  <a:lnTo>
                    <a:pt x="69" y="198"/>
                  </a:lnTo>
                  <a:lnTo>
                    <a:pt x="69" y="198"/>
                  </a:lnTo>
                  <a:lnTo>
                    <a:pt x="82" y="194"/>
                  </a:lnTo>
                  <a:lnTo>
                    <a:pt x="95" y="193"/>
                  </a:lnTo>
                  <a:lnTo>
                    <a:pt x="110" y="191"/>
                  </a:lnTo>
                  <a:lnTo>
                    <a:pt x="110" y="191"/>
                  </a:lnTo>
                  <a:lnTo>
                    <a:pt x="119" y="191"/>
                  </a:lnTo>
                  <a:lnTo>
                    <a:pt x="119" y="191"/>
                  </a:lnTo>
                  <a:lnTo>
                    <a:pt x="139" y="206"/>
                  </a:lnTo>
                  <a:lnTo>
                    <a:pt x="152" y="218"/>
                  </a:lnTo>
                  <a:lnTo>
                    <a:pt x="156" y="224"/>
                  </a:lnTo>
                  <a:lnTo>
                    <a:pt x="160" y="230"/>
                  </a:lnTo>
                  <a:lnTo>
                    <a:pt x="161" y="237"/>
                  </a:lnTo>
                  <a:lnTo>
                    <a:pt x="161" y="243"/>
                  </a:lnTo>
                  <a:lnTo>
                    <a:pt x="161" y="243"/>
                  </a:lnTo>
                  <a:lnTo>
                    <a:pt x="161" y="252"/>
                  </a:lnTo>
                  <a:lnTo>
                    <a:pt x="158" y="261"/>
                  </a:lnTo>
                  <a:lnTo>
                    <a:pt x="154" y="268"/>
                  </a:lnTo>
                  <a:lnTo>
                    <a:pt x="148" y="274"/>
                  </a:lnTo>
                  <a:lnTo>
                    <a:pt x="139" y="280"/>
                  </a:lnTo>
                  <a:lnTo>
                    <a:pt x="130" y="283"/>
                  </a:lnTo>
                  <a:lnTo>
                    <a:pt x="117" y="285"/>
                  </a:lnTo>
                  <a:lnTo>
                    <a:pt x="104" y="285"/>
                  </a:lnTo>
                  <a:lnTo>
                    <a:pt x="104" y="285"/>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 name="Freeform 9"/>
            <p:cNvSpPr/>
            <p:nvPr/>
          </p:nvSpPr>
          <p:spPr bwMode="auto">
            <a:xfrm>
              <a:off x="3726986" y="2315589"/>
              <a:ext cx="105330" cy="107479"/>
            </a:xfrm>
            <a:custGeom>
              <a:avLst/>
              <a:gdLst/>
              <a:ahLst/>
              <a:cxnLst>
                <a:cxn ang="0">
                  <a:pos x="57" y="41"/>
                </a:cxn>
                <a:cxn ang="0">
                  <a:pos x="57" y="0"/>
                </a:cxn>
                <a:cxn ang="0">
                  <a:pos x="38" y="0"/>
                </a:cxn>
                <a:cxn ang="0">
                  <a:pos x="38" y="41"/>
                </a:cxn>
                <a:cxn ang="0">
                  <a:pos x="0" y="41"/>
                </a:cxn>
                <a:cxn ang="0">
                  <a:pos x="0" y="59"/>
                </a:cxn>
                <a:cxn ang="0">
                  <a:pos x="38" y="59"/>
                </a:cxn>
                <a:cxn ang="0">
                  <a:pos x="38" y="100"/>
                </a:cxn>
                <a:cxn ang="0">
                  <a:pos x="57" y="100"/>
                </a:cxn>
                <a:cxn ang="0">
                  <a:pos x="57" y="59"/>
                </a:cxn>
                <a:cxn ang="0">
                  <a:pos x="98" y="59"/>
                </a:cxn>
                <a:cxn ang="0">
                  <a:pos x="98" y="41"/>
                </a:cxn>
                <a:cxn ang="0">
                  <a:pos x="57" y="41"/>
                </a:cxn>
              </a:cxnLst>
              <a:rect l="0" t="0" r="r" b="b"/>
              <a:pathLst>
                <a:path w="98" h="100">
                  <a:moveTo>
                    <a:pt x="57" y="41"/>
                  </a:moveTo>
                  <a:lnTo>
                    <a:pt x="57" y="0"/>
                  </a:lnTo>
                  <a:lnTo>
                    <a:pt x="38" y="0"/>
                  </a:lnTo>
                  <a:lnTo>
                    <a:pt x="38" y="41"/>
                  </a:lnTo>
                  <a:lnTo>
                    <a:pt x="0" y="41"/>
                  </a:lnTo>
                  <a:lnTo>
                    <a:pt x="0" y="59"/>
                  </a:lnTo>
                  <a:lnTo>
                    <a:pt x="38" y="59"/>
                  </a:lnTo>
                  <a:lnTo>
                    <a:pt x="38" y="100"/>
                  </a:lnTo>
                  <a:lnTo>
                    <a:pt x="57" y="100"/>
                  </a:lnTo>
                  <a:lnTo>
                    <a:pt x="57" y="59"/>
                  </a:lnTo>
                  <a:lnTo>
                    <a:pt x="98" y="59"/>
                  </a:lnTo>
                  <a:lnTo>
                    <a:pt x="98" y="41"/>
                  </a:lnTo>
                  <a:lnTo>
                    <a:pt x="57" y="4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6" name="Freeform 10"/>
          <p:cNvSpPr/>
          <p:nvPr/>
        </p:nvSpPr>
        <p:spPr bwMode="auto">
          <a:xfrm>
            <a:off x="2291293" y="2459099"/>
            <a:ext cx="266720" cy="367796"/>
          </a:xfrm>
          <a:custGeom>
            <a:avLst/>
            <a:gdLst/>
            <a:ahLst/>
            <a:cxnLst>
              <a:cxn ang="0">
                <a:pos x="74" y="189"/>
              </a:cxn>
              <a:cxn ang="0">
                <a:pos x="83" y="194"/>
              </a:cxn>
              <a:cxn ang="0">
                <a:pos x="96" y="198"/>
              </a:cxn>
              <a:cxn ang="0">
                <a:pos x="159" y="198"/>
              </a:cxn>
              <a:cxn ang="0">
                <a:pos x="170" y="200"/>
              </a:cxn>
              <a:cxn ang="0">
                <a:pos x="182" y="207"/>
              </a:cxn>
              <a:cxn ang="0">
                <a:pos x="185" y="213"/>
              </a:cxn>
              <a:cxn ang="0">
                <a:pos x="191" y="224"/>
              </a:cxn>
              <a:cxn ang="0">
                <a:pos x="191" y="229"/>
              </a:cxn>
              <a:cxn ang="0">
                <a:pos x="189" y="242"/>
              </a:cxn>
              <a:cxn ang="0">
                <a:pos x="182" y="253"/>
              </a:cxn>
              <a:cxn ang="0">
                <a:pos x="176" y="257"/>
              </a:cxn>
              <a:cxn ang="0">
                <a:pos x="165" y="263"/>
              </a:cxn>
              <a:cxn ang="0">
                <a:pos x="96" y="263"/>
              </a:cxn>
              <a:cxn ang="0">
                <a:pos x="76" y="261"/>
              </a:cxn>
              <a:cxn ang="0">
                <a:pos x="43" y="246"/>
              </a:cxn>
              <a:cxn ang="0">
                <a:pos x="28" y="235"/>
              </a:cxn>
              <a:cxn ang="0">
                <a:pos x="8" y="202"/>
              </a:cxn>
              <a:cxn ang="0">
                <a:pos x="0" y="165"/>
              </a:cxn>
              <a:cxn ang="0">
                <a:pos x="0" y="33"/>
              </a:cxn>
              <a:cxn ang="0">
                <a:pos x="2" y="20"/>
              </a:cxn>
              <a:cxn ang="0">
                <a:pos x="9" y="9"/>
              </a:cxn>
              <a:cxn ang="0">
                <a:pos x="15" y="5"/>
              </a:cxn>
              <a:cxn ang="0">
                <a:pos x="26" y="2"/>
              </a:cxn>
              <a:cxn ang="0">
                <a:pos x="32" y="0"/>
              </a:cxn>
              <a:cxn ang="0">
                <a:pos x="45" y="4"/>
              </a:cxn>
              <a:cxn ang="0">
                <a:pos x="56" y="9"/>
              </a:cxn>
              <a:cxn ang="0">
                <a:pos x="59" y="15"/>
              </a:cxn>
              <a:cxn ang="0">
                <a:pos x="63" y="26"/>
              </a:cxn>
              <a:cxn ang="0">
                <a:pos x="65" y="66"/>
              </a:cxn>
              <a:cxn ang="0">
                <a:pos x="159" y="66"/>
              </a:cxn>
              <a:cxn ang="0">
                <a:pos x="170" y="68"/>
              </a:cxn>
              <a:cxn ang="0">
                <a:pos x="182" y="76"/>
              </a:cxn>
              <a:cxn ang="0">
                <a:pos x="185" y="81"/>
              </a:cxn>
              <a:cxn ang="0">
                <a:pos x="191" y="92"/>
              </a:cxn>
              <a:cxn ang="0">
                <a:pos x="191" y="100"/>
              </a:cxn>
              <a:cxn ang="0">
                <a:pos x="189" y="111"/>
              </a:cxn>
              <a:cxn ang="0">
                <a:pos x="182" y="122"/>
              </a:cxn>
              <a:cxn ang="0">
                <a:pos x="176" y="126"/>
              </a:cxn>
              <a:cxn ang="0">
                <a:pos x="165" y="131"/>
              </a:cxn>
              <a:cxn ang="0">
                <a:pos x="65" y="131"/>
              </a:cxn>
              <a:cxn ang="0">
                <a:pos x="65" y="165"/>
              </a:cxn>
              <a:cxn ang="0">
                <a:pos x="67" y="178"/>
              </a:cxn>
              <a:cxn ang="0">
                <a:pos x="74" y="189"/>
              </a:cxn>
            </a:cxnLst>
            <a:rect l="0" t="0" r="r" b="b"/>
            <a:pathLst>
              <a:path w="191" h="263">
                <a:moveTo>
                  <a:pt x="74" y="189"/>
                </a:moveTo>
                <a:lnTo>
                  <a:pt x="74" y="189"/>
                </a:lnTo>
                <a:lnTo>
                  <a:pt x="78" y="192"/>
                </a:lnTo>
                <a:lnTo>
                  <a:pt x="83" y="194"/>
                </a:lnTo>
                <a:lnTo>
                  <a:pt x="89" y="196"/>
                </a:lnTo>
                <a:lnTo>
                  <a:pt x="96" y="198"/>
                </a:lnTo>
                <a:lnTo>
                  <a:pt x="159" y="198"/>
                </a:lnTo>
                <a:lnTo>
                  <a:pt x="159" y="198"/>
                </a:lnTo>
                <a:lnTo>
                  <a:pt x="165" y="198"/>
                </a:lnTo>
                <a:lnTo>
                  <a:pt x="170" y="200"/>
                </a:lnTo>
                <a:lnTo>
                  <a:pt x="176" y="203"/>
                </a:lnTo>
                <a:lnTo>
                  <a:pt x="182" y="207"/>
                </a:lnTo>
                <a:lnTo>
                  <a:pt x="182" y="207"/>
                </a:lnTo>
                <a:lnTo>
                  <a:pt x="185" y="213"/>
                </a:lnTo>
                <a:lnTo>
                  <a:pt x="189" y="218"/>
                </a:lnTo>
                <a:lnTo>
                  <a:pt x="191" y="224"/>
                </a:lnTo>
                <a:lnTo>
                  <a:pt x="191" y="229"/>
                </a:lnTo>
                <a:lnTo>
                  <a:pt x="191" y="229"/>
                </a:lnTo>
                <a:lnTo>
                  <a:pt x="191" y="237"/>
                </a:lnTo>
                <a:lnTo>
                  <a:pt x="189" y="242"/>
                </a:lnTo>
                <a:lnTo>
                  <a:pt x="185" y="248"/>
                </a:lnTo>
                <a:lnTo>
                  <a:pt x="182" y="253"/>
                </a:lnTo>
                <a:lnTo>
                  <a:pt x="182" y="253"/>
                </a:lnTo>
                <a:lnTo>
                  <a:pt x="176" y="257"/>
                </a:lnTo>
                <a:lnTo>
                  <a:pt x="170" y="261"/>
                </a:lnTo>
                <a:lnTo>
                  <a:pt x="165" y="263"/>
                </a:lnTo>
                <a:lnTo>
                  <a:pt x="159" y="263"/>
                </a:lnTo>
                <a:lnTo>
                  <a:pt x="96" y="263"/>
                </a:lnTo>
                <a:lnTo>
                  <a:pt x="96" y="263"/>
                </a:lnTo>
                <a:lnTo>
                  <a:pt x="76" y="261"/>
                </a:lnTo>
                <a:lnTo>
                  <a:pt x="59" y="255"/>
                </a:lnTo>
                <a:lnTo>
                  <a:pt x="43" y="246"/>
                </a:lnTo>
                <a:lnTo>
                  <a:pt x="28" y="235"/>
                </a:lnTo>
                <a:lnTo>
                  <a:pt x="28" y="235"/>
                </a:lnTo>
                <a:lnTo>
                  <a:pt x="17" y="218"/>
                </a:lnTo>
                <a:lnTo>
                  <a:pt x="8" y="202"/>
                </a:lnTo>
                <a:lnTo>
                  <a:pt x="2" y="185"/>
                </a:lnTo>
                <a:lnTo>
                  <a:pt x="0" y="165"/>
                </a:lnTo>
                <a:lnTo>
                  <a:pt x="0" y="33"/>
                </a:lnTo>
                <a:lnTo>
                  <a:pt x="0" y="33"/>
                </a:lnTo>
                <a:lnTo>
                  <a:pt x="0" y="26"/>
                </a:lnTo>
                <a:lnTo>
                  <a:pt x="2" y="20"/>
                </a:lnTo>
                <a:lnTo>
                  <a:pt x="6" y="15"/>
                </a:lnTo>
                <a:lnTo>
                  <a:pt x="9" y="9"/>
                </a:lnTo>
                <a:lnTo>
                  <a:pt x="9" y="9"/>
                </a:lnTo>
                <a:lnTo>
                  <a:pt x="15" y="5"/>
                </a:lnTo>
                <a:lnTo>
                  <a:pt x="20" y="4"/>
                </a:lnTo>
                <a:lnTo>
                  <a:pt x="26" y="2"/>
                </a:lnTo>
                <a:lnTo>
                  <a:pt x="32" y="0"/>
                </a:lnTo>
                <a:lnTo>
                  <a:pt x="32" y="0"/>
                </a:lnTo>
                <a:lnTo>
                  <a:pt x="39" y="2"/>
                </a:lnTo>
                <a:lnTo>
                  <a:pt x="45" y="4"/>
                </a:lnTo>
                <a:lnTo>
                  <a:pt x="50" y="5"/>
                </a:lnTo>
                <a:lnTo>
                  <a:pt x="56" y="9"/>
                </a:lnTo>
                <a:lnTo>
                  <a:pt x="56" y="9"/>
                </a:lnTo>
                <a:lnTo>
                  <a:pt x="59" y="15"/>
                </a:lnTo>
                <a:lnTo>
                  <a:pt x="61" y="20"/>
                </a:lnTo>
                <a:lnTo>
                  <a:pt x="63" y="26"/>
                </a:lnTo>
                <a:lnTo>
                  <a:pt x="65" y="33"/>
                </a:lnTo>
                <a:lnTo>
                  <a:pt x="65" y="66"/>
                </a:lnTo>
                <a:lnTo>
                  <a:pt x="159" y="66"/>
                </a:lnTo>
                <a:lnTo>
                  <a:pt x="159" y="66"/>
                </a:lnTo>
                <a:lnTo>
                  <a:pt x="165" y="66"/>
                </a:lnTo>
                <a:lnTo>
                  <a:pt x="170" y="68"/>
                </a:lnTo>
                <a:lnTo>
                  <a:pt x="176" y="72"/>
                </a:lnTo>
                <a:lnTo>
                  <a:pt x="182" y="76"/>
                </a:lnTo>
                <a:lnTo>
                  <a:pt x="182" y="76"/>
                </a:lnTo>
                <a:lnTo>
                  <a:pt x="185" y="81"/>
                </a:lnTo>
                <a:lnTo>
                  <a:pt x="189" y="87"/>
                </a:lnTo>
                <a:lnTo>
                  <a:pt x="191" y="92"/>
                </a:lnTo>
                <a:lnTo>
                  <a:pt x="191" y="100"/>
                </a:lnTo>
                <a:lnTo>
                  <a:pt x="191" y="100"/>
                </a:lnTo>
                <a:lnTo>
                  <a:pt x="191" y="105"/>
                </a:lnTo>
                <a:lnTo>
                  <a:pt x="189" y="111"/>
                </a:lnTo>
                <a:lnTo>
                  <a:pt x="185" y="116"/>
                </a:lnTo>
                <a:lnTo>
                  <a:pt x="182" y="122"/>
                </a:lnTo>
                <a:lnTo>
                  <a:pt x="182" y="122"/>
                </a:lnTo>
                <a:lnTo>
                  <a:pt x="176" y="126"/>
                </a:lnTo>
                <a:lnTo>
                  <a:pt x="170" y="129"/>
                </a:lnTo>
                <a:lnTo>
                  <a:pt x="165" y="131"/>
                </a:lnTo>
                <a:lnTo>
                  <a:pt x="159" y="131"/>
                </a:lnTo>
                <a:lnTo>
                  <a:pt x="65" y="131"/>
                </a:lnTo>
                <a:lnTo>
                  <a:pt x="65" y="165"/>
                </a:lnTo>
                <a:lnTo>
                  <a:pt x="65" y="165"/>
                </a:lnTo>
                <a:lnTo>
                  <a:pt x="65" y="172"/>
                </a:lnTo>
                <a:lnTo>
                  <a:pt x="67" y="178"/>
                </a:lnTo>
                <a:lnTo>
                  <a:pt x="69" y="183"/>
                </a:lnTo>
                <a:lnTo>
                  <a:pt x="74" y="189"/>
                </a:lnTo>
                <a:lnTo>
                  <a:pt x="74" y="18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7" name="Freeform 11"/>
          <p:cNvSpPr>
            <a:spLocks noEditPoints="1"/>
          </p:cNvSpPr>
          <p:nvPr/>
        </p:nvSpPr>
        <p:spPr bwMode="auto">
          <a:xfrm>
            <a:off x="3800340" y="2445061"/>
            <a:ext cx="350950" cy="395872"/>
          </a:xfrm>
          <a:custGeom>
            <a:avLst/>
            <a:gdLst/>
            <a:ahLst/>
            <a:cxnLst>
              <a:cxn ang="0">
                <a:pos x="192" y="0"/>
              </a:cxn>
              <a:cxn ang="0">
                <a:pos x="214" y="13"/>
              </a:cxn>
              <a:cxn ang="0">
                <a:pos x="227" y="35"/>
              </a:cxn>
              <a:cxn ang="0">
                <a:pos x="227" y="53"/>
              </a:cxn>
              <a:cxn ang="0">
                <a:pos x="214" y="77"/>
              </a:cxn>
              <a:cxn ang="0">
                <a:pos x="192" y="88"/>
              </a:cxn>
              <a:cxn ang="0">
                <a:pos x="174" y="88"/>
              </a:cxn>
              <a:cxn ang="0">
                <a:pos x="152" y="77"/>
              </a:cxn>
              <a:cxn ang="0">
                <a:pos x="139" y="53"/>
              </a:cxn>
              <a:cxn ang="0">
                <a:pos x="139" y="35"/>
              </a:cxn>
              <a:cxn ang="0">
                <a:pos x="152" y="13"/>
              </a:cxn>
              <a:cxn ang="0">
                <a:pos x="174" y="0"/>
              </a:cxn>
              <a:cxn ang="0">
                <a:pos x="98" y="13"/>
              </a:cxn>
              <a:cxn ang="0">
                <a:pos x="111" y="14"/>
              </a:cxn>
              <a:cxn ang="0">
                <a:pos x="126" y="27"/>
              </a:cxn>
              <a:cxn ang="0">
                <a:pos x="131" y="46"/>
              </a:cxn>
              <a:cxn ang="0">
                <a:pos x="127" y="59"/>
              </a:cxn>
              <a:cxn ang="0">
                <a:pos x="116" y="74"/>
              </a:cxn>
              <a:cxn ang="0">
                <a:pos x="98" y="79"/>
              </a:cxn>
              <a:cxn ang="0">
                <a:pos x="85" y="77"/>
              </a:cxn>
              <a:cxn ang="0">
                <a:pos x="70" y="64"/>
              </a:cxn>
              <a:cxn ang="0">
                <a:pos x="65" y="46"/>
              </a:cxn>
              <a:cxn ang="0">
                <a:pos x="66" y="33"/>
              </a:cxn>
              <a:cxn ang="0">
                <a:pos x="79" y="18"/>
              </a:cxn>
              <a:cxn ang="0">
                <a:pos x="98" y="13"/>
              </a:cxn>
              <a:cxn ang="0">
                <a:pos x="33" y="22"/>
              </a:cxn>
              <a:cxn ang="0">
                <a:pos x="55" y="37"/>
              </a:cxn>
              <a:cxn ang="0">
                <a:pos x="55" y="55"/>
              </a:cxn>
              <a:cxn ang="0">
                <a:pos x="33" y="70"/>
              </a:cxn>
              <a:cxn ang="0">
                <a:pos x="15" y="63"/>
              </a:cxn>
              <a:cxn ang="0">
                <a:pos x="9" y="46"/>
              </a:cxn>
              <a:cxn ang="0">
                <a:pos x="24" y="24"/>
              </a:cxn>
              <a:cxn ang="0">
                <a:pos x="250" y="281"/>
              </a:cxn>
              <a:cxn ang="0">
                <a:pos x="50" y="222"/>
              </a:cxn>
              <a:cxn ang="0">
                <a:pos x="0" y="107"/>
              </a:cxn>
              <a:cxn ang="0">
                <a:pos x="0" y="100"/>
              </a:cxn>
              <a:cxn ang="0">
                <a:pos x="9" y="83"/>
              </a:cxn>
              <a:cxn ang="0">
                <a:pos x="26" y="74"/>
              </a:cxn>
              <a:cxn ang="0">
                <a:pos x="44" y="75"/>
              </a:cxn>
              <a:cxn ang="0">
                <a:pos x="66" y="98"/>
              </a:cxn>
              <a:cxn ang="0">
                <a:pos x="81" y="88"/>
              </a:cxn>
              <a:cxn ang="0">
                <a:pos x="98" y="85"/>
              </a:cxn>
              <a:cxn ang="0">
                <a:pos x="135" y="103"/>
              </a:cxn>
              <a:cxn ang="0">
                <a:pos x="152" y="107"/>
              </a:cxn>
              <a:cxn ang="0">
                <a:pos x="185" y="98"/>
              </a:cxn>
              <a:cxn ang="0">
                <a:pos x="209" y="103"/>
              </a:cxn>
              <a:cxn ang="0">
                <a:pos x="237" y="125"/>
              </a:cxn>
              <a:cxn ang="0">
                <a:pos x="250" y="161"/>
              </a:cxn>
            </a:cxnLst>
            <a:rect l="0" t="0" r="r" b="b"/>
            <a:pathLst>
              <a:path w="250" h="281">
                <a:moveTo>
                  <a:pt x="183" y="0"/>
                </a:moveTo>
                <a:lnTo>
                  <a:pt x="183" y="0"/>
                </a:lnTo>
                <a:lnTo>
                  <a:pt x="192" y="0"/>
                </a:lnTo>
                <a:lnTo>
                  <a:pt x="202" y="3"/>
                </a:lnTo>
                <a:lnTo>
                  <a:pt x="209" y="7"/>
                </a:lnTo>
                <a:lnTo>
                  <a:pt x="214" y="13"/>
                </a:lnTo>
                <a:lnTo>
                  <a:pt x="220" y="20"/>
                </a:lnTo>
                <a:lnTo>
                  <a:pt x="226" y="27"/>
                </a:lnTo>
                <a:lnTo>
                  <a:pt x="227" y="35"/>
                </a:lnTo>
                <a:lnTo>
                  <a:pt x="229" y="44"/>
                </a:lnTo>
                <a:lnTo>
                  <a:pt x="229" y="44"/>
                </a:lnTo>
                <a:lnTo>
                  <a:pt x="227" y="53"/>
                </a:lnTo>
                <a:lnTo>
                  <a:pt x="226" y="63"/>
                </a:lnTo>
                <a:lnTo>
                  <a:pt x="220" y="70"/>
                </a:lnTo>
                <a:lnTo>
                  <a:pt x="214" y="77"/>
                </a:lnTo>
                <a:lnTo>
                  <a:pt x="209" y="83"/>
                </a:lnTo>
                <a:lnTo>
                  <a:pt x="202" y="87"/>
                </a:lnTo>
                <a:lnTo>
                  <a:pt x="192" y="88"/>
                </a:lnTo>
                <a:lnTo>
                  <a:pt x="183" y="90"/>
                </a:lnTo>
                <a:lnTo>
                  <a:pt x="183" y="90"/>
                </a:lnTo>
                <a:lnTo>
                  <a:pt x="174" y="88"/>
                </a:lnTo>
                <a:lnTo>
                  <a:pt x="166" y="87"/>
                </a:lnTo>
                <a:lnTo>
                  <a:pt x="157" y="83"/>
                </a:lnTo>
                <a:lnTo>
                  <a:pt x="152" y="77"/>
                </a:lnTo>
                <a:lnTo>
                  <a:pt x="146" y="70"/>
                </a:lnTo>
                <a:lnTo>
                  <a:pt x="140" y="63"/>
                </a:lnTo>
                <a:lnTo>
                  <a:pt x="139" y="53"/>
                </a:lnTo>
                <a:lnTo>
                  <a:pt x="139" y="44"/>
                </a:lnTo>
                <a:lnTo>
                  <a:pt x="139" y="44"/>
                </a:lnTo>
                <a:lnTo>
                  <a:pt x="139" y="35"/>
                </a:lnTo>
                <a:lnTo>
                  <a:pt x="140" y="27"/>
                </a:lnTo>
                <a:lnTo>
                  <a:pt x="146" y="20"/>
                </a:lnTo>
                <a:lnTo>
                  <a:pt x="152" y="13"/>
                </a:lnTo>
                <a:lnTo>
                  <a:pt x="157" y="7"/>
                </a:lnTo>
                <a:lnTo>
                  <a:pt x="166" y="3"/>
                </a:lnTo>
                <a:lnTo>
                  <a:pt x="174" y="0"/>
                </a:lnTo>
                <a:lnTo>
                  <a:pt x="183" y="0"/>
                </a:lnTo>
                <a:lnTo>
                  <a:pt x="183" y="0"/>
                </a:lnTo>
                <a:close/>
                <a:moveTo>
                  <a:pt x="98" y="13"/>
                </a:moveTo>
                <a:lnTo>
                  <a:pt x="98" y="13"/>
                </a:lnTo>
                <a:lnTo>
                  <a:pt x="103" y="13"/>
                </a:lnTo>
                <a:lnTo>
                  <a:pt x="111" y="14"/>
                </a:lnTo>
                <a:lnTo>
                  <a:pt x="116" y="18"/>
                </a:lnTo>
                <a:lnTo>
                  <a:pt x="120" y="22"/>
                </a:lnTo>
                <a:lnTo>
                  <a:pt x="126" y="27"/>
                </a:lnTo>
                <a:lnTo>
                  <a:pt x="127" y="33"/>
                </a:lnTo>
                <a:lnTo>
                  <a:pt x="129" y="38"/>
                </a:lnTo>
                <a:lnTo>
                  <a:pt x="131" y="46"/>
                </a:lnTo>
                <a:lnTo>
                  <a:pt x="131" y="46"/>
                </a:lnTo>
                <a:lnTo>
                  <a:pt x="129" y="53"/>
                </a:lnTo>
                <a:lnTo>
                  <a:pt x="127" y="59"/>
                </a:lnTo>
                <a:lnTo>
                  <a:pt x="126" y="64"/>
                </a:lnTo>
                <a:lnTo>
                  <a:pt x="120" y="70"/>
                </a:lnTo>
                <a:lnTo>
                  <a:pt x="116" y="74"/>
                </a:lnTo>
                <a:lnTo>
                  <a:pt x="111" y="77"/>
                </a:lnTo>
                <a:lnTo>
                  <a:pt x="103" y="79"/>
                </a:lnTo>
                <a:lnTo>
                  <a:pt x="98" y="79"/>
                </a:lnTo>
                <a:lnTo>
                  <a:pt x="98" y="79"/>
                </a:lnTo>
                <a:lnTo>
                  <a:pt x="90" y="79"/>
                </a:lnTo>
                <a:lnTo>
                  <a:pt x="85" y="77"/>
                </a:lnTo>
                <a:lnTo>
                  <a:pt x="79" y="74"/>
                </a:lnTo>
                <a:lnTo>
                  <a:pt x="74" y="70"/>
                </a:lnTo>
                <a:lnTo>
                  <a:pt x="70" y="64"/>
                </a:lnTo>
                <a:lnTo>
                  <a:pt x="66" y="59"/>
                </a:lnTo>
                <a:lnTo>
                  <a:pt x="65" y="53"/>
                </a:lnTo>
                <a:lnTo>
                  <a:pt x="65" y="46"/>
                </a:lnTo>
                <a:lnTo>
                  <a:pt x="65" y="46"/>
                </a:lnTo>
                <a:lnTo>
                  <a:pt x="65" y="38"/>
                </a:lnTo>
                <a:lnTo>
                  <a:pt x="66" y="33"/>
                </a:lnTo>
                <a:lnTo>
                  <a:pt x="70" y="27"/>
                </a:lnTo>
                <a:lnTo>
                  <a:pt x="74" y="22"/>
                </a:lnTo>
                <a:lnTo>
                  <a:pt x="79" y="18"/>
                </a:lnTo>
                <a:lnTo>
                  <a:pt x="85" y="14"/>
                </a:lnTo>
                <a:lnTo>
                  <a:pt x="90" y="13"/>
                </a:lnTo>
                <a:lnTo>
                  <a:pt x="98" y="13"/>
                </a:lnTo>
                <a:lnTo>
                  <a:pt x="98" y="13"/>
                </a:lnTo>
                <a:close/>
                <a:moveTo>
                  <a:pt x="33" y="22"/>
                </a:moveTo>
                <a:lnTo>
                  <a:pt x="33" y="22"/>
                </a:lnTo>
                <a:lnTo>
                  <a:pt x="42" y="24"/>
                </a:lnTo>
                <a:lnTo>
                  <a:pt x="50" y="27"/>
                </a:lnTo>
                <a:lnTo>
                  <a:pt x="55" y="37"/>
                </a:lnTo>
                <a:lnTo>
                  <a:pt x="57" y="46"/>
                </a:lnTo>
                <a:lnTo>
                  <a:pt x="57" y="46"/>
                </a:lnTo>
                <a:lnTo>
                  <a:pt x="55" y="55"/>
                </a:lnTo>
                <a:lnTo>
                  <a:pt x="50" y="63"/>
                </a:lnTo>
                <a:lnTo>
                  <a:pt x="42" y="68"/>
                </a:lnTo>
                <a:lnTo>
                  <a:pt x="33" y="70"/>
                </a:lnTo>
                <a:lnTo>
                  <a:pt x="33" y="70"/>
                </a:lnTo>
                <a:lnTo>
                  <a:pt x="24" y="68"/>
                </a:lnTo>
                <a:lnTo>
                  <a:pt x="15" y="63"/>
                </a:lnTo>
                <a:lnTo>
                  <a:pt x="11" y="55"/>
                </a:lnTo>
                <a:lnTo>
                  <a:pt x="9" y="46"/>
                </a:lnTo>
                <a:lnTo>
                  <a:pt x="9" y="46"/>
                </a:lnTo>
                <a:lnTo>
                  <a:pt x="11" y="37"/>
                </a:lnTo>
                <a:lnTo>
                  <a:pt x="15" y="27"/>
                </a:lnTo>
                <a:lnTo>
                  <a:pt x="24" y="24"/>
                </a:lnTo>
                <a:lnTo>
                  <a:pt x="33" y="22"/>
                </a:lnTo>
                <a:lnTo>
                  <a:pt x="33" y="22"/>
                </a:lnTo>
                <a:close/>
                <a:moveTo>
                  <a:pt x="250" y="281"/>
                </a:moveTo>
                <a:lnTo>
                  <a:pt x="120" y="281"/>
                </a:lnTo>
                <a:lnTo>
                  <a:pt x="120" y="222"/>
                </a:lnTo>
                <a:lnTo>
                  <a:pt x="50" y="222"/>
                </a:lnTo>
                <a:lnTo>
                  <a:pt x="50" y="172"/>
                </a:lnTo>
                <a:lnTo>
                  <a:pt x="0" y="172"/>
                </a:lnTo>
                <a:lnTo>
                  <a:pt x="0" y="107"/>
                </a:lnTo>
                <a:lnTo>
                  <a:pt x="0" y="107"/>
                </a:lnTo>
                <a:lnTo>
                  <a:pt x="0" y="107"/>
                </a:lnTo>
                <a:lnTo>
                  <a:pt x="0" y="100"/>
                </a:lnTo>
                <a:lnTo>
                  <a:pt x="2" y="94"/>
                </a:lnTo>
                <a:lnTo>
                  <a:pt x="5" y="88"/>
                </a:lnTo>
                <a:lnTo>
                  <a:pt x="9" y="83"/>
                </a:lnTo>
                <a:lnTo>
                  <a:pt x="15" y="79"/>
                </a:lnTo>
                <a:lnTo>
                  <a:pt x="20" y="75"/>
                </a:lnTo>
                <a:lnTo>
                  <a:pt x="26" y="74"/>
                </a:lnTo>
                <a:lnTo>
                  <a:pt x="33" y="74"/>
                </a:lnTo>
                <a:lnTo>
                  <a:pt x="33" y="74"/>
                </a:lnTo>
                <a:lnTo>
                  <a:pt x="44" y="75"/>
                </a:lnTo>
                <a:lnTo>
                  <a:pt x="53" y="81"/>
                </a:lnTo>
                <a:lnTo>
                  <a:pt x="61" y="88"/>
                </a:lnTo>
                <a:lnTo>
                  <a:pt x="66" y="98"/>
                </a:lnTo>
                <a:lnTo>
                  <a:pt x="66" y="98"/>
                </a:lnTo>
                <a:lnTo>
                  <a:pt x="72" y="92"/>
                </a:lnTo>
                <a:lnTo>
                  <a:pt x="81" y="88"/>
                </a:lnTo>
                <a:lnTo>
                  <a:pt x="89" y="87"/>
                </a:lnTo>
                <a:lnTo>
                  <a:pt x="98" y="85"/>
                </a:lnTo>
                <a:lnTo>
                  <a:pt x="98" y="85"/>
                </a:lnTo>
                <a:lnTo>
                  <a:pt x="113" y="88"/>
                </a:lnTo>
                <a:lnTo>
                  <a:pt x="124" y="94"/>
                </a:lnTo>
                <a:lnTo>
                  <a:pt x="135" y="103"/>
                </a:lnTo>
                <a:lnTo>
                  <a:pt x="142" y="114"/>
                </a:lnTo>
                <a:lnTo>
                  <a:pt x="142" y="114"/>
                </a:lnTo>
                <a:lnTo>
                  <a:pt x="152" y="107"/>
                </a:lnTo>
                <a:lnTo>
                  <a:pt x="161" y="101"/>
                </a:lnTo>
                <a:lnTo>
                  <a:pt x="172" y="100"/>
                </a:lnTo>
                <a:lnTo>
                  <a:pt x="185" y="98"/>
                </a:lnTo>
                <a:lnTo>
                  <a:pt x="185" y="98"/>
                </a:lnTo>
                <a:lnTo>
                  <a:pt x="198" y="100"/>
                </a:lnTo>
                <a:lnTo>
                  <a:pt x="209" y="103"/>
                </a:lnTo>
                <a:lnTo>
                  <a:pt x="220" y="109"/>
                </a:lnTo>
                <a:lnTo>
                  <a:pt x="229" y="116"/>
                </a:lnTo>
                <a:lnTo>
                  <a:pt x="237" y="125"/>
                </a:lnTo>
                <a:lnTo>
                  <a:pt x="244" y="137"/>
                </a:lnTo>
                <a:lnTo>
                  <a:pt x="248" y="148"/>
                </a:lnTo>
                <a:lnTo>
                  <a:pt x="250" y="161"/>
                </a:lnTo>
                <a:lnTo>
                  <a:pt x="250" y="161"/>
                </a:lnTo>
                <a:lnTo>
                  <a:pt x="250" y="28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8" name="Freeform 12"/>
          <p:cNvSpPr>
            <a:spLocks noEditPoints="1"/>
          </p:cNvSpPr>
          <p:nvPr/>
        </p:nvSpPr>
        <p:spPr bwMode="auto">
          <a:xfrm>
            <a:off x="636898" y="3210857"/>
            <a:ext cx="381832" cy="387448"/>
          </a:xfrm>
          <a:custGeom>
            <a:avLst/>
            <a:gdLst/>
            <a:ahLst/>
            <a:cxnLst>
              <a:cxn ang="0">
                <a:pos x="135" y="0"/>
              </a:cxn>
              <a:cxn ang="0">
                <a:pos x="109" y="4"/>
              </a:cxn>
              <a:cxn ang="0">
                <a:pos x="83" y="11"/>
              </a:cxn>
              <a:cxn ang="0">
                <a:pos x="61" y="24"/>
              </a:cxn>
              <a:cxn ang="0">
                <a:pos x="40" y="41"/>
              </a:cxn>
              <a:cxn ang="0">
                <a:pos x="24" y="61"/>
              </a:cxn>
              <a:cxn ang="0">
                <a:pos x="11" y="85"/>
              </a:cxn>
              <a:cxn ang="0">
                <a:pos x="3" y="111"/>
              </a:cxn>
              <a:cxn ang="0">
                <a:pos x="0" y="139"/>
              </a:cxn>
              <a:cxn ang="0">
                <a:pos x="2" y="154"/>
              </a:cxn>
              <a:cxn ang="0">
                <a:pos x="7" y="180"/>
              </a:cxn>
              <a:cxn ang="0">
                <a:pos x="16" y="206"/>
              </a:cxn>
              <a:cxn ang="0">
                <a:pos x="31" y="228"/>
              </a:cxn>
              <a:cxn ang="0">
                <a:pos x="50" y="246"/>
              </a:cxn>
              <a:cxn ang="0">
                <a:pos x="72" y="261"/>
              </a:cxn>
              <a:cxn ang="0">
                <a:pos x="96" y="272"/>
              </a:cxn>
              <a:cxn ang="0">
                <a:pos x="122" y="278"/>
              </a:cxn>
              <a:cxn ang="0">
                <a:pos x="135" y="278"/>
              </a:cxn>
              <a:cxn ang="0">
                <a:pos x="163" y="276"/>
              </a:cxn>
              <a:cxn ang="0">
                <a:pos x="189" y="267"/>
              </a:cxn>
              <a:cxn ang="0">
                <a:pos x="211" y="254"/>
              </a:cxn>
              <a:cxn ang="0">
                <a:pos x="231" y="237"/>
              </a:cxn>
              <a:cxn ang="0">
                <a:pos x="248" y="217"/>
              </a:cxn>
              <a:cxn ang="0">
                <a:pos x="261" y="193"/>
              </a:cxn>
              <a:cxn ang="0">
                <a:pos x="268" y="167"/>
              </a:cxn>
              <a:cxn ang="0">
                <a:pos x="272" y="139"/>
              </a:cxn>
              <a:cxn ang="0">
                <a:pos x="270" y="124"/>
              </a:cxn>
              <a:cxn ang="0">
                <a:pos x="264" y="98"/>
              </a:cxn>
              <a:cxn ang="0">
                <a:pos x="255" y="72"/>
              </a:cxn>
              <a:cxn ang="0">
                <a:pos x="240" y="50"/>
              </a:cxn>
              <a:cxn ang="0">
                <a:pos x="222" y="32"/>
              </a:cxn>
              <a:cxn ang="0">
                <a:pos x="200" y="17"/>
              </a:cxn>
              <a:cxn ang="0">
                <a:pos x="176" y="6"/>
              </a:cxn>
              <a:cxn ang="0">
                <a:pos x="150" y="0"/>
              </a:cxn>
              <a:cxn ang="0">
                <a:pos x="135" y="0"/>
              </a:cxn>
              <a:cxn ang="0">
                <a:pos x="135" y="215"/>
              </a:cxn>
              <a:cxn ang="0">
                <a:pos x="107" y="209"/>
              </a:cxn>
              <a:cxn ang="0">
                <a:pos x="85" y="193"/>
              </a:cxn>
              <a:cxn ang="0">
                <a:pos x="70" y="169"/>
              </a:cxn>
              <a:cxn ang="0">
                <a:pos x="64" y="139"/>
              </a:cxn>
              <a:cxn ang="0">
                <a:pos x="64" y="124"/>
              </a:cxn>
              <a:cxn ang="0">
                <a:pos x="76" y="96"/>
              </a:cxn>
              <a:cxn ang="0">
                <a:pos x="96" y="76"/>
              </a:cxn>
              <a:cxn ang="0">
                <a:pos x="122" y="65"/>
              </a:cxn>
              <a:cxn ang="0">
                <a:pos x="135" y="63"/>
              </a:cxn>
              <a:cxn ang="0">
                <a:pos x="163" y="70"/>
              </a:cxn>
              <a:cxn ang="0">
                <a:pos x="187" y="85"/>
              </a:cxn>
              <a:cxn ang="0">
                <a:pos x="201" y="109"/>
              </a:cxn>
              <a:cxn ang="0">
                <a:pos x="207" y="139"/>
              </a:cxn>
              <a:cxn ang="0">
                <a:pos x="205" y="154"/>
              </a:cxn>
              <a:cxn ang="0">
                <a:pos x="196" y="182"/>
              </a:cxn>
              <a:cxn ang="0">
                <a:pos x="176" y="202"/>
              </a:cxn>
              <a:cxn ang="0">
                <a:pos x="150" y="213"/>
              </a:cxn>
              <a:cxn ang="0">
                <a:pos x="135" y="215"/>
              </a:cxn>
            </a:cxnLst>
            <a:rect l="0" t="0" r="r" b="b"/>
            <a:pathLst>
              <a:path w="272" h="278">
                <a:moveTo>
                  <a:pt x="135" y="0"/>
                </a:moveTo>
                <a:lnTo>
                  <a:pt x="135" y="0"/>
                </a:lnTo>
                <a:lnTo>
                  <a:pt x="122" y="0"/>
                </a:lnTo>
                <a:lnTo>
                  <a:pt x="109" y="4"/>
                </a:lnTo>
                <a:lnTo>
                  <a:pt x="96" y="6"/>
                </a:lnTo>
                <a:lnTo>
                  <a:pt x="83" y="11"/>
                </a:lnTo>
                <a:lnTo>
                  <a:pt x="72" y="17"/>
                </a:lnTo>
                <a:lnTo>
                  <a:pt x="61" y="24"/>
                </a:lnTo>
                <a:lnTo>
                  <a:pt x="50" y="32"/>
                </a:lnTo>
                <a:lnTo>
                  <a:pt x="40" y="41"/>
                </a:lnTo>
                <a:lnTo>
                  <a:pt x="31" y="50"/>
                </a:lnTo>
                <a:lnTo>
                  <a:pt x="24" y="61"/>
                </a:lnTo>
                <a:lnTo>
                  <a:pt x="16" y="72"/>
                </a:lnTo>
                <a:lnTo>
                  <a:pt x="11" y="85"/>
                </a:lnTo>
                <a:lnTo>
                  <a:pt x="7" y="98"/>
                </a:lnTo>
                <a:lnTo>
                  <a:pt x="3" y="111"/>
                </a:lnTo>
                <a:lnTo>
                  <a:pt x="2" y="124"/>
                </a:lnTo>
                <a:lnTo>
                  <a:pt x="0" y="139"/>
                </a:lnTo>
                <a:lnTo>
                  <a:pt x="0" y="139"/>
                </a:lnTo>
                <a:lnTo>
                  <a:pt x="2" y="154"/>
                </a:lnTo>
                <a:lnTo>
                  <a:pt x="3" y="167"/>
                </a:lnTo>
                <a:lnTo>
                  <a:pt x="7" y="180"/>
                </a:lnTo>
                <a:lnTo>
                  <a:pt x="11" y="193"/>
                </a:lnTo>
                <a:lnTo>
                  <a:pt x="16" y="206"/>
                </a:lnTo>
                <a:lnTo>
                  <a:pt x="24" y="217"/>
                </a:lnTo>
                <a:lnTo>
                  <a:pt x="31" y="228"/>
                </a:lnTo>
                <a:lnTo>
                  <a:pt x="40" y="237"/>
                </a:lnTo>
                <a:lnTo>
                  <a:pt x="50" y="246"/>
                </a:lnTo>
                <a:lnTo>
                  <a:pt x="61" y="254"/>
                </a:lnTo>
                <a:lnTo>
                  <a:pt x="72" y="261"/>
                </a:lnTo>
                <a:lnTo>
                  <a:pt x="83" y="267"/>
                </a:lnTo>
                <a:lnTo>
                  <a:pt x="96" y="272"/>
                </a:lnTo>
                <a:lnTo>
                  <a:pt x="109" y="276"/>
                </a:lnTo>
                <a:lnTo>
                  <a:pt x="122" y="278"/>
                </a:lnTo>
                <a:lnTo>
                  <a:pt x="135" y="278"/>
                </a:lnTo>
                <a:lnTo>
                  <a:pt x="135" y="278"/>
                </a:lnTo>
                <a:lnTo>
                  <a:pt x="150" y="278"/>
                </a:lnTo>
                <a:lnTo>
                  <a:pt x="163" y="276"/>
                </a:lnTo>
                <a:lnTo>
                  <a:pt x="176" y="272"/>
                </a:lnTo>
                <a:lnTo>
                  <a:pt x="189" y="267"/>
                </a:lnTo>
                <a:lnTo>
                  <a:pt x="200" y="261"/>
                </a:lnTo>
                <a:lnTo>
                  <a:pt x="211" y="254"/>
                </a:lnTo>
                <a:lnTo>
                  <a:pt x="222" y="246"/>
                </a:lnTo>
                <a:lnTo>
                  <a:pt x="231" y="237"/>
                </a:lnTo>
                <a:lnTo>
                  <a:pt x="240" y="228"/>
                </a:lnTo>
                <a:lnTo>
                  <a:pt x="248" y="217"/>
                </a:lnTo>
                <a:lnTo>
                  <a:pt x="255" y="206"/>
                </a:lnTo>
                <a:lnTo>
                  <a:pt x="261" y="193"/>
                </a:lnTo>
                <a:lnTo>
                  <a:pt x="264" y="180"/>
                </a:lnTo>
                <a:lnTo>
                  <a:pt x="268" y="167"/>
                </a:lnTo>
                <a:lnTo>
                  <a:pt x="270" y="154"/>
                </a:lnTo>
                <a:lnTo>
                  <a:pt x="272" y="139"/>
                </a:lnTo>
                <a:lnTo>
                  <a:pt x="272" y="139"/>
                </a:lnTo>
                <a:lnTo>
                  <a:pt x="270" y="124"/>
                </a:lnTo>
                <a:lnTo>
                  <a:pt x="268" y="111"/>
                </a:lnTo>
                <a:lnTo>
                  <a:pt x="264" y="98"/>
                </a:lnTo>
                <a:lnTo>
                  <a:pt x="261" y="85"/>
                </a:lnTo>
                <a:lnTo>
                  <a:pt x="255" y="72"/>
                </a:lnTo>
                <a:lnTo>
                  <a:pt x="248" y="61"/>
                </a:lnTo>
                <a:lnTo>
                  <a:pt x="240" y="50"/>
                </a:lnTo>
                <a:lnTo>
                  <a:pt x="231" y="41"/>
                </a:lnTo>
                <a:lnTo>
                  <a:pt x="222" y="32"/>
                </a:lnTo>
                <a:lnTo>
                  <a:pt x="211" y="24"/>
                </a:lnTo>
                <a:lnTo>
                  <a:pt x="200" y="17"/>
                </a:lnTo>
                <a:lnTo>
                  <a:pt x="189" y="11"/>
                </a:lnTo>
                <a:lnTo>
                  <a:pt x="176" y="6"/>
                </a:lnTo>
                <a:lnTo>
                  <a:pt x="163" y="4"/>
                </a:lnTo>
                <a:lnTo>
                  <a:pt x="150" y="0"/>
                </a:lnTo>
                <a:lnTo>
                  <a:pt x="135" y="0"/>
                </a:lnTo>
                <a:lnTo>
                  <a:pt x="135" y="0"/>
                </a:lnTo>
                <a:close/>
                <a:moveTo>
                  <a:pt x="135" y="215"/>
                </a:moveTo>
                <a:lnTo>
                  <a:pt x="135" y="215"/>
                </a:lnTo>
                <a:lnTo>
                  <a:pt x="122" y="213"/>
                </a:lnTo>
                <a:lnTo>
                  <a:pt x="107" y="209"/>
                </a:lnTo>
                <a:lnTo>
                  <a:pt x="96" y="202"/>
                </a:lnTo>
                <a:lnTo>
                  <a:pt x="85" y="193"/>
                </a:lnTo>
                <a:lnTo>
                  <a:pt x="76" y="182"/>
                </a:lnTo>
                <a:lnTo>
                  <a:pt x="70" y="169"/>
                </a:lnTo>
                <a:lnTo>
                  <a:pt x="64" y="154"/>
                </a:lnTo>
                <a:lnTo>
                  <a:pt x="64" y="139"/>
                </a:lnTo>
                <a:lnTo>
                  <a:pt x="64" y="139"/>
                </a:lnTo>
                <a:lnTo>
                  <a:pt x="64" y="124"/>
                </a:lnTo>
                <a:lnTo>
                  <a:pt x="70" y="109"/>
                </a:lnTo>
                <a:lnTo>
                  <a:pt x="76" y="96"/>
                </a:lnTo>
                <a:lnTo>
                  <a:pt x="85" y="85"/>
                </a:lnTo>
                <a:lnTo>
                  <a:pt x="96" y="76"/>
                </a:lnTo>
                <a:lnTo>
                  <a:pt x="107" y="70"/>
                </a:lnTo>
                <a:lnTo>
                  <a:pt x="122" y="65"/>
                </a:lnTo>
                <a:lnTo>
                  <a:pt x="135" y="63"/>
                </a:lnTo>
                <a:lnTo>
                  <a:pt x="135" y="63"/>
                </a:lnTo>
                <a:lnTo>
                  <a:pt x="150" y="65"/>
                </a:lnTo>
                <a:lnTo>
                  <a:pt x="163" y="70"/>
                </a:lnTo>
                <a:lnTo>
                  <a:pt x="176" y="76"/>
                </a:lnTo>
                <a:lnTo>
                  <a:pt x="187" y="85"/>
                </a:lnTo>
                <a:lnTo>
                  <a:pt x="196" y="96"/>
                </a:lnTo>
                <a:lnTo>
                  <a:pt x="201" y="109"/>
                </a:lnTo>
                <a:lnTo>
                  <a:pt x="205" y="124"/>
                </a:lnTo>
                <a:lnTo>
                  <a:pt x="207" y="139"/>
                </a:lnTo>
                <a:lnTo>
                  <a:pt x="207" y="139"/>
                </a:lnTo>
                <a:lnTo>
                  <a:pt x="205" y="154"/>
                </a:lnTo>
                <a:lnTo>
                  <a:pt x="201" y="169"/>
                </a:lnTo>
                <a:lnTo>
                  <a:pt x="196" y="182"/>
                </a:lnTo>
                <a:lnTo>
                  <a:pt x="187" y="193"/>
                </a:lnTo>
                <a:lnTo>
                  <a:pt x="176" y="202"/>
                </a:lnTo>
                <a:lnTo>
                  <a:pt x="163" y="209"/>
                </a:lnTo>
                <a:lnTo>
                  <a:pt x="150" y="213"/>
                </a:lnTo>
                <a:lnTo>
                  <a:pt x="135" y="215"/>
                </a:lnTo>
                <a:lnTo>
                  <a:pt x="135" y="215"/>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54" name="Group 256"/>
          <p:cNvGrpSpPr/>
          <p:nvPr/>
        </p:nvGrpSpPr>
        <p:grpSpPr>
          <a:xfrm>
            <a:off x="1391282" y="3198464"/>
            <a:ext cx="395872" cy="401486"/>
            <a:chOff x="2374902" y="2719710"/>
            <a:chExt cx="303091" cy="307390"/>
          </a:xfrm>
        </p:grpSpPr>
        <p:sp>
          <p:nvSpPr>
            <p:cNvPr id="9" name="Freeform 13"/>
            <p:cNvSpPr/>
            <p:nvPr/>
          </p:nvSpPr>
          <p:spPr bwMode="auto">
            <a:xfrm>
              <a:off x="2374902" y="2794946"/>
              <a:ext cx="148321" cy="191313"/>
            </a:xfrm>
            <a:custGeom>
              <a:avLst/>
              <a:gdLst/>
              <a:ahLst/>
              <a:cxnLst>
                <a:cxn ang="0">
                  <a:pos x="135" y="102"/>
                </a:cxn>
                <a:cxn ang="0">
                  <a:pos x="126" y="91"/>
                </a:cxn>
                <a:cxn ang="0">
                  <a:pos x="114" y="84"/>
                </a:cxn>
                <a:cxn ang="0">
                  <a:pos x="103" y="80"/>
                </a:cxn>
                <a:cxn ang="0">
                  <a:pos x="57" y="67"/>
                </a:cxn>
                <a:cxn ang="0">
                  <a:pos x="50" y="63"/>
                </a:cxn>
                <a:cxn ang="0">
                  <a:pos x="42" y="59"/>
                </a:cxn>
                <a:cxn ang="0">
                  <a:pos x="37" y="48"/>
                </a:cxn>
                <a:cxn ang="0">
                  <a:pos x="39" y="43"/>
                </a:cxn>
                <a:cxn ang="0">
                  <a:pos x="46" y="34"/>
                </a:cxn>
                <a:cxn ang="0">
                  <a:pos x="52" y="30"/>
                </a:cxn>
                <a:cxn ang="0">
                  <a:pos x="76" y="30"/>
                </a:cxn>
                <a:cxn ang="0">
                  <a:pos x="83" y="32"/>
                </a:cxn>
                <a:cxn ang="0">
                  <a:pos x="94" y="39"/>
                </a:cxn>
                <a:cxn ang="0">
                  <a:pos x="98" y="45"/>
                </a:cxn>
                <a:cxn ang="0">
                  <a:pos x="100" y="54"/>
                </a:cxn>
                <a:cxn ang="0">
                  <a:pos x="133" y="52"/>
                </a:cxn>
                <a:cxn ang="0">
                  <a:pos x="131" y="43"/>
                </a:cxn>
                <a:cxn ang="0">
                  <a:pos x="127" y="30"/>
                </a:cxn>
                <a:cxn ang="0">
                  <a:pos x="111" y="11"/>
                </a:cxn>
                <a:cxn ang="0">
                  <a:pos x="98" y="4"/>
                </a:cxn>
                <a:cxn ang="0">
                  <a:pos x="79" y="0"/>
                </a:cxn>
                <a:cxn ang="0">
                  <a:pos x="61" y="0"/>
                </a:cxn>
                <a:cxn ang="0">
                  <a:pos x="35" y="6"/>
                </a:cxn>
                <a:cxn ang="0">
                  <a:pos x="26" y="9"/>
                </a:cxn>
                <a:cxn ang="0">
                  <a:pos x="13" y="21"/>
                </a:cxn>
                <a:cxn ang="0">
                  <a:pos x="7" y="28"/>
                </a:cxn>
                <a:cxn ang="0">
                  <a:pos x="3" y="54"/>
                </a:cxn>
                <a:cxn ang="0">
                  <a:pos x="5" y="67"/>
                </a:cxn>
                <a:cxn ang="0">
                  <a:pos x="9" y="76"/>
                </a:cxn>
                <a:cxn ang="0">
                  <a:pos x="18" y="87"/>
                </a:cxn>
                <a:cxn ang="0">
                  <a:pos x="29" y="93"/>
                </a:cxn>
                <a:cxn ang="0">
                  <a:pos x="61" y="102"/>
                </a:cxn>
                <a:cxn ang="0">
                  <a:pos x="83" y="109"/>
                </a:cxn>
                <a:cxn ang="0">
                  <a:pos x="90" y="113"/>
                </a:cxn>
                <a:cxn ang="0">
                  <a:pos x="98" y="117"/>
                </a:cxn>
                <a:cxn ang="0">
                  <a:pos x="103" y="124"/>
                </a:cxn>
                <a:cxn ang="0">
                  <a:pos x="103" y="133"/>
                </a:cxn>
                <a:cxn ang="0">
                  <a:pos x="101" y="137"/>
                </a:cxn>
                <a:cxn ang="0">
                  <a:pos x="94" y="145"/>
                </a:cxn>
                <a:cxn ang="0">
                  <a:pos x="90" y="146"/>
                </a:cxn>
                <a:cxn ang="0">
                  <a:pos x="70" y="148"/>
                </a:cxn>
                <a:cxn ang="0">
                  <a:pos x="52" y="145"/>
                </a:cxn>
                <a:cxn ang="0">
                  <a:pos x="44" y="141"/>
                </a:cxn>
                <a:cxn ang="0">
                  <a:pos x="39" y="133"/>
                </a:cxn>
                <a:cxn ang="0">
                  <a:pos x="35" y="124"/>
                </a:cxn>
                <a:cxn ang="0">
                  <a:pos x="35" y="121"/>
                </a:cxn>
                <a:cxn ang="0">
                  <a:pos x="18" y="121"/>
                </a:cxn>
                <a:cxn ang="0">
                  <a:pos x="0" y="122"/>
                </a:cxn>
                <a:cxn ang="0">
                  <a:pos x="2" y="135"/>
                </a:cxn>
                <a:cxn ang="0">
                  <a:pos x="7" y="148"/>
                </a:cxn>
                <a:cxn ang="0">
                  <a:pos x="22" y="165"/>
                </a:cxn>
                <a:cxn ang="0">
                  <a:pos x="42" y="174"/>
                </a:cxn>
                <a:cxn ang="0">
                  <a:pos x="59" y="176"/>
                </a:cxn>
                <a:cxn ang="0">
                  <a:pos x="76" y="178"/>
                </a:cxn>
                <a:cxn ang="0">
                  <a:pos x="101" y="172"/>
                </a:cxn>
                <a:cxn ang="0">
                  <a:pos x="111" y="171"/>
                </a:cxn>
                <a:cxn ang="0">
                  <a:pos x="124" y="161"/>
                </a:cxn>
                <a:cxn ang="0">
                  <a:pos x="129" y="156"/>
                </a:cxn>
                <a:cxn ang="0">
                  <a:pos x="139" y="130"/>
                </a:cxn>
                <a:cxn ang="0">
                  <a:pos x="139" y="117"/>
                </a:cxn>
                <a:cxn ang="0">
                  <a:pos x="135" y="102"/>
                </a:cxn>
              </a:cxnLst>
              <a:rect l="0" t="0" r="r" b="b"/>
              <a:pathLst>
                <a:path w="139" h="178">
                  <a:moveTo>
                    <a:pt x="135" y="102"/>
                  </a:moveTo>
                  <a:lnTo>
                    <a:pt x="135" y="102"/>
                  </a:lnTo>
                  <a:lnTo>
                    <a:pt x="131" y="96"/>
                  </a:lnTo>
                  <a:lnTo>
                    <a:pt x="126" y="91"/>
                  </a:lnTo>
                  <a:lnTo>
                    <a:pt x="120" y="87"/>
                  </a:lnTo>
                  <a:lnTo>
                    <a:pt x="114" y="84"/>
                  </a:lnTo>
                  <a:lnTo>
                    <a:pt x="114" y="84"/>
                  </a:lnTo>
                  <a:lnTo>
                    <a:pt x="103" y="80"/>
                  </a:lnTo>
                  <a:lnTo>
                    <a:pt x="92" y="76"/>
                  </a:lnTo>
                  <a:lnTo>
                    <a:pt x="57" y="67"/>
                  </a:lnTo>
                  <a:lnTo>
                    <a:pt x="57" y="67"/>
                  </a:lnTo>
                  <a:lnTo>
                    <a:pt x="50" y="63"/>
                  </a:lnTo>
                  <a:lnTo>
                    <a:pt x="42" y="59"/>
                  </a:lnTo>
                  <a:lnTo>
                    <a:pt x="42" y="59"/>
                  </a:lnTo>
                  <a:lnTo>
                    <a:pt x="39" y="54"/>
                  </a:lnTo>
                  <a:lnTo>
                    <a:pt x="37" y="48"/>
                  </a:lnTo>
                  <a:lnTo>
                    <a:pt x="37" y="48"/>
                  </a:lnTo>
                  <a:lnTo>
                    <a:pt x="39" y="43"/>
                  </a:lnTo>
                  <a:lnTo>
                    <a:pt x="40" y="37"/>
                  </a:lnTo>
                  <a:lnTo>
                    <a:pt x="46" y="34"/>
                  </a:lnTo>
                  <a:lnTo>
                    <a:pt x="52" y="30"/>
                  </a:lnTo>
                  <a:lnTo>
                    <a:pt x="52" y="30"/>
                  </a:lnTo>
                  <a:lnTo>
                    <a:pt x="64" y="28"/>
                  </a:lnTo>
                  <a:lnTo>
                    <a:pt x="76" y="30"/>
                  </a:lnTo>
                  <a:lnTo>
                    <a:pt x="76" y="30"/>
                  </a:lnTo>
                  <a:lnTo>
                    <a:pt x="83" y="32"/>
                  </a:lnTo>
                  <a:lnTo>
                    <a:pt x="89" y="35"/>
                  </a:lnTo>
                  <a:lnTo>
                    <a:pt x="94" y="39"/>
                  </a:lnTo>
                  <a:lnTo>
                    <a:pt x="98" y="45"/>
                  </a:lnTo>
                  <a:lnTo>
                    <a:pt x="98" y="45"/>
                  </a:lnTo>
                  <a:lnTo>
                    <a:pt x="100" y="52"/>
                  </a:lnTo>
                  <a:lnTo>
                    <a:pt x="100" y="54"/>
                  </a:lnTo>
                  <a:lnTo>
                    <a:pt x="133" y="54"/>
                  </a:lnTo>
                  <a:lnTo>
                    <a:pt x="133" y="52"/>
                  </a:lnTo>
                  <a:lnTo>
                    <a:pt x="133" y="52"/>
                  </a:lnTo>
                  <a:lnTo>
                    <a:pt x="131" y="43"/>
                  </a:lnTo>
                  <a:lnTo>
                    <a:pt x="131" y="43"/>
                  </a:lnTo>
                  <a:lnTo>
                    <a:pt x="127" y="30"/>
                  </a:lnTo>
                  <a:lnTo>
                    <a:pt x="120" y="19"/>
                  </a:lnTo>
                  <a:lnTo>
                    <a:pt x="111" y="11"/>
                  </a:lnTo>
                  <a:lnTo>
                    <a:pt x="98" y="4"/>
                  </a:lnTo>
                  <a:lnTo>
                    <a:pt x="98" y="4"/>
                  </a:lnTo>
                  <a:lnTo>
                    <a:pt x="89" y="2"/>
                  </a:lnTo>
                  <a:lnTo>
                    <a:pt x="79" y="0"/>
                  </a:lnTo>
                  <a:lnTo>
                    <a:pt x="61" y="0"/>
                  </a:lnTo>
                  <a:lnTo>
                    <a:pt x="61" y="0"/>
                  </a:lnTo>
                  <a:lnTo>
                    <a:pt x="48" y="2"/>
                  </a:lnTo>
                  <a:lnTo>
                    <a:pt x="35" y="6"/>
                  </a:lnTo>
                  <a:lnTo>
                    <a:pt x="35" y="6"/>
                  </a:lnTo>
                  <a:lnTo>
                    <a:pt x="26" y="9"/>
                  </a:lnTo>
                  <a:lnTo>
                    <a:pt x="18" y="15"/>
                  </a:lnTo>
                  <a:lnTo>
                    <a:pt x="13" y="21"/>
                  </a:lnTo>
                  <a:lnTo>
                    <a:pt x="7" y="28"/>
                  </a:lnTo>
                  <a:lnTo>
                    <a:pt x="7" y="28"/>
                  </a:lnTo>
                  <a:lnTo>
                    <a:pt x="3" y="41"/>
                  </a:lnTo>
                  <a:lnTo>
                    <a:pt x="3" y="54"/>
                  </a:lnTo>
                  <a:lnTo>
                    <a:pt x="3" y="54"/>
                  </a:lnTo>
                  <a:lnTo>
                    <a:pt x="5" y="67"/>
                  </a:lnTo>
                  <a:lnTo>
                    <a:pt x="9" y="76"/>
                  </a:lnTo>
                  <a:lnTo>
                    <a:pt x="9" y="76"/>
                  </a:lnTo>
                  <a:lnTo>
                    <a:pt x="13" y="82"/>
                  </a:lnTo>
                  <a:lnTo>
                    <a:pt x="18" y="87"/>
                  </a:lnTo>
                  <a:lnTo>
                    <a:pt x="29" y="93"/>
                  </a:lnTo>
                  <a:lnTo>
                    <a:pt x="29" y="93"/>
                  </a:lnTo>
                  <a:lnTo>
                    <a:pt x="44" y="98"/>
                  </a:lnTo>
                  <a:lnTo>
                    <a:pt x="61" y="102"/>
                  </a:lnTo>
                  <a:lnTo>
                    <a:pt x="61" y="102"/>
                  </a:lnTo>
                  <a:lnTo>
                    <a:pt x="83" y="109"/>
                  </a:lnTo>
                  <a:lnTo>
                    <a:pt x="83" y="109"/>
                  </a:lnTo>
                  <a:lnTo>
                    <a:pt x="90" y="113"/>
                  </a:lnTo>
                  <a:lnTo>
                    <a:pt x="98" y="117"/>
                  </a:lnTo>
                  <a:lnTo>
                    <a:pt x="98" y="117"/>
                  </a:lnTo>
                  <a:lnTo>
                    <a:pt x="101" y="121"/>
                  </a:lnTo>
                  <a:lnTo>
                    <a:pt x="103" y="124"/>
                  </a:lnTo>
                  <a:lnTo>
                    <a:pt x="103" y="128"/>
                  </a:lnTo>
                  <a:lnTo>
                    <a:pt x="103" y="133"/>
                  </a:lnTo>
                  <a:lnTo>
                    <a:pt x="103" y="133"/>
                  </a:lnTo>
                  <a:lnTo>
                    <a:pt x="101" y="137"/>
                  </a:lnTo>
                  <a:lnTo>
                    <a:pt x="100" y="141"/>
                  </a:lnTo>
                  <a:lnTo>
                    <a:pt x="94" y="145"/>
                  </a:lnTo>
                  <a:lnTo>
                    <a:pt x="90" y="146"/>
                  </a:lnTo>
                  <a:lnTo>
                    <a:pt x="90" y="146"/>
                  </a:lnTo>
                  <a:lnTo>
                    <a:pt x="81" y="148"/>
                  </a:lnTo>
                  <a:lnTo>
                    <a:pt x="70" y="148"/>
                  </a:lnTo>
                  <a:lnTo>
                    <a:pt x="61" y="146"/>
                  </a:lnTo>
                  <a:lnTo>
                    <a:pt x="52" y="145"/>
                  </a:lnTo>
                  <a:lnTo>
                    <a:pt x="52" y="145"/>
                  </a:lnTo>
                  <a:lnTo>
                    <a:pt x="44" y="141"/>
                  </a:lnTo>
                  <a:lnTo>
                    <a:pt x="39" y="133"/>
                  </a:lnTo>
                  <a:lnTo>
                    <a:pt x="39" y="133"/>
                  </a:lnTo>
                  <a:lnTo>
                    <a:pt x="35" y="124"/>
                  </a:lnTo>
                  <a:lnTo>
                    <a:pt x="35" y="124"/>
                  </a:lnTo>
                  <a:lnTo>
                    <a:pt x="35" y="121"/>
                  </a:lnTo>
                  <a:lnTo>
                    <a:pt x="35" y="121"/>
                  </a:lnTo>
                  <a:lnTo>
                    <a:pt x="18" y="121"/>
                  </a:lnTo>
                  <a:lnTo>
                    <a:pt x="18" y="121"/>
                  </a:lnTo>
                  <a:lnTo>
                    <a:pt x="0" y="121"/>
                  </a:lnTo>
                  <a:lnTo>
                    <a:pt x="0" y="122"/>
                  </a:lnTo>
                  <a:lnTo>
                    <a:pt x="0" y="122"/>
                  </a:lnTo>
                  <a:lnTo>
                    <a:pt x="2" y="135"/>
                  </a:lnTo>
                  <a:lnTo>
                    <a:pt x="7" y="148"/>
                  </a:lnTo>
                  <a:lnTo>
                    <a:pt x="7" y="148"/>
                  </a:lnTo>
                  <a:lnTo>
                    <a:pt x="14" y="158"/>
                  </a:lnTo>
                  <a:lnTo>
                    <a:pt x="22" y="165"/>
                  </a:lnTo>
                  <a:lnTo>
                    <a:pt x="31" y="171"/>
                  </a:lnTo>
                  <a:lnTo>
                    <a:pt x="42" y="174"/>
                  </a:lnTo>
                  <a:lnTo>
                    <a:pt x="42" y="174"/>
                  </a:lnTo>
                  <a:lnTo>
                    <a:pt x="59" y="176"/>
                  </a:lnTo>
                  <a:lnTo>
                    <a:pt x="76" y="178"/>
                  </a:lnTo>
                  <a:lnTo>
                    <a:pt x="76" y="178"/>
                  </a:lnTo>
                  <a:lnTo>
                    <a:pt x="89" y="176"/>
                  </a:lnTo>
                  <a:lnTo>
                    <a:pt x="101" y="172"/>
                  </a:lnTo>
                  <a:lnTo>
                    <a:pt x="101" y="172"/>
                  </a:lnTo>
                  <a:lnTo>
                    <a:pt x="111" y="171"/>
                  </a:lnTo>
                  <a:lnTo>
                    <a:pt x="116" y="167"/>
                  </a:lnTo>
                  <a:lnTo>
                    <a:pt x="124" y="161"/>
                  </a:lnTo>
                  <a:lnTo>
                    <a:pt x="129" y="156"/>
                  </a:lnTo>
                  <a:lnTo>
                    <a:pt x="129" y="156"/>
                  </a:lnTo>
                  <a:lnTo>
                    <a:pt x="135" y="143"/>
                  </a:lnTo>
                  <a:lnTo>
                    <a:pt x="139" y="130"/>
                  </a:lnTo>
                  <a:lnTo>
                    <a:pt x="139" y="130"/>
                  </a:lnTo>
                  <a:lnTo>
                    <a:pt x="139" y="117"/>
                  </a:lnTo>
                  <a:lnTo>
                    <a:pt x="137" y="109"/>
                  </a:lnTo>
                  <a:lnTo>
                    <a:pt x="135" y="102"/>
                  </a:lnTo>
                  <a:lnTo>
                    <a:pt x="135" y="10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0" name="Freeform 14"/>
            <p:cNvSpPr/>
            <p:nvPr/>
          </p:nvSpPr>
          <p:spPr bwMode="auto">
            <a:xfrm>
              <a:off x="2490979" y="2719710"/>
              <a:ext cx="187014" cy="307390"/>
            </a:xfrm>
            <a:custGeom>
              <a:avLst/>
              <a:gdLst/>
              <a:ahLst/>
              <a:cxnLst>
                <a:cxn ang="0">
                  <a:pos x="80" y="178"/>
                </a:cxn>
                <a:cxn ang="0">
                  <a:pos x="172" y="111"/>
                </a:cxn>
                <a:cxn ang="0">
                  <a:pos x="57" y="111"/>
                </a:cxn>
                <a:cxn ang="0">
                  <a:pos x="20" y="0"/>
                </a:cxn>
                <a:cxn ang="0">
                  <a:pos x="0" y="63"/>
                </a:cxn>
                <a:cxn ang="0">
                  <a:pos x="2" y="63"/>
                </a:cxn>
                <a:cxn ang="0">
                  <a:pos x="2" y="63"/>
                </a:cxn>
                <a:cxn ang="0">
                  <a:pos x="13" y="70"/>
                </a:cxn>
                <a:cxn ang="0">
                  <a:pos x="22" y="78"/>
                </a:cxn>
                <a:cxn ang="0">
                  <a:pos x="22" y="78"/>
                </a:cxn>
                <a:cxn ang="0">
                  <a:pos x="28" y="87"/>
                </a:cxn>
                <a:cxn ang="0">
                  <a:pos x="33" y="94"/>
                </a:cxn>
                <a:cxn ang="0">
                  <a:pos x="37" y="104"/>
                </a:cxn>
                <a:cxn ang="0">
                  <a:pos x="39" y="115"/>
                </a:cxn>
                <a:cxn ang="0">
                  <a:pos x="39" y="115"/>
                </a:cxn>
                <a:cxn ang="0">
                  <a:pos x="39" y="131"/>
                </a:cxn>
                <a:cxn ang="0">
                  <a:pos x="39" y="133"/>
                </a:cxn>
                <a:cxn ang="0">
                  <a:pos x="39" y="133"/>
                </a:cxn>
                <a:cxn ang="0">
                  <a:pos x="100" y="133"/>
                </a:cxn>
                <a:cxn ang="0">
                  <a:pos x="52" y="168"/>
                </a:cxn>
                <a:cxn ang="0">
                  <a:pos x="68" y="220"/>
                </a:cxn>
                <a:cxn ang="0">
                  <a:pos x="68" y="220"/>
                </a:cxn>
                <a:cxn ang="0">
                  <a:pos x="70" y="226"/>
                </a:cxn>
                <a:cxn ang="0">
                  <a:pos x="70" y="226"/>
                </a:cxn>
                <a:cxn ang="0">
                  <a:pos x="44" y="207"/>
                </a:cxn>
                <a:cxn ang="0">
                  <a:pos x="44" y="207"/>
                </a:cxn>
                <a:cxn ang="0">
                  <a:pos x="41" y="218"/>
                </a:cxn>
                <a:cxn ang="0">
                  <a:pos x="35" y="229"/>
                </a:cxn>
                <a:cxn ang="0">
                  <a:pos x="35" y="229"/>
                </a:cxn>
                <a:cxn ang="0">
                  <a:pos x="35" y="229"/>
                </a:cxn>
                <a:cxn ang="0">
                  <a:pos x="105" y="279"/>
                </a:cxn>
                <a:cxn ang="0">
                  <a:pos x="105" y="279"/>
                </a:cxn>
                <a:cxn ang="0">
                  <a:pos x="115" y="287"/>
                </a:cxn>
                <a:cxn ang="0">
                  <a:pos x="96" y="233"/>
                </a:cxn>
                <a:cxn ang="0">
                  <a:pos x="80" y="178"/>
                </a:cxn>
              </a:cxnLst>
              <a:rect l="0" t="0" r="r" b="b"/>
              <a:pathLst>
                <a:path w="172" h="287">
                  <a:moveTo>
                    <a:pt x="80" y="178"/>
                  </a:moveTo>
                  <a:lnTo>
                    <a:pt x="172" y="111"/>
                  </a:lnTo>
                  <a:lnTo>
                    <a:pt x="57" y="111"/>
                  </a:lnTo>
                  <a:lnTo>
                    <a:pt x="20" y="0"/>
                  </a:lnTo>
                  <a:lnTo>
                    <a:pt x="0" y="63"/>
                  </a:lnTo>
                  <a:lnTo>
                    <a:pt x="2" y="63"/>
                  </a:lnTo>
                  <a:lnTo>
                    <a:pt x="2" y="63"/>
                  </a:lnTo>
                  <a:lnTo>
                    <a:pt x="13" y="70"/>
                  </a:lnTo>
                  <a:lnTo>
                    <a:pt x="22" y="78"/>
                  </a:lnTo>
                  <a:lnTo>
                    <a:pt x="22" y="78"/>
                  </a:lnTo>
                  <a:lnTo>
                    <a:pt x="28" y="87"/>
                  </a:lnTo>
                  <a:lnTo>
                    <a:pt x="33" y="94"/>
                  </a:lnTo>
                  <a:lnTo>
                    <a:pt x="37" y="104"/>
                  </a:lnTo>
                  <a:lnTo>
                    <a:pt x="39" y="115"/>
                  </a:lnTo>
                  <a:lnTo>
                    <a:pt x="39" y="115"/>
                  </a:lnTo>
                  <a:lnTo>
                    <a:pt x="39" y="131"/>
                  </a:lnTo>
                  <a:lnTo>
                    <a:pt x="39" y="133"/>
                  </a:lnTo>
                  <a:lnTo>
                    <a:pt x="39" y="133"/>
                  </a:lnTo>
                  <a:lnTo>
                    <a:pt x="100" y="133"/>
                  </a:lnTo>
                  <a:lnTo>
                    <a:pt x="52" y="168"/>
                  </a:lnTo>
                  <a:lnTo>
                    <a:pt x="68" y="220"/>
                  </a:lnTo>
                  <a:lnTo>
                    <a:pt x="68" y="220"/>
                  </a:lnTo>
                  <a:lnTo>
                    <a:pt x="70" y="226"/>
                  </a:lnTo>
                  <a:lnTo>
                    <a:pt x="70" y="226"/>
                  </a:lnTo>
                  <a:lnTo>
                    <a:pt x="44" y="207"/>
                  </a:lnTo>
                  <a:lnTo>
                    <a:pt x="44" y="207"/>
                  </a:lnTo>
                  <a:lnTo>
                    <a:pt x="41" y="218"/>
                  </a:lnTo>
                  <a:lnTo>
                    <a:pt x="35" y="229"/>
                  </a:lnTo>
                  <a:lnTo>
                    <a:pt x="35" y="229"/>
                  </a:lnTo>
                  <a:lnTo>
                    <a:pt x="35" y="229"/>
                  </a:lnTo>
                  <a:lnTo>
                    <a:pt x="105" y="279"/>
                  </a:lnTo>
                  <a:lnTo>
                    <a:pt x="105" y="279"/>
                  </a:lnTo>
                  <a:lnTo>
                    <a:pt x="115" y="287"/>
                  </a:lnTo>
                  <a:lnTo>
                    <a:pt x="96" y="233"/>
                  </a:lnTo>
                  <a:lnTo>
                    <a:pt x="80" y="178"/>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55" name="Group 254"/>
          <p:cNvGrpSpPr/>
          <p:nvPr/>
        </p:nvGrpSpPr>
        <p:grpSpPr>
          <a:xfrm>
            <a:off x="2262887" y="3206733"/>
            <a:ext cx="325682" cy="404294"/>
            <a:chOff x="2989681" y="2728308"/>
            <a:chExt cx="249351" cy="309539"/>
          </a:xfrm>
        </p:grpSpPr>
        <p:sp>
          <p:nvSpPr>
            <p:cNvPr id="11" name="Freeform 15"/>
            <p:cNvSpPr>
              <a:spLocks noEditPoints="1"/>
            </p:cNvSpPr>
            <p:nvPr/>
          </p:nvSpPr>
          <p:spPr bwMode="auto">
            <a:xfrm>
              <a:off x="2989681" y="2728308"/>
              <a:ext cx="249351" cy="309539"/>
            </a:xfrm>
            <a:custGeom>
              <a:avLst/>
              <a:gdLst/>
              <a:ahLst/>
              <a:cxnLst>
                <a:cxn ang="0">
                  <a:pos x="226" y="135"/>
                </a:cxn>
                <a:cxn ang="0">
                  <a:pos x="218" y="115"/>
                </a:cxn>
                <a:cxn ang="0">
                  <a:pos x="190" y="82"/>
                </a:cxn>
                <a:cxn ang="0">
                  <a:pos x="172" y="69"/>
                </a:cxn>
                <a:cxn ang="0">
                  <a:pos x="148" y="58"/>
                </a:cxn>
                <a:cxn ang="0">
                  <a:pos x="124" y="54"/>
                </a:cxn>
                <a:cxn ang="0">
                  <a:pos x="98" y="56"/>
                </a:cxn>
                <a:cxn ang="0">
                  <a:pos x="74" y="61"/>
                </a:cxn>
                <a:cxn ang="0">
                  <a:pos x="63" y="67"/>
                </a:cxn>
                <a:cxn ang="0">
                  <a:pos x="40" y="82"/>
                </a:cxn>
                <a:cxn ang="0">
                  <a:pos x="31" y="89"/>
                </a:cxn>
                <a:cxn ang="0">
                  <a:pos x="31" y="13"/>
                </a:cxn>
                <a:cxn ang="0">
                  <a:pos x="28" y="4"/>
                </a:cxn>
                <a:cxn ang="0">
                  <a:pos x="24" y="2"/>
                </a:cxn>
                <a:cxn ang="0">
                  <a:pos x="7" y="2"/>
                </a:cxn>
                <a:cxn ang="0">
                  <a:pos x="3" y="4"/>
                </a:cxn>
                <a:cxn ang="0">
                  <a:pos x="0" y="13"/>
                </a:cxn>
                <a:cxn ang="0">
                  <a:pos x="0" y="91"/>
                </a:cxn>
                <a:cxn ang="0">
                  <a:pos x="0" y="176"/>
                </a:cxn>
                <a:cxn ang="0">
                  <a:pos x="2" y="187"/>
                </a:cxn>
                <a:cxn ang="0">
                  <a:pos x="7" y="211"/>
                </a:cxn>
                <a:cxn ang="0">
                  <a:pos x="11" y="222"/>
                </a:cxn>
                <a:cxn ang="0">
                  <a:pos x="35" y="256"/>
                </a:cxn>
                <a:cxn ang="0">
                  <a:pos x="68" y="278"/>
                </a:cxn>
                <a:cxn ang="0">
                  <a:pos x="85" y="283"/>
                </a:cxn>
                <a:cxn ang="0">
                  <a:pos x="118" y="289"/>
                </a:cxn>
                <a:cxn ang="0">
                  <a:pos x="137" y="287"/>
                </a:cxn>
                <a:cxn ang="0">
                  <a:pos x="176" y="272"/>
                </a:cxn>
                <a:cxn ang="0">
                  <a:pos x="207" y="243"/>
                </a:cxn>
                <a:cxn ang="0">
                  <a:pos x="218" y="226"/>
                </a:cxn>
                <a:cxn ang="0">
                  <a:pos x="229" y="189"/>
                </a:cxn>
                <a:cxn ang="0">
                  <a:pos x="231" y="171"/>
                </a:cxn>
                <a:cxn ang="0">
                  <a:pos x="226" y="135"/>
                </a:cxn>
                <a:cxn ang="0">
                  <a:pos x="198" y="184"/>
                </a:cxn>
                <a:cxn ang="0">
                  <a:pos x="196" y="198"/>
                </a:cxn>
                <a:cxn ang="0">
                  <a:pos x="183" y="222"/>
                </a:cxn>
                <a:cxn ang="0">
                  <a:pos x="174" y="234"/>
                </a:cxn>
                <a:cxn ang="0">
                  <a:pos x="153" y="248"/>
                </a:cxn>
                <a:cxn ang="0">
                  <a:pos x="129" y="256"/>
                </a:cxn>
                <a:cxn ang="0">
                  <a:pos x="115" y="256"/>
                </a:cxn>
                <a:cxn ang="0">
                  <a:pos x="87" y="250"/>
                </a:cxn>
                <a:cxn ang="0">
                  <a:pos x="74" y="245"/>
                </a:cxn>
                <a:cxn ang="0">
                  <a:pos x="50" y="224"/>
                </a:cxn>
                <a:cxn ang="0">
                  <a:pos x="42" y="213"/>
                </a:cxn>
                <a:cxn ang="0">
                  <a:pos x="33" y="187"/>
                </a:cxn>
                <a:cxn ang="0">
                  <a:pos x="33" y="159"/>
                </a:cxn>
                <a:cxn ang="0">
                  <a:pos x="40" y="134"/>
                </a:cxn>
                <a:cxn ang="0">
                  <a:pos x="46" y="122"/>
                </a:cxn>
                <a:cxn ang="0">
                  <a:pos x="72" y="98"/>
                </a:cxn>
                <a:cxn ang="0">
                  <a:pos x="89" y="91"/>
                </a:cxn>
                <a:cxn ang="0">
                  <a:pos x="105" y="87"/>
                </a:cxn>
                <a:cxn ang="0">
                  <a:pos x="137" y="89"/>
                </a:cxn>
                <a:cxn ang="0">
                  <a:pos x="165" y="102"/>
                </a:cxn>
                <a:cxn ang="0">
                  <a:pos x="174" y="109"/>
                </a:cxn>
                <a:cxn ang="0">
                  <a:pos x="187" y="128"/>
                </a:cxn>
                <a:cxn ang="0">
                  <a:pos x="192" y="137"/>
                </a:cxn>
                <a:cxn ang="0">
                  <a:pos x="200" y="159"/>
                </a:cxn>
                <a:cxn ang="0">
                  <a:pos x="198" y="184"/>
                </a:cxn>
              </a:cxnLst>
              <a:rect l="0" t="0" r="r" b="b"/>
              <a:pathLst>
                <a:path w="231" h="289">
                  <a:moveTo>
                    <a:pt x="226" y="135"/>
                  </a:moveTo>
                  <a:lnTo>
                    <a:pt x="226" y="135"/>
                  </a:lnTo>
                  <a:lnTo>
                    <a:pt x="222" y="126"/>
                  </a:lnTo>
                  <a:lnTo>
                    <a:pt x="218" y="115"/>
                  </a:lnTo>
                  <a:lnTo>
                    <a:pt x="205" y="97"/>
                  </a:lnTo>
                  <a:lnTo>
                    <a:pt x="190" y="82"/>
                  </a:lnTo>
                  <a:lnTo>
                    <a:pt x="172" y="69"/>
                  </a:lnTo>
                  <a:lnTo>
                    <a:pt x="172" y="69"/>
                  </a:lnTo>
                  <a:lnTo>
                    <a:pt x="161" y="63"/>
                  </a:lnTo>
                  <a:lnTo>
                    <a:pt x="148" y="58"/>
                  </a:lnTo>
                  <a:lnTo>
                    <a:pt x="137" y="56"/>
                  </a:lnTo>
                  <a:lnTo>
                    <a:pt x="124" y="54"/>
                  </a:lnTo>
                  <a:lnTo>
                    <a:pt x="111" y="54"/>
                  </a:lnTo>
                  <a:lnTo>
                    <a:pt x="98" y="56"/>
                  </a:lnTo>
                  <a:lnTo>
                    <a:pt x="87" y="58"/>
                  </a:lnTo>
                  <a:lnTo>
                    <a:pt x="74" y="61"/>
                  </a:lnTo>
                  <a:lnTo>
                    <a:pt x="74" y="61"/>
                  </a:lnTo>
                  <a:lnTo>
                    <a:pt x="63" y="67"/>
                  </a:lnTo>
                  <a:lnTo>
                    <a:pt x="52" y="74"/>
                  </a:lnTo>
                  <a:lnTo>
                    <a:pt x="40" y="82"/>
                  </a:lnTo>
                  <a:lnTo>
                    <a:pt x="31" y="89"/>
                  </a:lnTo>
                  <a:lnTo>
                    <a:pt x="31" y="89"/>
                  </a:lnTo>
                  <a:lnTo>
                    <a:pt x="31" y="13"/>
                  </a:lnTo>
                  <a:lnTo>
                    <a:pt x="31" y="13"/>
                  </a:lnTo>
                  <a:lnTo>
                    <a:pt x="29" y="6"/>
                  </a:lnTo>
                  <a:lnTo>
                    <a:pt x="28" y="4"/>
                  </a:lnTo>
                  <a:lnTo>
                    <a:pt x="24" y="2"/>
                  </a:lnTo>
                  <a:lnTo>
                    <a:pt x="24" y="2"/>
                  </a:lnTo>
                  <a:lnTo>
                    <a:pt x="15" y="0"/>
                  </a:lnTo>
                  <a:lnTo>
                    <a:pt x="7" y="2"/>
                  </a:lnTo>
                  <a:lnTo>
                    <a:pt x="7" y="2"/>
                  </a:lnTo>
                  <a:lnTo>
                    <a:pt x="3" y="4"/>
                  </a:lnTo>
                  <a:lnTo>
                    <a:pt x="2" y="6"/>
                  </a:lnTo>
                  <a:lnTo>
                    <a:pt x="0" y="13"/>
                  </a:lnTo>
                  <a:lnTo>
                    <a:pt x="0" y="13"/>
                  </a:lnTo>
                  <a:lnTo>
                    <a:pt x="0" y="91"/>
                  </a:lnTo>
                  <a:lnTo>
                    <a:pt x="0" y="91"/>
                  </a:lnTo>
                  <a:lnTo>
                    <a:pt x="0" y="176"/>
                  </a:lnTo>
                  <a:lnTo>
                    <a:pt x="0" y="176"/>
                  </a:lnTo>
                  <a:lnTo>
                    <a:pt x="2" y="187"/>
                  </a:lnTo>
                  <a:lnTo>
                    <a:pt x="3" y="198"/>
                  </a:lnTo>
                  <a:lnTo>
                    <a:pt x="7" y="211"/>
                  </a:lnTo>
                  <a:lnTo>
                    <a:pt x="11" y="222"/>
                  </a:lnTo>
                  <a:lnTo>
                    <a:pt x="11" y="222"/>
                  </a:lnTo>
                  <a:lnTo>
                    <a:pt x="22" y="239"/>
                  </a:lnTo>
                  <a:lnTo>
                    <a:pt x="35" y="256"/>
                  </a:lnTo>
                  <a:lnTo>
                    <a:pt x="50" y="269"/>
                  </a:lnTo>
                  <a:lnTo>
                    <a:pt x="68" y="278"/>
                  </a:lnTo>
                  <a:lnTo>
                    <a:pt x="68" y="278"/>
                  </a:lnTo>
                  <a:lnTo>
                    <a:pt x="85" y="283"/>
                  </a:lnTo>
                  <a:lnTo>
                    <a:pt x="102" y="287"/>
                  </a:lnTo>
                  <a:lnTo>
                    <a:pt x="118" y="289"/>
                  </a:lnTo>
                  <a:lnTo>
                    <a:pt x="137" y="287"/>
                  </a:lnTo>
                  <a:lnTo>
                    <a:pt x="137" y="287"/>
                  </a:lnTo>
                  <a:lnTo>
                    <a:pt x="157" y="282"/>
                  </a:lnTo>
                  <a:lnTo>
                    <a:pt x="176" y="272"/>
                  </a:lnTo>
                  <a:lnTo>
                    <a:pt x="192" y="259"/>
                  </a:lnTo>
                  <a:lnTo>
                    <a:pt x="207" y="243"/>
                  </a:lnTo>
                  <a:lnTo>
                    <a:pt x="207" y="243"/>
                  </a:lnTo>
                  <a:lnTo>
                    <a:pt x="218" y="226"/>
                  </a:lnTo>
                  <a:lnTo>
                    <a:pt x="226" y="209"/>
                  </a:lnTo>
                  <a:lnTo>
                    <a:pt x="229" y="189"/>
                  </a:lnTo>
                  <a:lnTo>
                    <a:pt x="231" y="171"/>
                  </a:lnTo>
                  <a:lnTo>
                    <a:pt x="231" y="171"/>
                  </a:lnTo>
                  <a:lnTo>
                    <a:pt x="229" y="152"/>
                  </a:lnTo>
                  <a:lnTo>
                    <a:pt x="226" y="135"/>
                  </a:lnTo>
                  <a:lnTo>
                    <a:pt x="226" y="135"/>
                  </a:lnTo>
                  <a:close/>
                  <a:moveTo>
                    <a:pt x="198" y="184"/>
                  </a:moveTo>
                  <a:lnTo>
                    <a:pt x="198" y="184"/>
                  </a:lnTo>
                  <a:lnTo>
                    <a:pt x="196" y="198"/>
                  </a:lnTo>
                  <a:lnTo>
                    <a:pt x="190" y="211"/>
                  </a:lnTo>
                  <a:lnTo>
                    <a:pt x="183" y="222"/>
                  </a:lnTo>
                  <a:lnTo>
                    <a:pt x="174" y="234"/>
                  </a:lnTo>
                  <a:lnTo>
                    <a:pt x="174" y="234"/>
                  </a:lnTo>
                  <a:lnTo>
                    <a:pt x="165" y="241"/>
                  </a:lnTo>
                  <a:lnTo>
                    <a:pt x="153" y="248"/>
                  </a:lnTo>
                  <a:lnTo>
                    <a:pt x="140" y="252"/>
                  </a:lnTo>
                  <a:lnTo>
                    <a:pt x="129" y="256"/>
                  </a:lnTo>
                  <a:lnTo>
                    <a:pt x="129" y="256"/>
                  </a:lnTo>
                  <a:lnTo>
                    <a:pt x="115" y="256"/>
                  </a:lnTo>
                  <a:lnTo>
                    <a:pt x="100" y="254"/>
                  </a:lnTo>
                  <a:lnTo>
                    <a:pt x="87" y="250"/>
                  </a:lnTo>
                  <a:lnTo>
                    <a:pt x="74" y="245"/>
                  </a:lnTo>
                  <a:lnTo>
                    <a:pt x="74" y="245"/>
                  </a:lnTo>
                  <a:lnTo>
                    <a:pt x="61" y="235"/>
                  </a:lnTo>
                  <a:lnTo>
                    <a:pt x="50" y="224"/>
                  </a:lnTo>
                  <a:lnTo>
                    <a:pt x="50" y="224"/>
                  </a:lnTo>
                  <a:lnTo>
                    <a:pt x="42" y="213"/>
                  </a:lnTo>
                  <a:lnTo>
                    <a:pt x="37" y="200"/>
                  </a:lnTo>
                  <a:lnTo>
                    <a:pt x="33" y="187"/>
                  </a:lnTo>
                  <a:lnTo>
                    <a:pt x="31" y="174"/>
                  </a:lnTo>
                  <a:lnTo>
                    <a:pt x="33" y="159"/>
                  </a:lnTo>
                  <a:lnTo>
                    <a:pt x="35" y="147"/>
                  </a:lnTo>
                  <a:lnTo>
                    <a:pt x="40" y="134"/>
                  </a:lnTo>
                  <a:lnTo>
                    <a:pt x="46" y="122"/>
                  </a:lnTo>
                  <a:lnTo>
                    <a:pt x="46" y="122"/>
                  </a:lnTo>
                  <a:lnTo>
                    <a:pt x="59" y="109"/>
                  </a:lnTo>
                  <a:lnTo>
                    <a:pt x="72" y="98"/>
                  </a:lnTo>
                  <a:lnTo>
                    <a:pt x="72" y="98"/>
                  </a:lnTo>
                  <a:lnTo>
                    <a:pt x="89" y="91"/>
                  </a:lnTo>
                  <a:lnTo>
                    <a:pt x="105" y="87"/>
                  </a:lnTo>
                  <a:lnTo>
                    <a:pt x="105" y="87"/>
                  </a:lnTo>
                  <a:lnTo>
                    <a:pt x="122" y="87"/>
                  </a:lnTo>
                  <a:lnTo>
                    <a:pt x="137" y="89"/>
                  </a:lnTo>
                  <a:lnTo>
                    <a:pt x="152" y="95"/>
                  </a:lnTo>
                  <a:lnTo>
                    <a:pt x="165" y="102"/>
                  </a:lnTo>
                  <a:lnTo>
                    <a:pt x="165" y="102"/>
                  </a:lnTo>
                  <a:lnTo>
                    <a:pt x="174" y="109"/>
                  </a:lnTo>
                  <a:lnTo>
                    <a:pt x="181" y="117"/>
                  </a:lnTo>
                  <a:lnTo>
                    <a:pt x="187" y="128"/>
                  </a:lnTo>
                  <a:lnTo>
                    <a:pt x="192" y="137"/>
                  </a:lnTo>
                  <a:lnTo>
                    <a:pt x="192" y="137"/>
                  </a:lnTo>
                  <a:lnTo>
                    <a:pt x="196" y="148"/>
                  </a:lnTo>
                  <a:lnTo>
                    <a:pt x="200" y="159"/>
                  </a:lnTo>
                  <a:lnTo>
                    <a:pt x="200" y="172"/>
                  </a:lnTo>
                  <a:lnTo>
                    <a:pt x="198" y="184"/>
                  </a:lnTo>
                  <a:lnTo>
                    <a:pt x="198" y="18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2" name="Freeform 16"/>
            <p:cNvSpPr/>
            <p:nvPr/>
          </p:nvSpPr>
          <p:spPr bwMode="auto">
            <a:xfrm>
              <a:off x="3036971" y="2885228"/>
              <a:ext cx="49441" cy="51590"/>
            </a:xfrm>
            <a:custGeom>
              <a:avLst/>
              <a:gdLst/>
              <a:ahLst/>
              <a:cxnLst>
                <a:cxn ang="0">
                  <a:pos x="24" y="0"/>
                </a:cxn>
                <a:cxn ang="0">
                  <a:pos x="24" y="0"/>
                </a:cxn>
                <a:cxn ang="0">
                  <a:pos x="19" y="0"/>
                </a:cxn>
                <a:cxn ang="0">
                  <a:pos x="13" y="1"/>
                </a:cxn>
                <a:cxn ang="0">
                  <a:pos x="8" y="5"/>
                </a:cxn>
                <a:cxn ang="0">
                  <a:pos x="4" y="11"/>
                </a:cxn>
                <a:cxn ang="0">
                  <a:pos x="4" y="11"/>
                </a:cxn>
                <a:cxn ang="0">
                  <a:pos x="0" y="18"/>
                </a:cxn>
                <a:cxn ang="0">
                  <a:pos x="0" y="25"/>
                </a:cxn>
                <a:cxn ang="0">
                  <a:pos x="0" y="25"/>
                </a:cxn>
                <a:cxn ang="0">
                  <a:pos x="4" y="35"/>
                </a:cxn>
                <a:cxn ang="0">
                  <a:pos x="9" y="42"/>
                </a:cxn>
                <a:cxn ang="0">
                  <a:pos x="9" y="42"/>
                </a:cxn>
                <a:cxn ang="0">
                  <a:pos x="15" y="46"/>
                </a:cxn>
                <a:cxn ang="0">
                  <a:pos x="21" y="48"/>
                </a:cxn>
                <a:cxn ang="0">
                  <a:pos x="28" y="48"/>
                </a:cxn>
                <a:cxn ang="0">
                  <a:pos x="33" y="46"/>
                </a:cxn>
                <a:cxn ang="0">
                  <a:pos x="33" y="46"/>
                </a:cxn>
                <a:cxn ang="0">
                  <a:pos x="39" y="42"/>
                </a:cxn>
                <a:cxn ang="0">
                  <a:pos x="43" y="37"/>
                </a:cxn>
                <a:cxn ang="0">
                  <a:pos x="46" y="31"/>
                </a:cxn>
                <a:cxn ang="0">
                  <a:pos x="46" y="25"/>
                </a:cxn>
                <a:cxn ang="0">
                  <a:pos x="46" y="25"/>
                </a:cxn>
                <a:cxn ang="0">
                  <a:pos x="46" y="16"/>
                </a:cxn>
                <a:cxn ang="0">
                  <a:pos x="43" y="9"/>
                </a:cxn>
                <a:cxn ang="0">
                  <a:pos x="43" y="9"/>
                </a:cxn>
                <a:cxn ang="0">
                  <a:pos x="39" y="5"/>
                </a:cxn>
                <a:cxn ang="0">
                  <a:pos x="35" y="1"/>
                </a:cxn>
                <a:cxn ang="0">
                  <a:pos x="24" y="0"/>
                </a:cxn>
                <a:cxn ang="0">
                  <a:pos x="24" y="0"/>
                </a:cxn>
              </a:cxnLst>
              <a:rect l="0" t="0" r="r" b="b"/>
              <a:pathLst>
                <a:path w="46" h="48">
                  <a:moveTo>
                    <a:pt x="24" y="0"/>
                  </a:moveTo>
                  <a:lnTo>
                    <a:pt x="24" y="0"/>
                  </a:lnTo>
                  <a:lnTo>
                    <a:pt x="19" y="0"/>
                  </a:lnTo>
                  <a:lnTo>
                    <a:pt x="13" y="1"/>
                  </a:lnTo>
                  <a:lnTo>
                    <a:pt x="8" y="5"/>
                  </a:lnTo>
                  <a:lnTo>
                    <a:pt x="4" y="11"/>
                  </a:lnTo>
                  <a:lnTo>
                    <a:pt x="4" y="11"/>
                  </a:lnTo>
                  <a:lnTo>
                    <a:pt x="0" y="18"/>
                  </a:lnTo>
                  <a:lnTo>
                    <a:pt x="0" y="25"/>
                  </a:lnTo>
                  <a:lnTo>
                    <a:pt x="0" y="25"/>
                  </a:lnTo>
                  <a:lnTo>
                    <a:pt x="4" y="35"/>
                  </a:lnTo>
                  <a:lnTo>
                    <a:pt x="9" y="42"/>
                  </a:lnTo>
                  <a:lnTo>
                    <a:pt x="9" y="42"/>
                  </a:lnTo>
                  <a:lnTo>
                    <a:pt x="15" y="46"/>
                  </a:lnTo>
                  <a:lnTo>
                    <a:pt x="21" y="48"/>
                  </a:lnTo>
                  <a:lnTo>
                    <a:pt x="28" y="48"/>
                  </a:lnTo>
                  <a:lnTo>
                    <a:pt x="33" y="46"/>
                  </a:lnTo>
                  <a:lnTo>
                    <a:pt x="33" y="46"/>
                  </a:lnTo>
                  <a:lnTo>
                    <a:pt x="39" y="42"/>
                  </a:lnTo>
                  <a:lnTo>
                    <a:pt x="43" y="37"/>
                  </a:lnTo>
                  <a:lnTo>
                    <a:pt x="46" y="31"/>
                  </a:lnTo>
                  <a:lnTo>
                    <a:pt x="46" y="25"/>
                  </a:lnTo>
                  <a:lnTo>
                    <a:pt x="46" y="25"/>
                  </a:lnTo>
                  <a:lnTo>
                    <a:pt x="46" y="16"/>
                  </a:lnTo>
                  <a:lnTo>
                    <a:pt x="43" y="9"/>
                  </a:lnTo>
                  <a:lnTo>
                    <a:pt x="43" y="9"/>
                  </a:lnTo>
                  <a:lnTo>
                    <a:pt x="39" y="5"/>
                  </a:lnTo>
                  <a:lnTo>
                    <a:pt x="35" y="1"/>
                  </a:lnTo>
                  <a:lnTo>
                    <a:pt x="24" y="0"/>
                  </a:lnTo>
                  <a:lnTo>
                    <a:pt x="24"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56" name="Group 253"/>
          <p:cNvGrpSpPr/>
          <p:nvPr/>
        </p:nvGrpSpPr>
        <p:grpSpPr>
          <a:xfrm>
            <a:off x="2937353" y="3235467"/>
            <a:ext cx="443602" cy="342526"/>
            <a:chOff x="3507729" y="2749804"/>
            <a:chExt cx="339634" cy="262248"/>
          </a:xfrm>
        </p:grpSpPr>
        <p:sp>
          <p:nvSpPr>
            <p:cNvPr id="13" name="Freeform 17"/>
            <p:cNvSpPr/>
            <p:nvPr/>
          </p:nvSpPr>
          <p:spPr bwMode="auto">
            <a:xfrm>
              <a:off x="3507729" y="2749804"/>
              <a:ext cx="245052" cy="262248"/>
            </a:xfrm>
            <a:custGeom>
              <a:avLst/>
              <a:gdLst/>
              <a:ahLst/>
              <a:cxnLst>
                <a:cxn ang="0">
                  <a:pos x="198" y="101"/>
                </a:cxn>
                <a:cxn ang="0">
                  <a:pos x="228" y="70"/>
                </a:cxn>
                <a:cxn ang="0">
                  <a:pos x="226" y="57"/>
                </a:cxn>
                <a:cxn ang="0">
                  <a:pos x="215" y="31"/>
                </a:cxn>
                <a:cxn ang="0">
                  <a:pos x="196" y="13"/>
                </a:cxn>
                <a:cxn ang="0">
                  <a:pos x="170" y="1"/>
                </a:cxn>
                <a:cxn ang="0">
                  <a:pos x="157" y="0"/>
                </a:cxn>
                <a:cxn ang="0">
                  <a:pos x="130" y="5"/>
                </a:cxn>
                <a:cxn ang="0">
                  <a:pos x="107" y="20"/>
                </a:cxn>
                <a:cxn ang="0">
                  <a:pos x="93" y="42"/>
                </a:cxn>
                <a:cxn ang="0">
                  <a:pos x="87" y="70"/>
                </a:cxn>
                <a:cxn ang="0">
                  <a:pos x="87" y="170"/>
                </a:cxn>
                <a:cxn ang="0">
                  <a:pos x="81" y="183"/>
                </a:cxn>
                <a:cxn ang="0">
                  <a:pos x="70" y="187"/>
                </a:cxn>
                <a:cxn ang="0">
                  <a:pos x="63" y="187"/>
                </a:cxn>
                <a:cxn ang="0">
                  <a:pos x="54" y="177"/>
                </a:cxn>
                <a:cxn ang="0">
                  <a:pos x="54" y="126"/>
                </a:cxn>
                <a:cxn ang="0">
                  <a:pos x="0" y="172"/>
                </a:cxn>
                <a:cxn ang="0">
                  <a:pos x="0" y="187"/>
                </a:cxn>
                <a:cxn ang="0">
                  <a:pos x="11" y="213"/>
                </a:cxn>
                <a:cxn ang="0">
                  <a:pos x="30" y="231"/>
                </a:cxn>
                <a:cxn ang="0">
                  <a:pos x="55" y="242"/>
                </a:cxn>
                <a:cxn ang="0">
                  <a:pos x="70" y="244"/>
                </a:cxn>
                <a:cxn ang="0">
                  <a:pos x="96" y="238"/>
                </a:cxn>
                <a:cxn ang="0">
                  <a:pos x="120" y="222"/>
                </a:cxn>
                <a:cxn ang="0">
                  <a:pos x="135" y="200"/>
                </a:cxn>
                <a:cxn ang="0">
                  <a:pos x="141" y="172"/>
                </a:cxn>
                <a:cxn ang="0">
                  <a:pos x="141" y="70"/>
                </a:cxn>
                <a:cxn ang="0">
                  <a:pos x="144" y="59"/>
                </a:cxn>
                <a:cxn ang="0">
                  <a:pos x="157" y="53"/>
                </a:cxn>
                <a:cxn ang="0">
                  <a:pos x="163" y="55"/>
                </a:cxn>
                <a:cxn ang="0">
                  <a:pos x="172" y="64"/>
                </a:cxn>
                <a:cxn ang="0">
                  <a:pos x="174" y="90"/>
                </a:cxn>
              </a:cxnLst>
              <a:rect l="0" t="0" r="r" b="b"/>
              <a:pathLst>
                <a:path w="228" h="244">
                  <a:moveTo>
                    <a:pt x="174" y="90"/>
                  </a:moveTo>
                  <a:lnTo>
                    <a:pt x="198" y="101"/>
                  </a:lnTo>
                  <a:lnTo>
                    <a:pt x="228" y="90"/>
                  </a:lnTo>
                  <a:lnTo>
                    <a:pt x="228" y="70"/>
                  </a:lnTo>
                  <a:lnTo>
                    <a:pt x="228" y="70"/>
                  </a:lnTo>
                  <a:lnTo>
                    <a:pt x="226" y="57"/>
                  </a:lnTo>
                  <a:lnTo>
                    <a:pt x="222" y="42"/>
                  </a:lnTo>
                  <a:lnTo>
                    <a:pt x="215" y="31"/>
                  </a:lnTo>
                  <a:lnTo>
                    <a:pt x="207" y="20"/>
                  </a:lnTo>
                  <a:lnTo>
                    <a:pt x="196" y="13"/>
                  </a:lnTo>
                  <a:lnTo>
                    <a:pt x="185" y="5"/>
                  </a:lnTo>
                  <a:lnTo>
                    <a:pt x="170" y="1"/>
                  </a:lnTo>
                  <a:lnTo>
                    <a:pt x="157" y="0"/>
                  </a:lnTo>
                  <a:lnTo>
                    <a:pt x="157" y="0"/>
                  </a:lnTo>
                  <a:lnTo>
                    <a:pt x="142" y="1"/>
                  </a:lnTo>
                  <a:lnTo>
                    <a:pt x="130" y="5"/>
                  </a:lnTo>
                  <a:lnTo>
                    <a:pt x="117" y="13"/>
                  </a:lnTo>
                  <a:lnTo>
                    <a:pt x="107" y="20"/>
                  </a:lnTo>
                  <a:lnTo>
                    <a:pt x="98" y="31"/>
                  </a:lnTo>
                  <a:lnTo>
                    <a:pt x="93" y="42"/>
                  </a:lnTo>
                  <a:lnTo>
                    <a:pt x="87" y="57"/>
                  </a:lnTo>
                  <a:lnTo>
                    <a:pt x="87" y="70"/>
                  </a:lnTo>
                  <a:lnTo>
                    <a:pt x="87" y="170"/>
                  </a:lnTo>
                  <a:lnTo>
                    <a:pt x="87" y="170"/>
                  </a:lnTo>
                  <a:lnTo>
                    <a:pt x="85" y="177"/>
                  </a:lnTo>
                  <a:lnTo>
                    <a:pt x="81" y="183"/>
                  </a:lnTo>
                  <a:lnTo>
                    <a:pt x="76" y="187"/>
                  </a:lnTo>
                  <a:lnTo>
                    <a:pt x="70" y="187"/>
                  </a:lnTo>
                  <a:lnTo>
                    <a:pt x="70" y="187"/>
                  </a:lnTo>
                  <a:lnTo>
                    <a:pt x="63" y="187"/>
                  </a:lnTo>
                  <a:lnTo>
                    <a:pt x="57" y="183"/>
                  </a:lnTo>
                  <a:lnTo>
                    <a:pt x="54" y="177"/>
                  </a:lnTo>
                  <a:lnTo>
                    <a:pt x="54" y="170"/>
                  </a:lnTo>
                  <a:lnTo>
                    <a:pt x="54" y="126"/>
                  </a:lnTo>
                  <a:lnTo>
                    <a:pt x="0" y="126"/>
                  </a:lnTo>
                  <a:lnTo>
                    <a:pt x="0" y="172"/>
                  </a:lnTo>
                  <a:lnTo>
                    <a:pt x="0" y="172"/>
                  </a:lnTo>
                  <a:lnTo>
                    <a:pt x="0" y="187"/>
                  </a:lnTo>
                  <a:lnTo>
                    <a:pt x="5" y="200"/>
                  </a:lnTo>
                  <a:lnTo>
                    <a:pt x="11" y="213"/>
                  </a:lnTo>
                  <a:lnTo>
                    <a:pt x="20" y="222"/>
                  </a:lnTo>
                  <a:lnTo>
                    <a:pt x="30" y="231"/>
                  </a:lnTo>
                  <a:lnTo>
                    <a:pt x="43" y="238"/>
                  </a:lnTo>
                  <a:lnTo>
                    <a:pt x="55" y="242"/>
                  </a:lnTo>
                  <a:lnTo>
                    <a:pt x="70" y="244"/>
                  </a:lnTo>
                  <a:lnTo>
                    <a:pt x="70" y="244"/>
                  </a:lnTo>
                  <a:lnTo>
                    <a:pt x="83" y="242"/>
                  </a:lnTo>
                  <a:lnTo>
                    <a:pt x="96" y="238"/>
                  </a:lnTo>
                  <a:lnTo>
                    <a:pt x="109" y="231"/>
                  </a:lnTo>
                  <a:lnTo>
                    <a:pt x="120" y="222"/>
                  </a:lnTo>
                  <a:lnTo>
                    <a:pt x="128" y="213"/>
                  </a:lnTo>
                  <a:lnTo>
                    <a:pt x="135" y="200"/>
                  </a:lnTo>
                  <a:lnTo>
                    <a:pt x="139" y="187"/>
                  </a:lnTo>
                  <a:lnTo>
                    <a:pt x="141" y="172"/>
                  </a:lnTo>
                  <a:lnTo>
                    <a:pt x="141" y="70"/>
                  </a:lnTo>
                  <a:lnTo>
                    <a:pt x="141" y="70"/>
                  </a:lnTo>
                  <a:lnTo>
                    <a:pt x="141" y="64"/>
                  </a:lnTo>
                  <a:lnTo>
                    <a:pt x="144" y="59"/>
                  </a:lnTo>
                  <a:lnTo>
                    <a:pt x="150" y="55"/>
                  </a:lnTo>
                  <a:lnTo>
                    <a:pt x="157" y="53"/>
                  </a:lnTo>
                  <a:lnTo>
                    <a:pt x="157" y="53"/>
                  </a:lnTo>
                  <a:lnTo>
                    <a:pt x="163" y="55"/>
                  </a:lnTo>
                  <a:lnTo>
                    <a:pt x="168" y="59"/>
                  </a:lnTo>
                  <a:lnTo>
                    <a:pt x="172" y="64"/>
                  </a:lnTo>
                  <a:lnTo>
                    <a:pt x="174" y="70"/>
                  </a:lnTo>
                  <a:lnTo>
                    <a:pt x="174" y="9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4" name="Freeform 18"/>
            <p:cNvSpPr/>
            <p:nvPr/>
          </p:nvSpPr>
          <p:spPr bwMode="auto">
            <a:xfrm>
              <a:off x="3694742" y="2887377"/>
              <a:ext cx="152621" cy="124675"/>
            </a:xfrm>
            <a:custGeom>
              <a:avLst/>
              <a:gdLst/>
              <a:ahLst/>
              <a:cxnLst>
                <a:cxn ang="0">
                  <a:pos x="87" y="0"/>
                </a:cxn>
                <a:cxn ang="0">
                  <a:pos x="87" y="45"/>
                </a:cxn>
                <a:cxn ang="0">
                  <a:pos x="87" y="45"/>
                </a:cxn>
                <a:cxn ang="0">
                  <a:pos x="85" y="52"/>
                </a:cxn>
                <a:cxn ang="0">
                  <a:pos x="81" y="58"/>
                </a:cxn>
                <a:cxn ang="0">
                  <a:pos x="76" y="61"/>
                </a:cxn>
                <a:cxn ang="0">
                  <a:pos x="70" y="61"/>
                </a:cxn>
                <a:cxn ang="0">
                  <a:pos x="70" y="61"/>
                </a:cxn>
                <a:cxn ang="0">
                  <a:pos x="63" y="61"/>
                </a:cxn>
                <a:cxn ang="0">
                  <a:pos x="59" y="58"/>
                </a:cxn>
                <a:cxn ang="0">
                  <a:pos x="56" y="52"/>
                </a:cxn>
                <a:cxn ang="0">
                  <a:pos x="54" y="45"/>
                </a:cxn>
                <a:cxn ang="0">
                  <a:pos x="54" y="0"/>
                </a:cxn>
                <a:cxn ang="0">
                  <a:pos x="24" y="10"/>
                </a:cxn>
                <a:cxn ang="0">
                  <a:pos x="0" y="0"/>
                </a:cxn>
                <a:cxn ang="0">
                  <a:pos x="0" y="45"/>
                </a:cxn>
                <a:cxn ang="0">
                  <a:pos x="0" y="45"/>
                </a:cxn>
                <a:cxn ang="0">
                  <a:pos x="2" y="60"/>
                </a:cxn>
                <a:cxn ang="0">
                  <a:pos x="6" y="73"/>
                </a:cxn>
                <a:cxn ang="0">
                  <a:pos x="11" y="86"/>
                </a:cxn>
                <a:cxn ang="0">
                  <a:pos x="20" y="95"/>
                </a:cxn>
                <a:cxn ang="0">
                  <a:pos x="31" y="104"/>
                </a:cxn>
                <a:cxn ang="0">
                  <a:pos x="43" y="111"/>
                </a:cxn>
                <a:cxn ang="0">
                  <a:pos x="56" y="115"/>
                </a:cxn>
                <a:cxn ang="0">
                  <a:pos x="70" y="117"/>
                </a:cxn>
                <a:cxn ang="0">
                  <a:pos x="70" y="117"/>
                </a:cxn>
                <a:cxn ang="0">
                  <a:pos x="85" y="115"/>
                </a:cxn>
                <a:cxn ang="0">
                  <a:pos x="98" y="111"/>
                </a:cxn>
                <a:cxn ang="0">
                  <a:pos x="109" y="104"/>
                </a:cxn>
                <a:cxn ang="0">
                  <a:pos x="120" y="95"/>
                </a:cxn>
                <a:cxn ang="0">
                  <a:pos x="130" y="86"/>
                </a:cxn>
                <a:cxn ang="0">
                  <a:pos x="135" y="73"/>
                </a:cxn>
                <a:cxn ang="0">
                  <a:pos x="139" y="60"/>
                </a:cxn>
                <a:cxn ang="0">
                  <a:pos x="141" y="45"/>
                </a:cxn>
                <a:cxn ang="0">
                  <a:pos x="141" y="0"/>
                </a:cxn>
                <a:cxn ang="0">
                  <a:pos x="87" y="0"/>
                </a:cxn>
              </a:cxnLst>
              <a:rect l="0" t="0" r="r" b="b"/>
              <a:pathLst>
                <a:path w="141" h="117">
                  <a:moveTo>
                    <a:pt x="87" y="0"/>
                  </a:moveTo>
                  <a:lnTo>
                    <a:pt x="87" y="45"/>
                  </a:lnTo>
                  <a:lnTo>
                    <a:pt x="87" y="45"/>
                  </a:lnTo>
                  <a:lnTo>
                    <a:pt x="85" y="52"/>
                  </a:lnTo>
                  <a:lnTo>
                    <a:pt x="81" y="58"/>
                  </a:lnTo>
                  <a:lnTo>
                    <a:pt x="76" y="61"/>
                  </a:lnTo>
                  <a:lnTo>
                    <a:pt x="70" y="61"/>
                  </a:lnTo>
                  <a:lnTo>
                    <a:pt x="70" y="61"/>
                  </a:lnTo>
                  <a:lnTo>
                    <a:pt x="63" y="61"/>
                  </a:lnTo>
                  <a:lnTo>
                    <a:pt x="59" y="58"/>
                  </a:lnTo>
                  <a:lnTo>
                    <a:pt x="56" y="52"/>
                  </a:lnTo>
                  <a:lnTo>
                    <a:pt x="54" y="45"/>
                  </a:lnTo>
                  <a:lnTo>
                    <a:pt x="54" y="0"/>
                  </a:lnTo>
                  <a:lnTo>
                    <a:pt x="24" y="10"/>
                  </a:lnTo>
                  <a:lnTo>
                    <a:pt x="0" y="0"/>
                  </a:lnTo>
                  <a:lnTo>
                    <a:pt x="0" y="45"/>
                  </a:lnTo>
                  <a:lnTo>
                    <a:pt x="0" y="45"/>
                  </a:lnTo>
                  <a:lnTo>
                    <a:pt x="2" y="60"/>
                  </a:lnTo>
                  <a:lnTo>
                    <a:pt x="6" y="73"/>
                  </a:lnTo>
                  <a:lnTo>
                    <a:pt x="11" y="86"/>
                  </a:lnTo>
                  <a:lnTo>
                    <a:pt x="20" y="95"/>
                  </a:lnTo>
                  <a:lnTo>
                    <a:pt x="31" y="104"/>
                  </a:lnTo>
                  <a:lnTo>
                    <a:pt x="43" y="111"/>
                  </a:lnTo>
                  <a:lnTo>
                    <a:pt x="56" y="115"/>
                  </a:lnTo>
                  <a:lnTo>
                    <a:pt x="70" y="117"/>
                  </a:lnTo>
                  <a:lnTo>
                    <a:pt x="70" y="117"/>
                  </a:lnTo>
                  <a:lnTo>
                    <a:pt x="85" y="115"/>
                  </a:lnTo>
                  <a:lnTo>
                    <a:pt x="98" y="111"/>
                  </a:lnTo>
                  <a:lnTo>
                    <a:pt x="109" y="104"/>
                  </a:lnTo>
                  <a:lnTo>
                    <a:pt x="120" y="95"/>
                  </a:lnTo>
                  <a:lnTo>
                    <a:pt x="130" y="86"/>
                  </a:lnTo>
                  <a:lnTo>
                    <a:pt x="135" y="73"/>
                  </a:lnTo>
                  <a:lnTo>
                    <a:pt x="139" y="60"/>
                  </a:lnTo>
                  <a:lnTo>
                    <a:pt x="141" y="45"/>
                  </a:lnTo>
                  <a:lnTo>
                    <a:pt x="141" y="0"/>
                  </a:lnTo>
                  <a:lnTo>
                    <a:pt x="87"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15" name="Freeform 19"/>
          <p:cNvSpPr>
            <a:spLocks noEditPoints="1"/>
          </p:cNvSpPr>
          <p:nvPr/>
        </p:nvSpPr>
        <p:spPr bwMode="auto">
          <a:xfrm>
            <a:off x="3796545" y="3215638"/>
            <a:ext cx="364988" cy="364988"/>
          </a:xfrm>
          <a:custGeom>
            <a:avLst/>
            <a:gdLst/>
            <a:ahLst/>
            <a:cxnLst>
              <a:cxn ang="0">
                <a:pos x="129" y="0"/>
              </a:cxn>
              <a:cxn ang="0">
                <a:pos x="129" y="0"/>
              </a:cxn>
              <a:cxn ang="0">
                <a:pos x="0" y="0"/>
              </a:cxn>
              <a:cxn ang="0">
                <a:pos x="0" y="129"/>
              </a:cxn>
              <a:cxn ang="0">
                <a:pos x="0" y="129"/>
              </a:cxn>
              <a:cxn ang="0">
                <a:pos x="0" y="259"/>
              </a:cxn>
              <a:cxn ang="0">
                <a:pos x="129" y="259"/>
              </a:cxn>
              <a:cxn ang="0">
                <a:pos x="259" y="259"/>
              </a:cxn>
              <a:cxn ang="0">
                <a:pos x="259" y="129"/>
              </a:cxn>
              <a:cxn ang="0">
                <a:pos x="259" y="0"/>
              </a:cxn>
              <a:cxn ang="0">
                <a:pos x="129" y="0"/>
              </a:cxn>
              <a:cxn ang="0">
                <a:pos x="13" y="13"/>
              </a:cxn>
              <a:cxn ang="0">
                <a:pos x="116" y="13"/>
              </a:cxn>
              <a:cxn ang="0">
                <a:pos x="116" y="116"/>
              </a:cxn>
              <a:cxn ang="0">
                <a:pos x="13" y="116"/>
              </a:cxn>
              <a:cxn ang="0">
                <a:pos x="13" y="13"/>
              </a:cxn>
              <a:cxn ang="0">
                <a:pos x="246" y="246"/>
              </a:cxn>
              <a:cxn ang="0">
                <a:pos x="142" y="246"/>
              </a:cxn>
              <a:cxn ang="0">
                <a:pos x="142" y="142"/>
              </a:cxn>
              <a:cxn ang="0">
                <a:pos x="246" y="142"/>
              </a:cxn>
              <a:cxn ang="0">
                <a:pos x="246" y="246"/>
              </a:cxn>
            </a:cxnLst>
            <a:rect l="0" t="0" r="r" b="b"/>
            <a:pathLst>
              <a:path w="259" h="259">
                <a:moveTo>
                  <a:pt x="129" y="0"/>
                </a:moveTo>
                <a:lnTo>
                  <a:pt x="129" y="0"/>
                </a:lnTo>
                <a:lnTo>
                  <a:pt x="0" y="0"/>
                </a:lnTo>
                <a:lnTo>
                  <a:pt x="0" y="129"/>
                </a:lnTo>
                <a:lnTo>
                  <a:pt x="0" y="129"/>
                </a:lnTo>
                <a:lnTo>
                  <a:pt x="0" y="259"/>
                </a:lnTo>
                <a:lnTo>
                  <a:pt x="129" y="259"/>
                </a:lnTo>
                <a:lnTo>
                  <a:pt x="259" y="259"/>
                </a:lnTo>
                <a:lnTo>
                  <a:pt x="259" y="129"/>
                </a:lnTo>
                <a:lnTo>
                  <a:pt x="259" y="0"/>
                </a:lnTo>
                <a:lnTo>
                  <a:pt x="129" y="0"/>
                </a:lnTo>
                <a:close/>
                <a:moveTo>
                  <a:pt x="13" y="13"/>
                </a:moveTo>
                <a:lnTo>
                  <a:pt x="116" y="13"/>
                </a:lnTo>
                <a:lnTo>
                  <a:pt x="116" y="116"/>
                </a:lnTo>
                <a:lnTo>
                  <a:pt x="13" y="116"/>
                </a:lnTo>
                <a:lnTo>
                  <a:pt x="13" y="13"/>
                </a:lnTo>
                <a:close/>
                <a:moveTo>
                  <a:pt x="246" y="246"/>
                </a:moveTo>
                <a:lnTo>
                  <a:pt x="142" y="246"/>
                </a:lnTo>
                <a:lnTo>
                  <a:pt x="142" y="142"/>
                </a:lnTo>
                <a:lnTo>
                  <a:pt x="246" y="142"/>
                </a:lnTo>
                <a:lnTo>
                  <a:pt x="246" y="24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57" name="Group 251"/>
          <p:cNvGrpSpPr/>
          <p:nvPr/>
        </p:nvGrpSpPr>
        <p:grpSpPr>
          <a:xfrm>
            <a:off x="4595597" y="4118315"/>
            <a:ext cx="440790" cy="185300"/>
            <a:chOff x="4683547" y="3287198"/>
            <a:chExt cx="337484" cy="141872"/>
          </a:xfrm>
        </p:grpSpPr>
        <p:sp>
          <p:nvSpPr>
            <p:cNvPr id="16" name="Rectangle 20"/>
            <p:cNvSpPr>
              <a:spLocks noChangeArrowheads="1"/>
            </p:cNvSpPr>
            <p:nvPr/>
          </p:nvSpPr>
          <p:spPr bwMode="auto">
            <a:xfrm>
              <a:off x="4844766" y="3293647"/>
              <a:ext cx="34393" cy="25795"/>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17" name="Freeform 21"/>
            <p:cNvSpPr/>
            <p:nvPr/>
          </p:nvSpPr>
          <p:spPr bwMode="auto">
            <a:xfrm>
              <a:off x="4683547" y="3287198"/>
              <a:ext cx="135424" cy="139723"/>
            </a:xfrm>
            <a:custGeom>
              <a:avLst/>
              <a:gdLst/>
              <a:ahLst/>
              <a:cxnLst>
                <a:cxn ang="0">
                  <a:pos x="115" y="65"/>
                </a:cxn>
                <a:cxn ang="0">
                  <a:pos x="115" y="65"/>
                </a:cxn>
                <a:cxn ang="0">
                  <a:pos x="113" y="56"/>
                </a:cxn>
                <a:cxn ang="0">
                  <a:pos x="109" y="47"/>
                </a:cxn>
                <a:cxn ang="0">
                  <a:pos x="106" y="43"/>
                </a:cxn>
                <a:cxn ang="0">
                  <a:pos x="102" y="39"/>
                </a:cxn>
                <a:cxn ang="0">
                  <a:pos x="97" y="37"/>
                </a:cxn>
                <a:cxn ang="0">
                  <a:pos x="87" y="37"/>
                </a:cxn>
                <a:cxn ang="0">
                  <a:pos x="87" y="37"/>
                </a:cxn>
                <a:cxn ang="0">
                  <a:pos x="76" y="37"/>
                </a:cxn>
                <a:cxn ang="0">
                  <a:pos x="69" y="41"/>
                </a:cxn>
                <a:cxn ang="0">
                  <a:pos x="61" y="49"/>
                </a:cxn>
                <a:cxn ang="0">
                  <a:pos x="54" y="56"/>
                </a:cxn>
                <a:cxn ang="0">
                  <a:pos x="54" y="0"/>
                </a:cxn>
                <a:cxn ang="0">
                  <a:pos x="0" y="0"/>
                </a:cxn>
                <a:cxn ang="0">
                  <a:pos x="0" y="26"/>
                </a:cxn>
                <a:cxn ang="0">
                  <a:pos x="11" y="26"/>
                </a:cxn>
                <a:cxn ang="0">
                  <a:pos x="11" y="104"/>
                </a:cxn>
                <a:cxn ang="0">
                  <a:pos x="0" y="104"/>
                </a:cxn>
                <a:cxn ang="0">
                  <a:pos x="0" y="130"/>
                </a:cxn>
                <a:cxn ang="0">
                  <a:pos x="59" y="130"/>
                </a:cxn>
                <a:cxn ang="0">
                  <a:pos x="59" y="104"/>
                </a:cxn>
                <a:cxn ang="0">
                  <a:pos x="54" y="104"/>
                </a:cxn>
                <a:cxn ang="0">
                  <a:pos x="54" y="87"/>
                </a:cxn>
                <a:cxn ang="0">
                  <a:pos x="54" y="87"/>
                </a:cxn>
                <a:cxn ang="0">
                  <a:pos x="56" y="78"/>
                </a:cxn>
                <a:cxn ang="0">
                  <a:pos x="58" y="73"/>
                </a:cxn>
                <a:cxn ang="0">
                  <a:pos x="59" y="67"/>
                </a:cxn>
                <a:cxn ang="0">
                  <a:pos x="63" y="65"/>
                </a:cxn>
                <a:cxn ang="0">
                  <a:pos x="67" y="63"/>
                </a:cxn>
                <a:cxn ang="0">
                  <a:pos x="69" y="65"/>
                </a:cxn>
                <a:cxn ang="0">
                  <a:pos x="71" y="67"/>
                </a:cxn>
                <a:cxn ang="0">
                  <a:pos x="72" y="73"/>
                </a:cxn>
                <a:cxn ang="0">
                  <a:pos x="72" y="104"/>
                </a:cxn>
                <a:cxn ang="0">
                  <a:pos x="65" y="104"/>
                </a:cxn>
                <a:cxn ang="0">
                  <a:pos x="65" y="130"/>
                </a:cxn>
                <a:cxn ang="0">
                  <a:pos x="126" y="130"/>
                </a:cxn>
                <a:cxn ang="0">
                  <a:pos x="126" y="104"/>
                </a:cxn>
                <a:cxn ang="0">
                  <a:pos x="115" y="104"/>
                </a:cxn>
                <a:cxn ang="0">
                  <a:pos x="115" y="65"/>
                </a:cxn>
              </a:cxnLst>
              <a:rect l="0" t="0" r="r" b="b"/>
              <a:pathLst>
                <a:path w="126" h="130">
                  <a:moveTo>
                    <a:pt x="115" y="65"/>
                  </a:moveTo>
                  <a:lnTo>
                    <a:pt x="115" y="65"/>
                  </a:lnTo>
                  <a:lnTo>
                    <a:pt x="113" y="56"/>
                  </a:lnTo>
                  <a:lnTo>
                    <a:pt x="109" y="47"/>
                  </a:lnTo>
                  <a:lnTo>
                    <a:pt x="106" y="43"/>
                  </a:lnTo>
                  <a:lnTo>
                    <a:pt x="102" y="39"/>
                  </a:lnTo>
                  <a:lnTo>
                    <a:pt x="97" y="37"/>
                  </a:lnTo>
                  <a:lnTo>
                    <a:pt x="87" y="37"/>
                  </a:lnTo>
                  <a:lnTo>
                    <a:pt x="87" y="37"/>
                  </a:lnTo>
                  <a:lnTo>
                    <a:pt x="76" y="37"/>
                  </a:lnTo>
                  <a:lnTo>
                    <a:pt x="69" y="41"/>
                  </a:lnTo>
                  <a:lnTo>
                    <a:pt x="61" y="49"/>
                  </a:lnTo>
                  <a:lnTo>
                    <a:pt x="54" y="56"/>
                  </a:lnTo>
                  <a:lnTo>
                    <a:pt x="54" y="0"/>
                  </a:lnTo>
                  <a:lnTo>
                    <a:pt x="0" y="0"/>
                  </a:lnTo>
                  <a:lnTo>
                    <a:pt x="0" y="26"/>
                  </a:lnTo>
                  <a:lnTo>
                    <a:pt x="11" y="26"/>
                  </a:lnTo>
                  <a:lnTo>
                    <a:pt x="11" y="104"/>
                  </a:lnTo>
                  <a:lnTo>
                    <a:pt x="0" y="104"/>
                  </a:lnTo>
                  <a:lnTo>
                    <a:pt x="0" y="130"/>
                  </a:lnTo>
                  <a:lnTo>
                    <a:pt x="59" y="130"/>
                  </a:lnTo>
                  <a:lnTo>
                    <a:pt x="59" y="104"/>
                  </a:lnTo>
                  <a:lnTo>
                    <a:pt x="54" y="104"/>
                  </a:lnTo>
                  <a:lnTo>
                    <a:pt x="54" y="87"/>
                  </a:lnTo>
                  <a:lnTo>
                    <a:pt x="54" y="87"/>
                  </a:lnTo>
                  <a:lnTo>
                    <a:pt x="56" y="78"/>
                  </a:lnTo>
                  <a:lnTo>
                    <a:pt x="58" y="73"/>
                  </a:lnTo>
                  <a:lnTo>
                    <a:pt x="59" y="67"/>
                  </a:lnTo>
                  <a:lnTo>
                    <a:pt x="63" y="65"/>
                  </a:lnTo>
                  <a:lnTo>
                    <a:pt x="67" y="63"/>
                  </a:lnTo>
                  <a:lnTo>
                    <a:pt x="69" y="65"/>
                  </a:lnTo>
                  <a:lnTo>
                    <a:pt x="71" y="67"/>
                  </a:lnTo>
                  <a:lnTo>
                    <a:pt x="72" y="73"/>
                  </a:lnTo>
                  <a:lnTo>
                    <a:pt x="72" y="104"/>
                  </a:lnTo>
                  <a:lnTo>
                    <a:pt x="65" y="104"/>
                  </a:lnTo>
                  <a:lnTo>
                    <a:pt x="65" y="130"/>
                  </a:lnTo>
                  <a:lnTo>
                    <a:pt x="126" y="130"/>
                  </a:lnTo>
                  <a:lnTo>
                    <a:pt x="126" y="104"/>
                  </a:lnTo>
                  <a:lnTo>
                    <a:pt x="115" y="104"/>
                  </a:lnTo>
                  <a:lnTo>
                    <a:pt x="115" y="65"/>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8" name="Freeform 22"/>
            <p:cNvSpPr/>
            <p:nvPr/>
          </p:nvSpPr>
          <p:spPr bwMode="auto">
            <a:xfrm>
              <a:off x="4818971" y="3325890"/>
              <a:ext cx="73086" cy="101031"/>
            </a:xfrm>
            <a:custGeom>
              <a:avLst/>
              <a:gdLst/>
              <a:ahLst/>
              <a:cxnLst>
                <a:cxn ang="0">
                  <a:pos x="56" y="0"/>
                </a:cxn>
                <a:cxn ang="0">
                  <a:pos x="0" y="0"/>
                </a:cxn>
                <a:cxn ang="0">
                  <a:pos x="0" y="28"/>
                </a:cxn>
                <a:cxn ang="0">
                  <a:pos x="11" y="28"/>
                </a:cxn>
                <a:cxn ang="0">
                  <a:pos x="11" y="67"/>
                </a:cxn>
                <a:cxn ang="0">
                  <a:pos x="2" y="67"/>
                </a:cxn>
                <a:cxn ang="0">
                  <a:pos x="2" y="93"/>
                </a:cxn>
                <a:cxn ang="0">
                  <a:pos x="67" y="93"/>
                </a:cxn>
                <a:cxn ang="0">
                  <a:pos x="67" y="67"/>
                </a:cxn>
                <a:cxn ang="0">
                  <a:pos x="56" y="67"/>
                </a:cxn>
                <a:cxn ang="0">
                  <a:pos x="56" y="0"/>
                </a:cxn>
              </a:cxnLst>
              <a:rect l="0" t="0" r="r" b="b"/>
              <a:pathLst>
                <a:path w="67" h="93">
                  <a:moveTo>
                    <a:pt x="56" y="0"/>
                  </a:moveTo>
                  <a:lnTo>
                    <a:pt x="0" y="0"/>
                  </a:lnTo>
                  <a:lnTo>
                    <a:pt x="0" y="28"/>
                  </a:lnTo>
                  <a:lnTo>
                    <a:pt x="11" y="28"/>
                  </a:lnTo>
                  <a:lnTo>
                    <a:pt x="11" y="67"/>
                  </a:lnTo>
                  <a:lnTo>
                    <a:pt x="2" y="67"/>
                  </a:lnTo>
                  <a:lnTo>
                    <a:pt x="2" y="93"/>
                  </a:lnTo>
                  <a:lnTo>
                    <a:pt x="67" y="93"/>
                  </a:lnTo>
                  <a:lnTo>
                    <a:pt x="67" y="67"/>
                  </a:lnTo>
                  <a:lnTo>
                    <a:pt x="56" y="67"/>
                  </a:lnTo>
                  <a:lnTo>
                    <a:pt x="56"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19" name="Freeform 23"/>
            <p:cNvSpPr/>
            <p:nvPr/>
          </p:nvSpPr>
          <p:spPr bwMode="auto">
            <a:xfrm>
              <a:off x="4896356" y="3287198"/>
              <a:ext cx="124675" cy="141872"/>
            </a:xfrm>
            <a:custGeom>
              <a:avLst/>
              <a:gdLst/>
              <a:ahLst/>
              <a:cxnLst>
                <a:cxn ang="0">
                  <a:pos x="74" y="39"/>
                </a:cxn>
                <a:cxn ang="0">
                  <a:pos x="47" y="47"/>
                </a:cxn>
                <a:cxn ang="0">
                  <a:pos x="106" y="36"/>
                </a:cxn>
                <a:cxn ang="0">
                  <a:pos x="19" y="0"/>
                </a:cxn>
                <a:cxn ang="0">
                  <a:pos x="39" y="71"/>
                </a:cxn>
                <a:cxn ang="0">
                  <a:pos x="45" y="65"/>
                </a:cxn>
                <a:cxn ang="0">
                  <a:pos x="52" y="65"/>
                </a:cxn>
                <a:cxn ang="0">
                  <a:pos x="61" y="71"/>
                </a:cxn>
                <a:cxn ang="0">
                  <a:pos x="65" y="84"/>
                </a:cxn>
                <a:cxn ang="0">
                  <a:pos x="63" y="93"/>
                </a:cxn>
                <a:cxn ang="0">
                  <a:pos x="54" y="104"/>
                </a:cxn>
                <a:cxn ang="0">
                  <a:pos x="48" y="106"/>
                </a:cxn>
                <a:cxn ang="0">
                  <a:pos x="39" y="102"/>
                </a:cxn>
                <a:cxn ang="0">
                  <a:pos x="39" y="93"/>
                </a:cxn>
                <a:cxn ang="0">
                  <a:pos x="39" y="84"/>
                </a:cxn>
                <a:cxn ang="0">
                  <a:pos x="30" y="75"/>
                </a:cxn>
                <a:cxn ang="0">
                  <a:pos x="21" y="73"/>
                </a:cxn>
                <a:cxn ang="0">
                  <a:pos x="10" y="76"/>
                </a:cxn>
                <a:cxn ang="0">
                  <a:pos x="2" y="86"/>
                </a:cxn>
                <a:cxn ang="0">
                  <a:pos x="0" y="99"/>
                </a:cxn>
                <a:cxn ang="0">
                  <a:pos x="4" y="110"/>
                </a:cxn>
                <a:cxn ang="0">
                  <a:pos x="8" y="115"/>
                </a:cxn>
                <a:cxn ang="0">
                  <a:pos x="24" y="126"/>
                </a:cxn>
                <a:cxn ang="0">
                  <a:pos x="58" y="134"/>
                </a:cxn>
                <a:cxn ang="0">
                  <a:pos x="71" y="132"/>
                </a:cxn>
                <a:cxn ang="0">
                  <a:pos x="93" y="124"/>
                </a:cxn>
                <a:cxn ang="0">
                  <a:pos x="108" y="112"/>
                </a:cxn>
                <a:cxn ang="0">
                  <a:pos x="115" y="95"/>
                </a:cxn>
                <a:cxn ang="0">
                  <a:pos x="117" y="84"/>
                </a:cxn>
                <a:cxn ang="0">
                  <a:pos x="113" y="63"/>
                </a:cxn>
                <a:cxn ang="0">
                  <a:pos x="104" y="50"/>
                </a:cxn>
                <a:cxn ang="0">
                  <a:pos x="91" y="43"/>
                </a:cxn>
                <a:cxn ang="0">
                  <a:pos x="74" y="39"/>
                </a:cxn>
              </a:cxnLst>
              <a:rect l="0" t="0" r="r" b="b"/>
              <a:pathLst>
                <a:path w="117" h="134">
                  <a:moveTo>
                    <a:pt x="74" y="39"/>
                  </a:moveTo>
                  <a:lnTo>
                    <a:pt x="74" y="39"/>
                  </a:lnTo>
                  <a:lnTo>
                    <a:pt x="60" y="41"/>
                  </a:lnTo>
                  <a:lnTo>
                    <a:pt x="47" y="47"/>
                  </a:lnTo>
                  <a:lnTo>
                    <a:pt x="47" y="36"/>
                  </a:lnTo>
                  <a:lnTo>
                    <a:pt x="106" y="36"/>
                  </a:lnTo>
                  <a:lnTo>
                    <a:pt x="108" y="0"/>
                  </a:lnTo>
                  <a:lnTo>
                    <a:pt x="19" y="0"/>
                  </a:lnTo>
                  <a:lnTo>
                    <a:pt x="6" y="67"/>
                  </a:lnTo>
                  <a:lnTo>
                    <a:pt x="39" y="71"/>
                  </a:lnTo>
                  <a:lnTo>
                    <a:pt x="39" y="71"/>
                  </a:lnTo>
                  <a:lnTo>
                    <a:pt x="45" y="65"/>
                  </a:lnTo>
                  <a:lnTo>
                    <a:pt x="52" y="65"/>
                  </a:lnTo>
                  <a:lnTo>
                    <a:pt x="52" y="65"/>
                  </a:lnTo>
                  <a:lnTo>
                    <a:pt x="58" y="67"/>
                  </a:lnTo>
                  <a:lnTo>
                    <a:pt x="61" y="71"/>
                  </a:lnTo>
                  <a:lnTo>
                    <a:pt x="63" y="76"/>
                  </a:lnTo>
                  <a:lnTo>
                    <a:pt x="65" y="84"/>
                  </a:lnTo>
                  <a:lnTo>
                    <a:pt x="65" y="84"/>
                  </a:lnTo>
                  <a:lnTo>
                    <a:pt x="63" y="93"/>
                  </a:lnTo>
                  <a:lnTo>
                    <a:pt x="60" y="99"/>
                  </a:lnTo>
                  <a:lnTo>
                    <a:pt x="54" y="104"/>
                  </a:lnTo>
                  <a:lnTo>
                    <a:pt x="48" y="106"/>
                  </a:lnTo>
                  <a:lnTo>
                    <a:pt x="48" y="106"/>
                  </a:lnTo>
                  <a:lnTo>
                    <a:pt x="43" y="106"/>
                  </a:lnTo>
                  <a:lnTo>
                    <a:pt x="39" y="102"/>
                  </a:lnTo>
                  <a:lnTo>
                    <a:pt x="37" y="99"/>
                  </a:lnTo>
                  <a:lnTo>
                    <a:pt x="39" y="93"/>
                  </a:lnTo>
                  <a:lnTo>
                    <a:pt x="39" y="93"/>
                  </a:lnTo>
                  <a:lnTo>
                    <a:pt x="39" y="84"/>
                  </a:lnTo>
                  <a:lnTo>
                    <a:pt x="36" y="78"/>
                  </a:lnTo>
                  <a:lnTo>
                    <a:pt x="30" y="75"/>
                  </a:lnTo>
                  <a:lnTo>
                    <a:pt x="21" y="73"/>
                  </a:lnTo>
                  <a:lnTo>
                    <a:pt x="21" y="73"/>
                  </a:lnTo>
                  <a:lnTo>
                    <a:pt x="15" y="75"/>
                  </a:lnTo>
                  <a:lnTo>
                    <a:pt x="10" y="76"/>
                  </a:lnTo>
                  <a:lnTo>
                    <a:pt x="6" y="82"/>
                  </a:lnTo>
                  <a:lnTo>
                    <a:pt x="2" y="86"/>
                  </a:lnTo>
                  <a:lnTo>
                    <a:pt x="0" y="93"/>
                  </a:lnTo>
                  <a:lnTo>
                    <a:pt x="0" y="99"/>
                  </a:lnTo>
                  <a:lnTo>
                    <a:pt x="2" y="104"/>
                  </a:lnTo>
                  <a:lnTo>
                    <a:pt x="4" y="110"/>
                  </a:lnTo>
                  <a:lnTo>
                    <a:pt x="4" y="110"/>
                  </a:lnTo>
                  <a:lnTo>
                    <a:pt x="8" y="115"/>
                  </a:lnTo>
                  <a:lnTo>
                    <a:pt x="11" y="119"/>
                  </a:lnTo>
                  <a:lnTo>
                    <a:pt x="24" y="126"/>
                  </a:lnTo>
                  <a:lnTo>
                    <a:pt x="39" y="132"/>
                  </a:lnTo>
                  <a:lnTo>
                    <a:pt x="58" y="134"/>
                  </a:lnTo>
                  <a:lnTo>
                    <a:pt x="58" y="134"/>
                  </a:lnTo>
                  <a:lnTo>
                    <a:pt x="71" y="132"/>
                  </a:lnTo>
                  <a:lnTo>
                    <a:pt x="84" y="130"/>
                  </a:lnTo>
                  <a:lnTo>
                    <a:pt x="93" y="124"/>
                  </a:lnTo>
                  <a:lnTo>
                    <a:pt x="102" y="119"/>
                  </a:lnTo>
                  <a:lnTo>
                    <a:pt x="108" y="112"/>
                  </a:lnTo>
                  <a:lnTo>
                    <a:pt x="113" y="102"/>
                  </a:lnTo>
                  <a:lnTo>
                    <a:pt x="115" y="95"/>
                  </a:lnTo>
                  <a:lnTo>
                    <a:pt x="117" y="84"/>
                  </a:lnTo>
                  <a:lnTo>
                    <a:pt x="117" y="84"/>
                  </a:lnTo>
                  <a:lnTo>
                    <a:pt x="117" y="73"/>
                  </a:lnTo>
                  <a:lnTo>
                    <a:pt x="113" y="63"/>
                  </a:lnTo>
                  <a:lnTo>
                    <a:pt x="110" y="56"/>
                  </a:lnTo>
                  <a:lnTo>
                    <a:pt x="104" y="50"/>
                  </a:lnTo>
                  <a:lnTo>
                    <a:pt x="98" y="45"/>
                  </a:lnTo>
                  <a:lnTo>
                    <a:pt x="91" y="43"/>
                  </a:lnTo>
                  <a:lnTo>
                    <a:pt x="82" y="41"/>
                  </a:lnTo>
                  <a:lnTo>
                    <a:pt x="74" y="39"/>
                  </a:lnTo>
                  <a:lnTo>
                    <a:pt x="74" y="3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20" name="Freeform 24"/>
          <p:cNvSpPr/>
          <p:nvPr/>
        </p:nvSpPr>
        <p:spPr bwMode="auto">
          <a:xfrm>
            <a:off x="3102673" y="4158784"/>
            <a:ext cx="115112" cy="115112"/>
          </a:xfrm>
          <a:custGeom>
            <a:avLst/>
            <a:gdLst/>
            <a:ahLst/>
            <a:cxnLst>
              <a:cxn ang="0">
                <a:pos x="40" y="0"/>
              </a:cxn>
              <a:cxn ang="0">
                <a:pos x="40" y="0"/>
              </a:cxn>
              <a:cxn ang="0">
                <a:pos x="33" y="0"/>
              </a:cxn>
              <a:cxn ang="0">
                <a:pos x="25" y="2"/>
              </a:cxn>
              <a:cxn ang="0">
                <a:pos x="18" y="7"/>
              </a:cxn>
              <a:cxn ang="0">
                <a:pos x="11" y="11"/>
              </a:cxn>
              <a:cxn ang="0">
                <a:pos x="7" y="19"/>
              </a:cxn>
              <a:cxn ang="0">
                <a:pos x="1" y="26"/>
              </a:cxn>
              <a:cxn ang="0">
                <a:pos x="0" y="33"/>
              </a:cxn>
              <a:cxn ang="0">
                <a:pos x="0" y="41"/>
              </a:cxn>
              <a:cxn ang="0">
                <a:pos x="0" y="41"/>
              </a:cxn>
              <a:cxn ang="0">
                <a:pos x="0" y="50"/>
              </a:cxn>
              <a:cxn ang="0">
                <a:pos x="1" y="57"/>
              </a:cxn>
              <a:cxn ang="0">
                <a:pos x="7" y="65"/>
              </a:cxn>
              <a:cxn ang="0">
                <a:pos x="11" y="70"/>
              </a:cxn>
              <a:cxn ang="0">
                <a:pos x="18" y="76"/>
              </a:cxn>
              <a:cxn ang="0">
                <a:pos x="25" y="80"/>
              </a:cxn>
              <a:cxn ang="0">
                <a:pos x="33" y="83"/>
              </a:cxn>
              <a:cxn ang="0">
                <a:pos x="40" y="83"/>
              </a:cxn>
              <a:cxn ang="0">
                <a:pos x="40" y="83"/>
              </a:cxn>
              <a:cxn ang="0">
                <a:pos x="50" y="83"/>
              </a:cxn>
              <a:cxn ang="0">
                <a:pos x="57" y="80"/>
              </a:cxn>
              <a:cxn ang="0">
                <a:pos x="64" y="76"/>
              </a:cxn>
              <a:cxn ang="0">
                <a:pos x="70" y="70"/>
              </a:cxn>
              <a:cxn ang="0">
                <a:pos x="75" y="65"/>
              </a:cxn>
              <a:cxn ang="0">
                <a:pos x="79" y="57"/>
              </a:cxn>
              <a:cxn ang="0">
                <a:pos x="83" y="50"/>
              </a:cxn>
              <a:cxn ang="0">
                <a:pos x="83" y="41"/>
              </a:cxn>
              <a:cxn ang="0">
                <a:pos x="83" y="41"/>
              </a:cxn>
              <a:cxn ang="0">
                <a:pos x="83" y="33"/>
              </a:cxn>
              <a:cxn ang="0">
                <a:pos x="79" y="26"/>
              </a:cxn>
              <a:cxn ang="0">
                <a:pos x="75" y="19"/>
              </a:cxn>
              <a:cxn ang="0">
                <a:pos x="70" y="11"/>
              </a:cxn>
              <a:cxn ang="0">
                <a:pos x="64" y="7"/>
              </a:cxn>
              <a:cxn ang="0">
                <a:pos x="57" y="2"/>
              </a:cxn>
              <a:cxn ang="0">
                <a:pos x="50" y="0"/>
              </a:cxn>
              <a:cxn ang="0">
                <a:pos x="40" y="0"/>
              </a:cxn>
              <a:cxn ang="0">
                <a:pos x="40" y="0"/>
              </a:cxn>
            </a:cxnLst>
            <a:rect l="0" t="0" r="r" b="b"/>
            <a:pathLst>
              <a:path w="83" h="83">
                <a:moveTo>
                  <a:pt x="40" y="0"/>
                </a:moveTo>
                <a:lnTo>
                  <a:pt x="40" y="0"/>
                </a:lnTo>
                <a:lnTo>
                  <a:pt x="33" y="0"/>
                </a:lnTo>
                <a:lnTo>
                  <a:pt x="25" y="2"/>
                </a:lnTo>
                <a:lnTo>
                  <a:pt x="18" y="7"/>
                </a:lnTo>
                <a:lnTo>
                  <a:pt x="11" y="11"/>
                </a:lnTo>
                <a:lnTo>
                  <a:pt x="7" y="19"/>
                </a:lnTo>
                <a:lnTo>
                  <a:pt x="1" y="26"/>
                </a:lnTo>
                <a:lnTo>
                  <a:pt x="0" y="33"/>
                </a:lnTo>
                <a:lnTo>
                  <a:pt x="0" y="41"/>
                </a:lnTo>
                <a:lnTo>
                  <a:pt x="0" y="41"/>
                </a:lnTo>
                <a:lnTo>
                  <a:pt x="0" y="50"/>
                </a:lnTo>
                <a:lnTo>
                  <a:pt x="1" y="57"/>
                </a:lnTo>
                <a:lnTo>
                  <a:pt x="7" y="65"/>
                </a:lnTo>
                <a:lnTo>
                  <a:pt x="11" y="70"/>
                </a:lnTo>
                <a:lnTo>
                  <a:pt x="18" y="76"/>
                </a:lnTo>
                <a:lnTo>
                  <a:pt x="25" y="80"/>
                </a:lnTo>
                <a:lnTo>
                  <a:pt x="33" y="83"/>
                </a:lnTo>
                <a:lnTo>
                  <a:pt x="40" y="83"/>
                </a:lnTo>
                <a:lnTo>
                  <a:pt x="40" y="83"/>
                </a:lnTo>
                <a:lnTo>
                  <a:pt x="50" y="83"/>
                </a:lnTo>
                <a:lnTo>
                  <a:pt x="57" y="80"/>
                </a:lnTo>
                <a:lnTo>
                  <a:pt x="64" y="76"/>
                </a:lnTo>
                <a:lnTo>
                  <a:pt x="70" y="70"/>
                </a:lnTo>
                <a:lnTo>
                  <a:pt x="75" y="65"/>
                </a:lnTo>
                <a:lnTo>
                  <a:pt x="79" y="57"/>
                </a:lnTo>
                <a:lnTo>
                  <a:pt x="83" y="50"/>
                </a:lnTo>
                <a:lnTo>
                  <a:pt x="83" y="41"/>
                </a:lnTo>
                <a:lnTo>
                  <a:pt x="83" y="41"/>
                </a:lnTo>
                <a:lnTo>
                  <a:pt x="83" y="33"/>
                </a:lnTo>
                <a:lnTo>
                  <a:pt x="79" y="26"/>
                </a:lnTo>
                <a:lnTo>
                  <a:pt x="75" y="19"/>
                </a:lnTo>
                <a:lnTo>
                  <a:pt x="70" y="11"/>
                </a:lnTo>
                <a:lnTo>
                  <a:pt x="64" y="7"/>
                </a:lnTo>
                <a:lnTo>
                  <a:pt x="57" y="2"/>
                </a:lnTo>
                <a:lnTo>
                  <a:pt x="50" y="0"/>
                </a:lnTo>
                <a:lnTo>
                  <a:pt x="40" y="0"/>
                </a:lnTo>
                <a:lnTo>
                  <a:pt x="40"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1" name="Freeform 25"/>
          <p:cNvSpPr>
            <a:spLocks noEditPoints="1"/>
          </p:cNvSpPr>
          <p:nvPr/>
        </p:nvSpPr>
        <p:spPr bwMode="auto">
          <a:xfrm>
            <a:off x="2967579" y="4021540"/>
            <a:ext cx="387448" cy="387448"/>
          </a:xfrm>
          <a:custGeom>
            <a:avLst/>
            <a:gdLst/>
            <a:ahLst/>
            <a:cxnLst>
              <a:cxn ang="0">
                <a:pos x="137" y="0"/>
              </a:cxn>
              <a:cxn ang="0">
                <a:pos x="110" y="4"/>
              </a:cxn>
              <a:cxn ang="0">
                <a:pos x="84" y="11"/>
              </a:cxn>
              <a:cxn ang="0">
                <a:pos x="60" y="24"/>
              </a:cxn>
              <a:cxn ang="0">
                <a:pos x="39" y="41"/>
              </a:cxn>
              <a:cxn ang="0">
                <a:pos x="23" y="61"/>
              </a:cxn>
              <a:cxn ang="0">
                <a:pos x="10" y="85"/>
              </a:cxn>
              <a:cxn ang="0">
                <a:pos x="2" y="111"/>
              </a:cxn>
              <a:cxn ang="0">
                <a:pos x="0" y="139"/>
              </a:cxn>
              <a:cxn ang="0">
                <a:pos x="0" y="152"/>
              </a:cxn>
              <a:cxn ang="0">
                <a:pos x="6" y="179"/>
              </a:cxn>
              <a:cxn ang="0">
                <a:pos x="17" y="203"/>
              </a:cxn>
              <a:cxn ang="0">
                <a:pos x="32" y="226"/>
              </a:cxn>
              <a:cxn ang="0">
                <a:pos x="50" y="244"/>
              </a:cxn>
              <a:cxn ang="0">
                <a:pos x="73" y="259"/>
              </a:cxn>
              <a:cxn ang="0">
                <a:pos x="97" y="270"/>
              </a:cxn>
              <a:cxn ang="0">
                <a:pos x="124" y="276"/>
              </a:cxn>
              <a:cxn ang="0">
                <a:pos x="137" y="276"/>
              </a:cxn>
              <a:cxn ang="0">
                <a:pos x="165" y="274"/>
              </a:cxn>
              <a:cxn ang="0">
                <a:pos x="191" y="265"/>
              </a:cxn>
              <a:cxn ang="0">
                <a:pos x="215" y="252"/>
              </a:cxn>
              <a:cxn ang="0">
                <a:pos x="235" y="235"/>
              </a:cxn>
              <a:cxn ang="0">
                <a:pos x="252" y="215"/>
              </a:cxn>
              <a:cxn ang="0">
                <a:pos x="265" y="192"/>
              </a:cxn>
              <a:cxn ang="0">
                <a:pos x="272" y="166"/>
              </a:cxn>
              <a:cxn ang="0">
                <a:pos x="276" y="139"/>
              </a:cxn>
              <a:cxn ang="0">
                <a:pos x="274" y="124"/>
              </a:cxn>
              <a:cxn ang="0">
                <a:pos x="269" y="96"/>
              </a:cxn>
              <a:cxn ang="0">
                <a:pos x="259" y="72"/>
              </a:cxn>
              <a:cxn ang="0">
                <a:pos x="245" y="50"/>
              </a:cxn>
              <a:cxn ang="0">
                <a:pos x="226" y="31"/>
              </a:cxn>
              <a:cxn ang="0">
                <a:pos x="204" y="16"/>
              </a:cxn>
              <a:cxn ang="0">
                <a:pos x="178" y="5"/>
              </a:cxn>
              <a:cxn ang="0">
                <a:pos x="152" y="2"/>
              </a:cxn>
              <a:cxn ang="0">
                <a:pos x="137" y="0"/>
              </a:cxn>
              <a:cxn ang="0">
                <a:pos x="137" y="211"/>
              </a:cxn>
              <a:cxn ang="0">
                <a:pos x="115" y="207"/>
              </a:cxn>
              <a:cxn ang="0">
                <a:pos x="97" y="198"/>
              </a:cxn>
              <a:cxn ang="0">
                <a:pos x="78" y="179"/>
              </a:cxn>
              <a:cxn ang="0">
                <a:pos x="73" y="170"/>
              </a:cxn>
              <a:cxn ang="0">
                <a:pos x="65" y="148"/>
              </a:cxn>
              <a:cxn ang="0">
                <a:pos x="63" y="137"/>
              </a:cxn>
              <a:cxn ang="0">
                <a:pos x="69" y="107"/>
              </a:cxn>
              <a:cxn ang="0">
                <a:pos x="85" y="85"/>
              </a:cxn>
              <a:cxn ang="0">
                <a:pos x="110" y="68"/>
              </a:cxn>
              <a:cxn ang="0">
                <a:pos x="137" y="63"/>
              </a:cxn>
              <a:cxn ang="0">
                <a:pos x="152" y="65"/>
              </a:cxn>
              <a:cxn ang="0">
                <a:pos x="180" y="76"/>
              </a:cxn>
              <a:cxn ang="0">
                <a:pos x="200" y="96"/>
              </a:cxn>
              <a:cxn ang="0">
                <a:pos x="211" y="122"/>
              </a:cxn>
              <a:cxn ang="0">
                <a:pos x="211" y="137"/>
              </a:cxn>
              <a:cxn ang="0">
                <a:pos x="206" y="166"/>
              </a:cxn>
              <a:cxn ang="0">
                <a:pos x="191" y="189"/>
              </a:cxn>
              <a:cxn ang="0">
                <a:pos x="167" y="205"/>
              </a:cxn>
              <a:cxn ang="0">
                <a:pos x="137" y="211"/>
              </a:cxn>
            </a:cxnLst>
            <a:rect l="0" t="0" r="r" b="b"/>
            <a:pathLst>
              <a:path w="276" h="276">
                <a:moveTo>
                  <a:pt x="137" y="0"/>
                </a:moveTo>
                <a:lnTo>
                  <a:pt x="137" y="0"/>
                </a:lnTo>
                <a:lnTo>
                  <a:pt x="124" y="2"/>
                </a:lnTo>
                <a:lnTo>
                  <a:pt x="110" y="4"/>
                </a:lnTo>
                <a:lnTo>
                  <a:pt x="97" y="5"/>
                </a:lnTo>
                <a:lnTo>
                  <a:pt x="84" y="11"/>
                </a:lnTo>
                <a:lnTo>
                  <a:pt x="73" y="16"/>
                </a:lnTo>
                <a:lnTo>
                  <a:pt x="60" y="24"/>
                </a:lnTo>
                <a:lnTo>
                  <a:pt x="50" y="31"/>
                </a:lnTo>
                <a:lnTo>
                  <a:pt x="39" y="41"/>
                </a:lnTo>
                <a:lnTo>
                  <a:pt x="32" y="50"/>
                </a:lnTo>
                <a:lnTo>
                  <a:pt x="23" y="61"/>
                </a:lnTo>
                <a:lnTo>
                  <a:pt x="17" y="72"/>
                </a:lnTo>
                <a:lnTo>
                  <a:pt x="10" y="85"/>
                </a:lnTo>
                <a:lnTo>
                  <a:pt x="6" y="96"/>
                </a:lnTo>
                <a:lnTo>
                  <a:pt x="2" y="111"/>
                </a:lnTo>
                <a:lnTo>
                  <a:pt x="0" y="124"/>
                </a:lnTo>
                <a:lnTo>
                  <a:pt x="0" y="139"/>
                </a:lnTo>
                <a:lnTo>
                  <a:pt x="0" y="139"/>
                </a:lnTo>
                <a:lnTo>
                  <a:pt x="0" y="152"/>
                </a:lnTo>
                <a:lnTo>
                  <a:pt x="2" y="166"/>
                </a:lnTo>
                <a:lnTo>
                  <a:pt x="6" y="179"/>
                </a:lnTo>
                <a:lnTo>
                  <a:pt x="10" y="192"/>
                </a:lnTo>
                <a:lnTo>
                  <a:pt x="17" y="203"/>
                </a:lnTo>
                <a:lnTo>
                  <a:pt x="23" y="215"/>
                </a:lnTo>
                <a:lnTo>
                  <a:pt x="32" y="226"/>
                </a:lnTo>
                <a:lnTo>
                  <a:pt x="39" y="235"/>
                </a:lnTo>
                <a:lnTo>
                  <a:pt x="50" y="244"/>
                </a:lnTo>
                <a:lnTo>
                  <a:pt x="60" y="252"/>
                </a:lnTo>
                <a:lnTo>
                  <a:pt x="73" y="259"/>
                </a:lnTo>
                <a:lnTo>
                  <a:pt x="84" y="265"/>
                </a:lnTo>
                <a:lnTo>
                  <a:pt x="97" y="270"/>
                </a:lnTo>
                <a:lnTo>
                  <a:pt x="110" y="274"/>
                </a:lnTo>
                <a:lnTo>
                  <a:pt x="124" y="276"/>
                </a:lnTo>
                <a:lnTo>
                  <a:pt x="137" y="276"/>
                </a:lnTo>
                <a:lnTo>
                  <a:pt x="137" y="276"/>
                </a:lnTo>
                <a:lnTo>
                  <a:pt x="152" y="276"/>
                </a:lnTo>
                <a:lnTo>
                  <a:pt x="165" y="274"/>
                </a:lnTo>
                <a:lnTo>
                  <a:pt x="178" y="270"/>
                </a:lnTo>
                <a:lnTo>
                  <a:pt x="191" y="265"/>
                </a:lnTo>
                <a:lnTo>
                  <a:pt x="204" y="259"/>
                </a:lnTo>
                <a:lnTo>
                  <a:pt x="215" y="252"/>
                </a:lnTo>
                <a:lnTo>
                  <a:pt x="226" y="244"/>
                </a:lnTo>
                <a:lnTo>
                  <a:pt x="235" y="235"/>
                </a:lnTo>
                <a:lnTo>
                  <a:pt x="245" y="226"/>
                </a:lnTo>
                <a:lnTo>
                  <a:pt x="252" y="215"/>
                </a:lnTo>
                <a:lnTo>
                  <a:pt x="259" y="203"/>
                </a:lnTo>
                <a:lnTo>
                  <a:pt x="265" y="192"/>
                </a:lnTo>
                <a:lnTo>
                  <a:pt x="269" y="179"/>
                </a:lnTo>
                <a:lnTo>
                  <a:pt x="272" y="166"/>
                </a:lnTo>
                <a:lnTo>
                  <a:pt x="274" y="152"/>
                </a:lnTo>
                <a:lnTo>
                  <a:pt x="276" y="139"/>
                </a:lnTo>
                <a:lnTo>
                  <a:pt x="276" y="139"/>
                </a:lnTo>
                <a:lnTo>
                  <a:pt x="274" y="124"/>
                </a:lnTo>
                <a:lnTo>
                  <a:pt x="272" y="111"/>
                </a:lnTo>
                <a:lnTo>
                  <a:pt x="269" y="96"/>
                </a:lnTo>
                <a:lnTo>
                  <a:pt x="265" y="85"/>
                </a:lnTo>
                <a:lnTo>
                  <a:pt x="259" y="72"/>
                </a:lnTo>
                <a:lnTo>
                  <a:pt x="252" y="61"/>
                </a:lnTo>
                <a:lnTo>
                  <a:pt x="245" y="50"/>
                </a:lnTo>
                <a:lnTo>
                  <a:pt x="235" y="41"/>
                </a:lnTo>
                <a:lnTo>
                  <a:pt x="226" y="31"/>
                </a:lnTo>
                <a:lnTo>
                  <a:pt x="215" y="24"/>
                </a:lnTo>
                <a:lnTo>
                  <a:pt x="204" y="16"/>
                </a:lnTo>
                <a:lnTo>
                  <a:pt x="191" y="11"/>
                </a:lnTo>
                <a:lnTo>
                  <a:pt x="178" y="5"/>
                </a:lnTo>
                <a:lnTo>
                  <a:pt x="165" y="4"/>
                </a:lnTo>
                <a:lnTo>
                  <a:pt x="152" y="2"/>
                </a:lnTo>
                <a:lnTo>
                  <a:pt x="137" y="0"/>
                </a:lnTo>
                <a:lnTo>
                  <a:pt x="137" y="0"/>
                </a:lnTo>
                <a:close/>
                <a:moveTo>
                  <a:pt x="137" y="211"/>
                </a:moveTo>
                <a:lnTo>
                  <a:pt x="137" y="211"/>
                </a:lnTo>
                <a:lnTo>
                  <a:pt x="126" y="211"/>
                </a:lnTo>
                <a:lnTo>
                  <a:pt x="115" y="207"/>
                </a:lnTo>
                <a:lnTo>
                  <a:pt x="106" y="203"/>
                </a:lnTo>
                <a:lnTo>
                  <a:pt x="97" y="198"/>
                </a:lnTo>
                <a:lnTo>
                  <a:pt x="65" y="207"/>
                </a:lnTo>
                <a:lnTo>
                  <a:pt x="78" y="179"/>
                </a:lnTo>
                <a:lnTo>
                  <a:pt x="78" y="179"/>
                </a:lnTo>
                <a:lnTo>
                  <a:pt x="73" y="170"/>
                </a:lnTo>
                <a:lnTo>
                  <a:pt x="67" y="159"/>
                </a:lnTo>
                <a:lnTo>
                  <a:pt x="65" y="148"/>
                </a:lnTo>
                <a:lnTo>
                  <a:pt x="63" y="137"/>
                </a:lnTo>
                <a:lnTo>
                  <a:pt x="63" y="137"/>
                </a:lnTo>
                <a:lnTo>
                  <a:pt x="65" y="122"/>
                </a:lnTo>
                <a:lnTo>
                  <a:pt x="69" y="107"/>
                </a:lnTo>
                <a:lnTo>
                  <a:pt x="76" y="96"/>
                </a:lnTo>
                <a:lnTo>
                  <a:pt x="85" y="85"/>
                </a:lnTo>
                <a:lnTo>
                  <a:pt x="97" y="76"/>
                </a:lnTo>
                <a:lnTo>
                  <a:pt x="110" y="68"/>
                </a:lnTo>
                <a:lnTo>
                  <a:pt x="122" y="65"/>
                </a:lnTo>
                <a:lnTo>
                  <a:pt x="137" y="63"/>
                </a:lnTo>
                <a:lnTo>
                  <a:pt x="137" y="63"/>
                </a:lnTo>
                <a:lnTo>
                  <a:pt x="152" y="65"/>
                </a:lnTo>
                <a:lnTo>
                  <a:pt x="167" y="68"/>
                </a:lnTo>
                <a:lnTo>
                  <a:pt x="180" y="76"/>
                </a:lnTo>
                <a:lnTo>
                  <a:pt x="191" y="85"/>
                </a:lnTo>
                <a:lnTo>
                  <a:pt x="200" y="96"/>
                </a:lnTo>
                <a:lnTo>
                  <a:pt x="206" y="107"/>
                </a:lnTo>
                <a:lnTo>
                  <a:pt x="211" y="122"/>
                </a:lnTo>
                <a:lnTo>
                  <a:pt x="211" y="137"/>
                </a:lnTo>
                <a:lnTo>
                  <a:pt x="211" y="137"/>
                </a:lnTo>
                <a:lnTo>
                  <a:pt x="211" y="152"/>
                </a:lnTo>
                <a:lnTo>
                  <a:pt x="206" y="166"/>
                </a:lnTo>
                <a:lnTo>
                  <a:pt x="200" y="178"/>
                </a:lnTo>
                <a:lnTo>
                  <a:pt x="191" y="189"/>
                </a:lnTo>
                <a:lnTo>
                  <a:pt x="180" y="198"/>
                </a:lnTo>
                <a:lnTo>
                  <a:pt x="167" y="205"/>
                </a:lnTo>
                <a:lnTo>
                  <a:pt x="152" y="209"/>
                </a:lnTo>
                <a:lnTo>
                  <a:pt x="137" y="211"/>
                </a:lnTo>
                <a:lnTo>
                  <a:pt x="137" y="21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2" name="Freeform 26"/>
          <p:cNvSpPr/>
          <p:nvPr/>
        </p:nvSpPr>
        <p:spPr bwMode="auto">
          <a:xfrm>
            <a:off x="1362372" y="4090567"/>
            <a:ext cx="440794" cy="238648"/>
          </a:xfrm>
          <a:custGeom>
            <a:avLst/>
            <a:gdLst/>
            <a:ahLst/>
            <a:cxnLst>
              <a:cxn ang="0">
                <a:pos x="223" y="2"/>
              </a:cxn>
              <a:cxn ang="0">
                <a:pos x="193" y="13"/>
              </a:cxn>
              <a:cxn ang="0">
                <a:pos x="169" y="35"/>
              </a:cxn>
              <a:cxn ang="0">
                <a:pos x="206" y="89"/>
              </a:cxn>
              <a:cxn ang="0">
                <a:pos x="206" y="80"/>
              </a:cxn>
              <a:cxn ang="0">
                <a:pos x="219" y="61"/>
              </a:cxn>
              <a:cxn ang="0">
                <a:pos x="234" y="56"/>
              </a:cxn>
              <a:cxn ang="0">
                <a:pos x="245" y="57"/>
              </a:cxn>
              <a:cxn ang="0">
                <a:pos x="261" y="74"/>
              </a:cxn>
              <a:cxn ang="0">
                <a:pos x="263" y="85"/>
              </a:cxn>
              <a:cxn ang="0">
                <a:pos x="254" y="107"/>
              </a:cxn>
              <a:cxn ang="0">
                <a:pos x="239" y="115"/>
              </a:cxn>
              <a:cxn ang="0">
                <a:pos x="224" y="115"/>
              </a:cxn>
              <a:cxn ang="0">
                <a:pos x="137" y="26"/>
              </a:cxn>
              <a:cxn ang="0">
                <a:pos x="97" y="2"/>
              </a:cxn>
              <a:cxn ang="0">
                <a:pos x="65" y="2"/>
              </a:cxn>
              <a:cxn ang="0">
                <a:pos x="25" y="26"/>
              </a:cxn>
              <a:cxn ang="0">
                <a:pos x="2" y="69"/>
              </a:cxn>
              <a:cxn ang="0">
                <a:pos x="2" y="104"/>
              </a:cxn>
              <a:cxn ang="0">
                <a:pos x="25" y="146"/>
              </a:cxn>
              <a:cxn ang="0">
                <a:pos x="65" y="169"/>
              </a:cxn>
              <a:cxn ang="0">
                <a:pos x="91" y="170"/>
              </a:cxn>
              <a:cxn ang="0">
                <a:pos x="123" y="159"/>
              </a:cxn>
              <a:cxn ang="0">
                <a:pos x="147" y="135"/>
              </a:cxn>
              <a:cxn ang="0">
                <a:pos x="110" y="83"/>
              </a:cxn>
              <a:cxn ang="0">
                <a:pos x="110" y="93"/>
              </a:cxn>
              <a:cxn ang="0">
                <a:pos x="97" y="111"/>
              </a:cxn>
              <a:cxn ang="0">
                <a:pos x="82" y="117"/>
              </a:cxn>
              <a:cxn ang="0">
                <a:pos x="71" y="115"/>
              </a:cxn>
              <a:cxn ang="0">
                <a:pos x="54" y="98"/>
              </a:cxn>
              <a:cxn ang="0">
                <a:pos x="52" y="85"/>
              </a:cxn>
              <a:cxn ang="0">
                <a:pos x="62" y="65"/>
              </a:cxn>
              <a:cxn ang="0">
                <a:pos x="76" y="56"/>
              </a:cxn>
              <a:cxn ang="0">
                <a:pos x="91" y="57"/>
              </a:cxn>
              <a:cxn ang="0">
                <a:pos x="178" y="146"/>
              </a:cxn>
              <a:cxn ang="0">
                <a:pos x="219" y="169"/>
              </a:cxn>
              <a:cxn ang="0">
                <a:pos x="250" y="169"/>
              </a:cxn>
              <a:cxn ang="0">
                <a:pos x="291" y="146"/>
              </a:cxn>
              <a:cxn ang="0">
                <a:pos x="313" y="104"/>
              </a:cxn>
              <a:cxn ang="0">
                <a:pos x="313" y="69"/>
              </a:cxn>
              <a:cxn ang="0">
                <a:pos x="291" y="26"/>
              </a:cxn>
              <a:cxn ang="0">
                <a:pos x="250" y="2"/>
              </a:cxn>
            </a:cxnLst>
            <a:rect l="0" t="0" r="r" b="b"/>
            <a:pathLst>
              <a:path w="315" h="170">
                <a:moveTo>
                  <a:pt x="234" y="0"/>
                </a:moveTo>
                <a:lnTo>
                  <a:pt x="234" y="0"/>
                </a:lnTo>
                <a:lnTo>
                  <a:pt x="223" y="2"/>
                </a:lnTo>
                <a:lnTo>
                  <a:pt x="212" y="4"/>
                </a:lnTo>
                <a:lnTo>
                  <a:pt x="202" y="7"/>
                </a:lnTo>
                <a:lnTo>
                  <a:pt x="193" y="13"/>
                </a:lnTo>
                <a:lnTo>
                  <a:pt x="184" y="19"/>
                </a:lnTo>
                <a:lnTo>
                  <a:pt x="176" y="28"/>
                </a:lnTo>
                <a:lnTo>
                  <a:pt x="169" y="35"/>
                </a:lnTo>
                <a:lnTo>
                  <a:pt x="163" y="45"/>
                </a:lnTo>
                <a:lnTo>
                  <a:pt x="206" y="89"/>
                </a:lnTo>
                <a:lnTo>
                  <a:pt x="206" y="89"/>
                </a:lnTo>
                <a:lnTo>
                  <a:pt x="206" y="85"/>
                </a:lnTo>
                <a:lnTo>
                  <a:pt x="206" y="85"/>
                </a:lnTo>
                <a:lnTo>
                  <a:pt x="206" y="80"/>
                </a:lnTo>
                <a:lnTo>
                  <a:pt x="208" y="74"/>
                </a:lnTo>
                <a:lnTo>
                  <a:pt x="213" y="65"/>
                </a:lnTo>
                <a:lnTo>
                  <a:pt x="219" y="61"/>
                </a:lnTo>
                <a:lnTo>
                  <a:pt x="223" y="57"/>
                </a:lnTo>
                <a:lnTo>
                  <a:pt x="228" y="56"/>
                </a:lnTo>
                <a:lnTo>
                  <a:pt x="234" y="56"/>
                </a:lnTo>
                <a:lnTo>
                  <a:pt x="234" y="56"/>
                </a:lnTo>
                <a:lnTo>
                  <a:pt x="239" y="56"/>
                </a:lnTo>
                <a:lnTo>
                  <a:pt x="245" y="57"/>
                </a:lnTo>
                <a:lnTo>
                  <a:pt x="250" y="61"/>
                </a:lnTo>
                <a:lnTo>
                  <a:pt x="254" y="65"/>
                </a:lnTo>
                <a:lnTo>
                  <a:pt x="261" y="74"/>
                </a:lnTo>
                <a:lnTo>
                  <a:pt x="261" y="80"/>
                </a:lnTo>
                <a:lnTo>
                  <a:pt x="263" y="85"/>
                </a:lnTo>
                <a:lnTo>
                  <a:pt x="263" y="85"/>
                </a:lnTo>
                <a:lnTo>
                  <a:pt x="261" y="93"/>
                </a:lnTo>
                <a:lnTo>
                  <a:pt x="261" y="98"/>
                </a:lnTo>
                <a:lnTo>
                  <a:pt x="254" y="107"/>
                </a:lnTo>
                <a:lnTo>
                  <a:pt x="250" y="111"/>
                </a:lnTo>
                <a:lnTo>
                  <a:pt x="245" y="113"/>
                </a:lnTo>
                <a:lnTo>
                  <a:pt x="239" y="115"/>
                </a:lnTo>
                <a:lnTo>
                  <a:pt x="234" y="117"/>
                </a:lnTo>
                <a:lnTo>
                  <a:pt x="234" y="117"/>
                </a:lnTo>
                <a:lnTo>
                  <a:pt x="224" y="115"/>
                </a:lnTo>
                <a:lnTo>
                  <a:pt x="215" y="109"/>
                </a:lnTo>
                <a:lnTo>
                  <a:pt x="137" y="26"/>
                </a:lnTo>
                <a:lnTo>
                  <a:pt x="137" y="26"/>
                </a:lnTo>
                <a:lnTo>
                  <a:pt x="126" y="15"/>
                </a:lnTo>
                <a:lnTo>
                  <a:pt x="112" y="7"/>
                </a:lnTo>
                <a:lnTo>
                  <a:pt x="97" y="2"/>
                </a:lnTo>
                <a:lnTo>
                  <a:pt x="80" y="0"/>
                </a:lnTo>
                <a:lnTo>
                  <a:pt x="80" y="0"/>
                </a:lnTo>
                <a:lnTo>
                  <a:pt x="65" y="2"/>
                </a:lnTo>
                <a:lnTo>
                  <a:pt x="49" y="7"/>
                </a:lnTo>
                <a:lnTo>
                  <a:pt x="36" y="15"/>
                </a:lnTo>
                <a:lnTo>
                  <a:pt x="25" y="26"/>
                </a:lnTo>
                <a:lnTo>
                  <a:pt x="13" y="39"/>
                </a:lnTo>
                <a:lnTo>
                  <a:pt x="6" y="52"/>
                </a:lnTo>
                <a:lnTo>
                  <a:pt x="2" y="69"/>
                </a:lnTo>
                <a:lnTo>
                  <a:pt x="0" y="85"/>
                </a:lnTo>
                <a:lnTo>
                  <a:pt x="0" y="85"/>
                </a:lnTo>
                <a:lnTo>
                  <a:pt x="2" y="104"/>
                </a:lnTo>
                <a:lnTo>
                  <a:pt x="6" y="119"/>
                </a:lnTo>
                <a:lnTo>
                  <a:pt x="13" y="133"/>
                </a:lnTo>
                <a:lnTo>
                  <a:pt x="25" y="146"/>
                </a:lnTo>
                <a:lnTo>
                  <a:pt x="36" y="157"/>
                </a:lnTo>
                <a:lnTo>
                  <a:pt x="49" y="165"/>
                </a:lnTo>
                <a:lnTo>
                  <a:pt x="65" y="169"/>
                </a:lnTo>
                <a:lnTo>
                  <a:pt x="80" y="170"/>
                </a:lnTo>
                <a:lnTo>
                  <a:pt x="80" y="170"/>
                </a:lnTo>
                <a:lnTo>
                  <a:pt x="91" y="170"/>
                </a:lnTo>
                <a:lnTo>
                  <a:pt x="102" y="169"/>
                </a:lnTo>
                <a:lnTo>
                  <a:pt x="113" y="165"/>
                </a:lnTo>
                <a:lnTo>
                  <a:pt x="123" y="159"/>
                </a:lnTo>
                <a:lnTo>
                  <a:pt x="132" y="152"/>
                </a:lnTo>
                <a:lnTo>
                  <a:pt x="139" y="144"/>
                </a:lnTo>
                <a:lnTo>
                  <a:pt x="147" y="135"/>
                </a:lnTo>
                <a:lnTo>
                  <a:pt x="152" y="126"/>
                </a:lnTo>
                <a:lnTo>
                  <a:pt x="110" y="83"/>
                </a:lnTo>
                <a:lnTo>
                  <a:pt x="110" y="83"/>
                </a:lnTo>
                <a:lnTo>
                  <a:pt x="110" y="85"/>
                </a:lnTo>
                <a:lnTo>
                  <a:pt x="110" y="85"/>
                </a:lnTo>
                <a:lnTo>
                  <a:pt x="110" y="93"/>
                </a:lnTo>
                <a:lnTo>
                  <a:pt x="108" y="98"/>
                </a:lnTo>
                <a:lnTo>
                  <a:pt x="102" y="107"/>
                </a:lnTo>
                <a:lnTo>
                  <a:pt x="97" y="111"/>
                </a:lnTo>
                <a:lnTo>
                  <a:pt x="93" y="115"/>
                </a:lnTo>
                <a:lnTo>
                  <a:pt x="87" y="117"/>
                </a:lnTo>
                <a:lnTo>
                  <a:pt x="82" y="117"/>
                </a:lnTo>
                <a:lnTo>
                  <a:pt x="82" y="117"/>
                </a:lnTo>
                <a:lnTo>
                  <a:pt x="76" y="117"/>
                </a:lnTo>
                <a:lnTo>
                  <a:pt x="71" y="115"/>
                </a:lnTo>
                <a:lnTo>
                  <a:pt x="65" y="111"/>
                </a:lnTo>
                <a:lnTo>
                  <a:pt x="62" y="107"/>
                </a:lnTo>
                <a:lnTo>
                  <a:pt x="54" y="98"/>
                </a:lnTo>
                <a:lnTo>
                  <a:pt x="52" y="93"/>
                </a:lnTo>
                <a:lnTo>
                  <a:pt x="52" y="85"/>
                </a:lnTo>
                <a:lnTo>
                  <a:pt x="52" y="85"/>
                </a:lnTo>
                <a:lnTo>
                  <a:pt x="52" y="80"/>
                </a:lnTo>
                <a:lnTo>
                  <a:pt x="54" y="74"/>
                </a:lnTo>
                <a:lnTo>
                  <a:pt x="62" y="65"/>
                </a:lnTo>
                <a:lnTo>
                  <a:pt x="65" y="61"/>
                </a:lnTo>
                <a:lnTo>
                  <a:pt x="71" y="57"/>
                </a:lnTo>
                <a:lnTo>
                  <a:pt x="76" y="56"/>
                </a:lnTo>
                <a:lnTo>
                  <a:pt x="82" y="56"/>
                </a:lnTo>
                <a:lnTo>
                  <a:pt x="82" y="56"/>
                </a:lnTo>
                <a:lnTo>
                  <a:pt x="91" y="57"/>
                </a:lnTo>
                <a:lnTo>
                  <a:pt x="100" y="63"/>
                </a:lnTo>
                <a:lnTo>
                  <a:pt x="178" y="146"/>
                </a:lnTo>
                <a:lnTo>
                  <a:pt x="178" y="146"/>
                </a:lnTo>
                <a:lnTo>
                  <a:pt x="189" y="157"/>
                </a:lnTo>
                <a:lnTo>
                  <a:pt x="202" y="165"/>
                </a:lnTo>
                <a:lnTo>
                  <a:pt x="219" y="169"/>
                </a:lnTo>
                <a:lnTo>
                  <a:pt x="234" y="170"/>
                </a:lnTo>
                <a:lnTo>
                  <a:pt x="234" y="170"/>
                </a:lnTo>
                <a:lnTo>
                  <a:pt x="250" y="169"/>
                </a:lnTo>
                <a:lnTo>
                  <a:pt x="265" y="165"/>
                </a:lnTo>
                <a:lnTo>
                  <a:pt x="280" y="157"/>
                </a:lnTo>
                <a:lnTo>
                  <a:pt x="291" y="146"/>
                </a:lnTo>
                <a:lnTo>
                  <a:pt x="300" y="133"/>
                </a:lnTo>
                <a:lnTo>
                  <a:pt x="308" y="119"/>
                </a:lnTo>
                <a:lnTo>
                  <a:pt x="313" y="104"/>
                </a:lnTo>
                <a:lnTo>
                  <a:pt x="315" y="85"/>
                </a:lnTo>
                <a:lnTo>
                  <a:pt x="315" y="85"/>
                </a:lnTo>
                <a:lnTo>
                  <a:pt x="313" y="69"/>
                </a:lnTo>
                <a:lnTo>
                  <a:pt x="308" y="52"/>
                </a:lnTo>
                <a:lnTo>
                  <a:pt x="300" y="39"/>
                </a:lnTo>
                <a:lnTo>
                  <a:pt x="291" y="26"/>
                </a:lnTo>
                <a:lnTo>
                  <a:pt x="280" y="15"/>
                </a:lnTo>
                <a:lnTo>
                  <a:pt x="265" y="7"/>
                </a:lnTo>
                <a:lnTo>
                  <a:pt x="250" y="2"/>
                </a:lnTo>
                <a:lnTo>
                  <a:pt x="234" y="0"/>
                </a:lnTo>
                <a:lnTo>
                  <a:pt x="234"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3" name="Freeform 27"/>
          <p:cNvSpPr>
            <a:spLocks noEditPoints="1"/>
          </p:cNvSpPr>
          <p:nvPr/>
        </p:nvSpPr>
        <p:spPr bwMode="auto">
          <a:xfrm>
            <a:off x="6382725" y="4062997"/>
            <a:ext cx="452022" cy="308836"/>
          </a:xfrm>
          <a:custGeom>
            <a:avLst/>
            <a:gdLst/>
            <a:ahLst/>
            <a:cxnLst>
              <a:cxn ang="0">
                <a:pos x="263" y="80"/>
              </a:cxn>
              <a:cxn ang="0">
                <a:pos x="270" y="63"/>
              </a:cxn>
              <a:cxn ang="0">
                <a:pos x="244" y="37"/>
              </a:cxn>
              <a:cxn ang="0">
                <a:pos x="229" y="43"/>
              </a:cxn>
              <a:cxn ang="0">
                <a:pos x="150" y="23"/>
              </a:cxn>
              <a:cxn ang="0">
                <a:pos x="135" y="2"/>
              </a:cxn>
              <a:cxn ang="0">
                <a:pos x="109" y="6"/>
              </a:cxn>
              <a:cxn ang="0">
                <a:pos x="103" y="28"/>
              </a:cxn>
              <a:cxn ang="0">
                <a:pos x="46" y="39"/>
              </a:cxn>
              <a:cxn ang="0">
                <a:pos x="24" y="36"/>
              </a:cxn>
              <a:cxn ang="0">
                <a:pos x="5" y="47"/>
              </a:cxn>
              <a:cxn ang="0">
                <a:pos x="0" y="63"/>
              </a:cxn>
              <a:cxn ang="0">
                <a:pos x="9" y="86"/>
              </a:cxn>
              <a:cxn ang="0">
                <a:pos x="29" y="95"/>
              </a:cxn>
              <a:cxn ang="0">
                <a:pos x="92" y="154"/>
              </a:cxn>
              <a:cxn ang="0">
                <a:pos x="90" y="171"/>
              </a:cxn>
              <a:cxn ang="0">
                <a:pos x="103" y="206"/>
              </a:cxn>
              <a:cxn ang="0">
                <a:pos x="139" y="221"/>
              </a:cxn>
              <a:cxn ang="0">
                <a:pos x="164" y="213"/>
              </a:cxn>
              <a:cxn ang="0">
                <a:pos x="185" y="187"/>
              </a:cxn>
              <a:cxn ang="0">
                <a:pos x="270" y="160"/>
              </a:cxn>
              <a:cxn ang="0">
                <a:pos x="290" y="167"/>
              </a:cxn>
              <a:cxn ang="0">
                <a:pos x="311" y="158"/>
              </a:cxn>
              <a:cxn ang="0">
                <a:pos x="320" y="137"/>
              </a:cxn>
              <a:cxn ang="0">
                <a:pos x="314" y="121"/>
              </a:cxn>
              <a:cxn ang="0">
                <a:pos x="296" y="108"/>
              </a:cxn>
              <a:cxn ang="0">
                <a:pos x="59" y="71"/>
              </a:cxn>
              <a:cxn ang="0">
                <a:pos x="113" y="43"/>
              </a:cxn>
              <a:cxn ang="0">
                <a:pos x="131" y="47"/>
              </a:cxn>
              <a:cxn ang="0">
                <a:pos x="153" y="41"/>
              </a:cxn>
              <a:cxn ang="0">
                <a:pos x="116" y="62"/>
              </a:cxn>
              <a:cxn ang="0">
                <a:pos x="102" y="100"/>
              </a:cxn>
              <a:cxn ang="0">
                <a:pos x="109" y="128"/>
              </a:cxn>
              <a:cxn ang="0">
                <a:pos x="157" y="126"/>
              </a:cxn>
              <a:cxn ang="0">
                <a:pos x="131" y="123"/>
              </a:cxn>
              <a:cxn ang="0">
                <a:pos x="124" y="100"/>
              </a:cxn>
              <a:cxn ang="0">
                <a:pos x="135" y="74"/>
              </a:cxn>
              <a:cxn ang="0">
                <a:pos x="161" y="63"/>
              </a:cxn>
              <a:cxn ang="0">
                <a:pos x="181" y="71"/>
              </a:cxn>
              <a:cxn ang="0">
                <a:pos x="198" y="93"/>
              </a:cxn>
              <a:cxn ang="0">
                <a:pos x="190" y="123"/>
              </a:cxn>
              <a:cxn ang="0">
                <a:pos x="261" y="132"/>
              </a:cxn>
              <a:cxn ang="0">
                <a:pos x="213" y="130"/>
              </a:cxn>
              <a:cxn ang="0">
                <a:pos x="220" y="87"/>
              </a:cxn>
              <a:cxn ang="0">
                <a:pos x="220" y="62"/>
              </a:cxn>
              <a:cxn ang="0">
                <a:pos x="222" y="73"/>
              </a:cxn>
              <a:cxn ang="0">
                <a:pos x="244" y="87"/>
              </a:cxn>
              <a:cxn ang="0">
                <a:pos x="263" y="124"/>
              </a:cxn>
            </a:cxnLst>
            <a:rect l="0" t="0" r="r" b="b"/>
            <a:pathLst>
              <a:path w="320" h="221">
                <a:moveTo>
                  <a:pt x="290" y="106"/>
                </a:moveTo>
                <a:lnTo>
                  <a:pt x="290" y="106"/>
                </a:lnTo>
                <a:lnTo>
                  <a:pt x="279" y="108"/>
                </a:lnTo>
                <a:lnTo>
                  <a:pt x="263" y="80"/>
                </a:lnTo>
                <a:lnTo>
                  <a:pt x="263" y="80"/>
                </a:lnTo>
                <a:lnTo>
                  <a:pt x="268" y="73"/>
                </a:lnTo>
                <a:lnTo>
                  <a:pt x="270" y="63"/>
                </a:lnTo>
                <a:lnTo>
                  <a:pt x="270" y="63"/>
                </a:lnTo>
                <a:lnTo>
                  <a:pt x="268" y="52"/>
                </a:lnTo>
                <a:lnTo>
                  <a:pt x="263" y="45"/>
                </a:lnTo>
                <a:lnTo>
                  <a:pt x="255" y="39"/>
                </a:lnTo>
                <a:lnTo>
                  <a:pt x="244" y="37"/>
                </a:lnTo>
                <a:lnTo>
                  <a:pt x="244" y="37"/>
                </a:lnTo>
                <a:lnTo>
                  <a:pt x="239" y="37"/>
                </a:lnTo>
                <a:lnTo>
                  <a:pt x="233" y="39"/>
                </a:lnTo>
                <a:lnTo>
                  <a:pt x="229" y="43"/>
                </a:lnTo>
                <a:lnTo>
                  <a:pt x="224" y="47"/>
                </a:lnTo>
                <a:lnTo>
                  <a:pt x="150" y="26"/>
                </a:lnTo>
                <a:lnTo>
                  <a:pt x="150" y="26"/>
                </a:lnTo>
                <a:lnTo>
                  <a:pt x="150" y="23"/>
                </a:lnTo>
                <a:lnTo>
                  <a:pt x="150" y="23"/>
                </a:lnTo>
                <a:lnTo>
                  <a:pt x="148" y="15"/>
                </a:lnTo>
                <a:lnTo>
                  <a:pt x="142" y="6"/>
                </a:lnTo>
                <a:lnTo>
                  <a:pt x="135" y="2"/>
                </a:lnTo>
                <a:lnTo>
                  <a:pt x="126" y="0"/>
                </a:lnTo>
                <a:lnTo>
                  <a:pt x="126" y="0"/>
                </a:lnTo>
                <a:lnTo>
                  <a:pt x="116" y="2"/>
                </a:lnTo>
                <a:lnTo>
                  <a:pt x="109" y="6"/>
                </a:lnTo>
                <a:lnTo>
                  <a:pt x="105" y="15"/>
                </a:lnTo>
                <a:lnTo>
                  <a:pt x="103" y="23"/>
                </a:lnTo>
                <a:lnTo>
                  <a:pt x="103" y="23"/>
                </a:lnTo>
                <a:lnTo>
                  <a:pt x="103" y="28"/>
                </a:lnTo>
                <a:lnTo>
                  <a:pt x="57" y="50"/>
                </a:lnTo>
                <a:lnTo>
                  <a:pt x="57" y="50"/>
                </a:lnTo>
                <a:lnTo>
                  <a:pt x="52" y="45"/>
                </a:lnTo>
                <a:lnTo>
                  <a:pt x="46" y="39"/>
                </a:lnTo>
                <a:lnTo>
                  <a:pt x="39" y="36"/>
                </a:lnTo>
                <a:lnTo>
                  <a:pt x="29" y="34"/>
                </a:lnTo>
                <a:lnTo>
                  <a:pt x="29" y="34"/>
                </a:lnTo>
                <a:lnTo>
                  <a:pt x="24" y="36"/>
                </a:lnTo>
                <a:lnTo>
                  <a:pt x="18" y="36"/>
                </a:lnTo>
                <a:lnTo>
                  <a:pt x="13" y="39"/>
                </a:lnTo>
                <a:lnTo>
                  <a:pt x="9" y="43"/>
                </a:lnTo>
                <a:lnTo>
                  <a:pt x="5" y="47"/>
                </a:lnTo>
                <a:lnTo>
                  <a:pt x="2" y="52"/>
                </a:lnTo>
                <a:lnTo>
                  <a:pt x="0" y="58"/>
                </a:lnTo>
                <a:lnTo>
                  <a:pt x="0" y="63"/>
                </a:lnTo>
                <a:lnTo>
                  <a:pt x="0" y="63"/>
                </a:lnTo>
                <a:lnTo>
                  <a:pt x="0" y="71"/>
                </a:lnTo>
                <a:lnTo>
                  <a:pt x="2" y="76"/>
                </a:lnTo>
                <a:lnTo>
                  <a:pt x="5" y="80"/>
                </a:lnTo>
                <a:lnTo>
                  <a:pt x="9" y="86"/>
                </a:lnTo>
                <a:lnTo>
                  <a:pt x="13" y="89"/>
                </a:lnTo>
                <a:lnTo>
                  <a:pt x="18" y="91"/>
                </a:lnTo>
                <a:lnTo>
                  <a:pt x="24" y="93"/>
                </a:lnTo>
                <a:lnTo>
                  <a:pt x="29" y="95"/>
                </a:lnTo>
                <a:lnTo>
                  <a:pt x="29" y="95"/>
                </a:lnTo>
                <a:lnTo>
                  <a:pt x="37" y="93"/>
                </a:lnTo>
                <a:lnTo>
                  <a:pt x="44" y="91"/>
                </a:lnTo>
                <a:lnTo>
                  <a:pt x="92" y="154"/>
                </a:lnTo>
                <a:lnTo>
                  <a:pt x="92" y="154"/>
                </a:lnTo>
                <a:lnTo>
                  <a:pt x="90" y="161"/>
                </a:lnTo>
                <a:lnTo>
                  <a:pt x="90" y="171"/>
                </a:lnTo>
                <a:lnTo>
                  <a:pt x="90" y="171"/>
                </a:lnTo>
                <a:lnTo>
                  <a:pt x="90" y="182"/>
                </a:lnTo>
                <a:lnTo>
                  <a:pt x="94" y="191"/>
                </a:lnTo>
                <a:lnTo>
                  <a:pt x="98" y="199"/>
                </a:lnTo>
                <a:lnTo>
                  <a:pt x="103" y="206"/>
                </a:lnTo>
                <a:lnTo>
                  <a:pt x="111" y="211"/>
                </a:lnTo>
                <a:lnTo>
                  <a:pt x="120" y="217"/>
                </a:lnTo>
                <a:lnTo>
                  <a:pt x="129" y="219"/>
                </a:lnTo>
                <a:lnTo>
                  <a:pt x="139" y="221"/>
                </a:lnTo>
                <a:lnTo>
                  <a:pt x="139" y="221"/>
                </a:lnTo>
                <a:lnTo>
                  <a:pt x="148" y="219"/>
                </a:lnTo>
                <a:lnTo>
                  <a:pt x="155" y="217"/>
                </a:lnTo>
                <a:lnTo>
                  <a:pt x="164" y="213"/>
                </a:lnTo>
                <a:lnTo>
                  <a:pt x="170" y="208"/>
                </a:lnTo>
                <a:lnTo>
                  <a:pt x="177" y="202"/>
                </a:lnTo>
                <a:lnTo>
                  <a:pt x="181" y="195"/>
                </a:lnTo>
                <a:lnTo>
                  <a:pt x="185" y="187"/>
                </a:lnTo>
                <a:lnTo>
                  <a:pt x="187" y="178"/>
                </a:lnTo>
                <a:lnTo>
                  <a:pt x="264" y="152"/>
                </a:lnTo>
                <a:lnTo>
                  <a:pt x="264" y="152"/>
                </a:lnTo>
                <a:lnTo>
                  <a:pt x="270" y="160"/>
                </a:lnTo>
                <a:lnTo>
                  <a:pt x="276" y="163"/>
                </a:lnTo>
                <a:lnTo>
                  <a:pt x="283" y="165"/>
                </a:lnTo>
                <a:lnTo>
                  <a:pt x="290" y="167"/>
                </a:lnTo>
                <a:lnTo>
                  <a:pt x="290" y="167"/>
                </a:lnTo>
                <a:lnTo>
                  <a:pt x="296" y="167"/>
                </a:lnTo>
                <a:lnTo>
                  <a:pt x="301" y="165"/>
                </a:lnTo>
                <a:lnTo>
                  <a:pt x="307" y="161"/>
                </a:lnTo>
                <a:lnTo>
                  <a:pt x="311" y="158"/>
                </a:lnTo>
                <a:lnTo>
                  <a:pt x="314" y="154"/>
                </a:lnTo>
                <a:lnTo>
                  <a:pt x="318" y="149"/>
                </a:lnTo>
                <a:lnTo>
                  <a:pt x="320" y="143"/>
                </a:lnTo>
                <a:lnTo>
                  <a:pt x="320" y="137"/>
                </a:lnTo>
                <a:lnTo>
                  <a:pt x="320" y="137"/>
                </a:lnTo>
                <a:lnTo>
                  <a:pt x="320" y="130"/>
                </a:lnTo>
                <a:lnTo>
                  <a:pt x="318" y="124"/>
                </a:lnTo>
                <a:lnTo>
                  <a:pt x="314" y="121"/>
                </a:lnTo>
                <a:lnTo>
                  <a:pt x="311" y="115"/>
                </a:lnTo>
                <a:lnTo>
                  <a:pt x="307" y="112"/>
                </a:lnTo>
                <a:lnTo>
                  <a:pt x="301" y="110"/>
                </a:lnTo>
                <a:lnTo>
                  <a:pt x="296" y="108"/>
                </a:lnTo>
                <a:lnTo>
                  <a:pt x="290" y="106"/>
                </a:lnTo>
                <a:lnTo>
                  <a:pt x="290" y="106"/>
                </a:lnTo>
                <a:close/>
                <a:moveTo>
                  <a:pt x="109" y="128"/>
                </a:moveTo>
                <a:lnTo>
                  <a:pt x="59" y="71"/>
                </a:lnTo>
                <a:lnTo>
                  <a:pt x="59" y="71"/>
                </a:lnTo>
                <a:lnTo>
                  <a:pt x="59" y="67"/>
                </a:lnTo>
                <a:lnTo>
                  <a:pt x="113" y="43"/>
                </a:lnTo>
                <a:lnTo>
                  <a:pt x="113" y="43"/>
                </a:lnTo>
                <a:lnTo>
                  <a:pt x="118" y="45"/>
                </a:lnTo>
                <a:lnTo>
                  <a:pt x="126" y="47"/>
                </a:lnTo>
                <a:lnTo>
                  <a:pt x="126" y="47"/>
                </a:lnTo>
                <a:lnTo>
                  <a:pt x="131" y="47"/>
                </a:lnTo>
                <a:lnTo>
                  <a:pt x="137" y="45"/>
                </a:lnTo>
                <a:lnTo>
                  <a:pt x="144" y="39"/>
                </a:lnTo>
                <a:lnTo>
                  <a:pt x="153" y="41"/>
                </a:lnTo>
                <a:lnTo>
                  <a:pt x="153" y="41"/>
                </a:lnTo>
                <a:lnTo>
                  <a:pt x="142" y="45"/>
                </a:lnTo>
                <a:lnTo>
                  <a:pt x="133" y="49"/>
                </a:lnTo>
                <a:lnTo>
                  <a:pt x="124" y="54"/>
                </a:lnTo>
                <a:lnTo>
                  <a:pt x="116" y="62"/>
                </a:lnTo>
                <a:lnTo>
                  <a:pt x="111" y="71"/>
                </a:lnTo>
                <a:lnTo>
                  <a:pt x="105" y="80"/>
                </a:lnTo>
                <a:lnTo>
                  <a:pt x="103" y="89"/>
                </a:lnTo>
                <a:lnTo>
                  <a:pt x="102" y="100"/>
                </a:lnTo>
                <a:lnTo>
                  <a:pt x="102" y="100"/>
                </a:lnTo>
                <a:lnTo>
                  <a:pt x="103" y="115"/>
                </a:lnTo>
                <a:lnTo>
                  <a:pt x="109" y="128"/>
                </a:lnTo>
                <a:lnTo>
                  <a:pt x="109" y="128"/>
                </a:lnTo>
                <a:close/>
                <a:moveTo>
                  <a:pt x="172" y="136"/>
                </a:moveTo>
                <a:lnTo>
                  <a:pt x="172" y="136"/>
                </a:lnTo>
                <a:lnTo>
                  <a:pt x="164" y="130"/>
                </a:lnTo>
                <a:lnTo>
                  <a:pt x="157" y="126"/>
                </a:lnTo>
                <a:lnTo>
                  <a:pt x="148" y="123"/>
                </a:lnTo>
                <a:lnTo>
                  <a:pt x="139" y="123"/>
                </a:lnTo>
                <a:lnTo>
                  <a:pt x="139" y="123"/>
                </a:lnTo>
                <a:lnTo>
                  <a:pt x="131" y="123"/>
                </a:lnTo>
                <a:lnTo>
                  <a:pt x="131" y="123"/>
                </a:lnTo>
                <a:lnTo>
                  <a:pt x="126" y="113"/>
                </a:lnTo>
                <a:lnTo>
                  <a:pt x="124" y="100"/>
                </a:lnTo>
                <a:lnTo>
                  <a:pt x="124" y="100"/>
                </a:lnTo>
                <a:lnTo>
                  <a:pt x="126" y="93"/>
                </a:lnTo>
                <a:lnTo>
                  <a:pt x="127" y="86"/>
                </a:lnTo>
                <a:lnTo>
                  <a:pt x="131" y="80"/>
                </a:lnTo>
                <a:lnTo>
                  <a:pt x="135" y="74"/>
                </a:lnTo>
                <a:lnTo>
                  <a:pt x="140" y="71"/>
                </a:lnTo>
                <a:lnTo>
                  <a:pt x="148" y="67"/>
                </a:lnTo>
                <a:lnTo>
                  <a:pt x="153" y="65"/>
                </a:lnTo>
                <a:lnTo>
                  <a:pt x="161" y="63"/>
                </a:lnTo>
                <a:lnTo>
                  <a:pt x="161" y="63"/>
                </a:lnTo>
                <a:lnTo>
                  <a:pt x="168" y="65"/>
                </a:lnTo>
                <a:lnTo>
                  <a:pt x="176" y="67"/>
                </a:lnTo>
                <a:lnTo>
                  <a:pt x="181" y="71"/>
                </a:lnTo>
                <a:lnTo>
                  <a:pt x="187" y="74"/>
                </a:lnTo>
                <a:lnTo>
                  <a:pt x="192" y="80"/>
                </a:lnTo>
                <a:lnTo>
                  <a:pt x="196" y="86"/>
                </a:lnTo>
                <a:lnTo>
                  <a:pt x="198" y="93"/>
                </a:lnTo>
                <a:lnTo>
                  <a:pt x="198" y="100"/>
                </a:lnTo>
                <a:lnTo>
                  <a:pt x="198" y="100"/>
                </a:lnTo>
                <a:lnTo>
                  <a:pt x="196" y="113"/>
                </a:lnTo>
                <a:lnTo>
                  <a:pt x="190" y="123"/>
                </a:lnTo>
                <a:lnTo>
                  <a:pt x="183" y="130"/>
                </a:lnTo>
                <a:lnTo>
                  <a:pt x="172" y="136"/>
                </a:lnTo>
                <a:lnTo>
                  <a:pt x="172" y="136"/>
                </a:lnTo>
                <a:close/>
                <a:moveTo>
                  <a:pt x="261" y="132"/>
                </a:moveTo>
                <a:lnTo>
                  <a:pt x="192" y="150"/>
                </a:lnTo>
                <a:lnTo>
                  <a:pt x="192" y="150"/>
                </a:lnTo>
                <a:lnTo>
                  <a:pt x="205" y="141"/>
                </a:lnTo>
                <a:lnTo>
                  <a:pt x="213" y="130"/>
                </a:lnTo>
                <a:lnTo>
                  <a:pt x="218" y="115"/>
                </a:lnTo>
                <a:lnTo>
                  <a:pt x="220" y="100"/>
                </a:lnTo>
                <a:lnTo>
                  <a:pt x="220" y="100"/>
                </a:lnTo>
                <a:lnTo>
                  <a:pt x="220" y="87"/>
                </a:lnTo>
                <a:lnTo>
                  <a:pt x="216" y="76"/>
                </a:lnTo>
                <a:lnTo>
                  <a:pt x="209" y="65"/>
                </a:lnTo>
                <a:lnTo>
                  <a:pt x="202" y="56"/>
                </a:lnTo>
                <a:lnTo>
                  <a:pt x="220" y="62"/>
                </a:lnTo>
                <a:lnTo>
                  <a:pt x="220" y="62"/>
                </a:lnTo>
                <a:lnTo>
                  <a:pt x="220" y="63"/>
                </a:lnTo>
                <a:lnTo>
                  <a:pt x="220" y="63"/>
                </a:lnTo>
                <a:lnTo>
                  <a:pt x="222" y="73"/>
                </a:lnTo>
                <a:lnTo>
                  <a:pt x="227" y="80"/>
                </a:lnTo>
                <a:lnTo>
                  <a:pt x="235" y="86"/>
                </a:lnTo>
                <a:lnTo>
                  <a:pt x="244" y="87"/>
                </a:lnTo>
                <a:lnTo>
                  <a:pt x="244" y="87"/>
                </a:lnTo>
                <a:lnTo>
                  <a:pt x="248" y="87"/>
                </a:lnTo>
                <a:lnTo>
                  <a:pt x="266" y="117"/>
                </a:lnTo>
                <a:lnTo>
                  <a:pt x="266" y="117"/>
                </a:lnTo>
                <a:lnTo>
                  <a:pt x="263" y="124"/>
                </a:lnTo>
                <a:lnTo>
                  <a:pt x="261" y="132"/>
                </a:lnTo>
                <a:lnTo>
                  <a:pt x="261" y="13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58" name="Group 252"/>
          <p:cNvGrpSpPr/>
          <p:nvPr/>
        </p:nvGrpSpPr>
        <p:grpSpPr>
          <a:xfrm>
            <a:off x="3755090" y="4065300"/>
            <a:ext cx="443600" cy="289184"/>
            <a:chOff x="4092414" y="3246357"/>
            <a:chExt cx="339633" cy="221407"/>
          </a:xfrm>
        </p:grpSpPr>
        <p:sp>
          <p:nvSpPr>
            <p:cNvPr id="24" name="Freeform 28"/>
            <p:cNvSpPr>
              <a:spLocks noEditPoints="1"/>
            </p:cNvSpPr>
            <p:nvPr/>
          </p:nvSpPr>
          <p:spPr bwMode="auto">
            <a:xfrm>
              <a:off x="4092414" y="3246357"/>
              <a:ext cx="339633" cy="221407"/>
            </a:xfrm>
            <a:custGeom>
              <a:avLst/>
              <a:gdLst/>
              <a:ahLst/>
              <a:cxnLst>
                <a:cxn ang="0">
                  <a:pos x="247" y="4"/>
                </a:cxn>
                <a:cxn ang="0">
                  <a:pos x="156" y="0"/>
                </a:cxn>
                <a:cxn ang="0">
                  <a:pos x="43" y="8"/>
                </a:cxn>
                <a:cxn ang="0">
                  <a:pos x="23" y="13"/>
                </a:cxn>
                <a:cxn ang="0">
                  <a:pos x="4" y="32"/>
                </a:cxn>
                <a:cxn ang="0">
                  <a:pos x="0" y="74"/>
                </a:cxn>
                <a:cxn ang="0">
                  <a:pos x="0" y="121"/>
                </a:cxn>
                <a:cxn ang="0">
                  <a:pos x="6" y="149"/>
                </a:cxn>
                <a:cxn ang="0">
                  <a:pos x="26" y="163"/>
                </a:cxn>
                <a:cxn ang="0">
                  <a:pos x="45" y="167"/>
                </a:cxn>
                <a:cxn ang="0">
                  <a:pos x="82" y="171"/>
                </a:cxn>
                <a:cxn ang="0">
                  <a:pos x="161" y="173"/>
                </a:cxn>
                <a:cxn ang="0">
                  <a:pos x="274" y="167"/>
                </a:cxn>
                <a:cxn ang="0">
                  <a:pos x="295" y="160"/>
                </a:cxn>
                <a:cxn ang="0">
                  <a:pos x="313" y="141"/>
                </a:cxn>
                <a:cxn ang="0">
                  <a:pos x="317" y="80"/>
                </a:cxn>
                <a:cxn ang="0">
                  <a:pos x="317" y="52"/>
                </a:cxn>
                <a:cxn ang="0">
                  <a:pos x="310" y="24"/>
                </a:cxn>
                <a:cxn ang="0">
                  <a:pos x="291" y="10"/>
                </a:cxn>
                <a:cxn ang="0">
                  <a:pos x="91" y="134"/>
                </a:cxn>
                <a:cxn ang="0">
                  <a:pos x="43" y="39"/>
                </a:cxn>
                <a:cxn ang="0">
                  <a:pos x="104" y="39"/>
                </a:cxn>
                <a:cxn ang="0">
                  <a:pos x="91" y="134"/>
                </a:cxn>
                <a:cxn ang="0">
                  <a:pos x="136" y="132"/>
                </a:cxn>
                <a:cxn ang="0">
                  <a:pos x="119" y="124"/>
                </a:cxn>
                <a:cxn ang="0">
                  <a:pos x="111" y="108"/>
                </a:cxn>
                <a:cxn ang="0">
                  <a:pos x="111" y="93"/>
                </a:cxn>
                <a:cxn ang="0">
                  <a:pos x="119" y="76"/>
                </a:cxn>
                <a:cxn ang="0">
                  <a:pos x="136" y="69"/>
                </a:cxn>
                <a:cxn ang="0">
                  <a:pos x="150" y="69"/>
                </a:cxn>
                <a:cxn ang="0">
                  <a:pos x="167" y="76"/>
                </a:cxn>
                <a:cxn ang="0">
                  <a:pos x="174" y="93"/>
                </a:cxn>
                <a:cxn ang="0">
                  <a:pos x="174" y="108"/>
                </a:cxn>
                <a:cxn ang="0">
                  <a:pos x="167" y="124"/>
                </a:cxn>
                <a:cxn ang="0">
                  <a:pos x="150" y="132"/>
                </a:cxn>
                <a:cxn ang="0">
                  <a:pos x="237" y="128"/>
                </a:cxn>
                <a:cxn ang="0">
                  <a:pos x="236" y="132"/>
                </a:cxn>
                <a:cxn ang="0">
                  <a:pos x="204" y="134"/>
                </a:cxn>
                <a:cxn ang="0">
                  <a:pos x="189" y="128"/>
                </a:cxn>
                <a:cxn ang="0">
                  <a:pos x="184" y="69"/>
                </a:cxn>
                <a:cxn ang="0">
                  <a:pos x="198" y="108"/>
                </a:cxn>
                <a:cxn ang="0">
                  <a:pos x="204" y="119"/>
                </a:cxn>
                <a:cxn ang="0">
                  <a:pos x="223" y="69"/>
                </a:cxn>
                <a:cxn ang="0">
                  <a:pos x="282" y="84"/>
                </a:cxn>
                <a:cxn ang="0">
                  <a:pos x="269" y="84"/>
                </a:cxn>
                <a:cxn ang="0">
                  <a:pos x="260" y="89"/>
                </a:cxn>
                <a:cxn ang="0">
                  <a:pos x="260" y="134"/>
                </a:cxn>
                <a:cxn ang="0">
                  <a:pos x="243" y="91"/>
                </a:cxn>
                <a:cxn ang="0">
                  <a:pos x="248" y="76"/>
                </a:cxn>
                <a:cxn ang="0">
                  <a:pos x="265" y="69"/>
                </a:cxn>
                <a:cxn ang="0">
                  <a:pos x="282" y="69"/>
                </a:cxn>
                <a:cxn ang="0">
                  <a:pos x="282" y="69"/>
                </a:cxn>
                <a:cxn ang="0">
                  <a:pos x="282" y="84"/>
                </a:cxn>
              </a:cxnLst>
              <a:rect l="0" t="0" r="r" b="b"/>
              <a:pathLst>
                <a:path w="317" h="206">
                  <a:moveTo>
                    <a:pt x="282" y="8"/>
                  </a:moveTo>
                  <a:lnTo>
                    <a:pt x="282" y="8"/>
                  </a:lnTo>
                  <a:lnTo>
                    <a:pt x="247" y="4"/>
                  </a:lnTo>
                  <a:lnTo>
                    <a:pt x="208" y="2"/>
                  </a:lnTo>
                  <a:lnTo>
                    <a:pt x="156" y="0"/>
                  </a:lnTo>
                  <a:lnTo>
                    <a:pt x="156" y="0"/>
                  </a:lnTo>
                  <a:lnTo>
                    <a:pt x="108" y="2"/>
                  </a:lnTo>
                  <a:lnTo>
                    <a:pt x="73" y="4"/>
                  </a:lnTo>
                  <a:lnTo>
                    <a:pt x="43" y="8"/>
                  </a:lnTo>
                  <a:lnTo>
                    <a:pt x="43" y="8"/>
                  </a:lnTo>
                  <a:lnTo>
                    <a:pt x="32" y="10"/>
                  </a:lnTo>
                  <a:lnTo>
                    <a:pt x="23" y="13"/>
                  </a:lnTo>
                  <a:lnTo>
                    <a:pt x="13" y="19"/>
                  </a:lnTo>
                  <a:lnTo>
                    <a:pt x="8" y="24"/>
                  </a:lnTo>
                  <a:lnTo>
                    <a:pt x="4" y="32"/>
                  </a:lnTo>
                  <a:lnTo>
                    <a:pt x="2" y="39"/>
                  </a:lnTo>
                  <a:lnTo>
                    <a:pt x="0" y="52"/>
                  </a:lnTo>
                  <a:lnTo>
                    <a:pt x="0" y="74"/>
                  </a:lnTo>
                  <a:lnTo>
                    <a:pt x="0" y="80"/>
                  </a:lnTo>
                  <a:lnTo>
                    <a:pt x="0" y="121"/>
                  </a:lnTo>
                  <a:lnTo>
                    <a:pt x="0" y="121"/>
                  </a:lnTo>
                  <a:lnTo>
                    <a:pt x="2" y="134"/>
                  </a:lnTo>
                  <a:lnTo>
                    <a:pt x="4" y="141"/>
                  </a:lnTo>
                  <a:lnTo>
                    <a:pt x="6" y="149"/>
                  </a:lnTo>
                  <a:lnTo>
                    <a:pt x="11" y="154"/>
                  </a:lnTo>
                  <a:lnTo>
                    <a:pt x="17" y="160"/>
                  </a:lnTo>
                  <a:lnTo>
                    <a:pt x="26" y="163"/>
                  </a:lnTo>
                  <a:lnTo>
                    <a:pt x="36" y="167"/>
                  </a:lnTo>
                  <a:lnTo>
                    <a:pt x="36" y="167"/>
                  </a:lnTo>
                  <a:lnTo>
                    <a:pt x="45" y="167"/>
                  </a:lnTo>
                  <a:lnTo>
                    <a:pt x="45" y="206"/>
                  </a:lnTo>
                  <a:lnTo>
                    <a:pt x="82" y="171"/>
                  </a:lnTo>
                  <a:lnTo>
                    <a:pt x="82" y="171"/>
                  </a:lnTo>
                  <a:lnTo>
                    <a:pt x="117" y="171"/>
                  </a:lnTo>
                  <a:lnTo>
                    <a:pt x="161" y="173"/>
                  </a:lnTo>
                  <a:lnTo>
                    <a:pt x="161" y="173"/>
                  </a:lnTo>
                  <a:lnTo>
                    <a:pt x="210" y="171"/>
                  </a:lnTo>
                  <a:lnTo>
                    <a:pt x="245" y="169"/>
                  </a:lnTo>
                  <a:lnTo>
                    <a:pt x="274" y="167"/>
                  </a:lnTo>
                  <a:lnTo>
                    <a:pt x="274" y="167"/>
                  </a:lnTo>
                  <a:lnTo>
                    <a:pt x="285" y="163"/>
                  </a:lnTo>
                  <a:lnTo>
                    <a:pt x="295" y="160"/>
                  </a:lnTo>
                  <a:lnTo>
                    <a:pt x="302" y="154"/>
                  </a:lnTo>
                  <a:lnTo>
                    <a:pt x="308" y="149"/>
                  </a:lnTo>
                  <a:lnTo>
                    <a:pt x="313" y="141"/>
                  </a:lnTo>
                  <a:lnTo>
                    <a:pt x="315" y="134"/>
                  </a:lnTo>
                  <a:lnTo>
                    <a:pt x="317" y="121"/>
                  </a:lnTo>
                  <a:lnTo>
                    <a:pt x="317" y="80"/>
                  </a:lnTo>
                  <a:lnTo>
                    <a:pt x="317" y="74"/>
                  </a:lnTo>
                  <a:lnTo>
                    <a:pt x="317" y="52"/>
                  </a:lnTo>
                  <a:lnTo>
                    <a:pt x="317" y="52"/>
                  </a:lnTo>
                  <a:lnTo>
                    <a:pt x="315" y="39"/>
                  </a:lnTo>
                  <a:lnTo>
                    <a:pt x="313" y="32"/>
                  </a:lnTo>
                  <a:lnTo>
                    <a:pt x="310" y="24"/>
                  </a:lnTo>
                  <a:lnTo>
                    <a:pt x="306" y="19"/>
                  </a:lnTo>
                  <a:lnTo>
                    <a:pt x="298" y="13"/>
                  </a:lnTo>
                  <a:lnTo>
                    <a:pt x="291" y="10"/>
                  </a:lnTo>
                  <a:lnTo>
                    <a:pt x="282" y="8"/>
                  </a:lnTo>
                  <a:lnTo>
                    <a:pt x="282" y="8"/>
                  </a:lnTo>
                  <a:close/>
                  <a:moveTo>
                    <a:pt x="91" y="134"/>
                  </a:moveTo>
                  <a:lnTo>
                    <a:pt x="76" y="134"/>
                  </a:lnTo>
                  <a:lnTo>
                    <a:pt x="76" y="87"/>
                  </a:lnTo>
                  <a:lnTo>
                    <a:pt x="43" y="39"/>
                  </a:lnTo>
                  <a:lnTo>
                    <a:pt x="61" y="39"/>
                  </a:lnTo>
                  <a:lnTo>
                    <a:pt x="84" y="71"/>
                  </a:lnTo>
                  <a:lnTo>
                    <a:pt x="104" y="39"/>
                  </a:lnTo>
                  <a:lnTo>
                    <a:pt x="121" y="39"/>
                  </a:lnTo>
                  <a:lnTo>
                    <a:pt x="91" y="87"/>
                  </a:lnTo>
                  <a:lnTo>
                    <a:pt x="91" y="134"/>
                  </a:lnTo>
                  <a:close/>
                  <a:moveTo>
                    <a:pt x="143" y="134"/>
                  </a:moveTo>
                  <a:lnTo>
                    <a:pt x="143" y="134"/>
                  </a:lnTo>
                  <a:lnTo>
                    <a:pt x="136" y="132"/>
                  </a:lnTo>
                  <a:lnTo>
                    <a:pt x="130" y="130"/>
                  </a:lnTo>
                  <a:lnTo>
                    <a:pt x="124" y="128"/>
                  </a:lnTo>
                  <a:lnTo>
                    <a:pt x="119" y="124"/>
                  </a:lnTo>
                  <a:lnTo>
                    <a:pt x="115" y="119"/>
                  </a:lnTo>
                  <a:lnTo>
                    <a:pt x="113" y="113"/>
                  </a:lnTo>
                  <a:lnTo>
                    <a:pt x="111" y="108"/>
                  </a:lnTo>
                  <a:lnTo>
                    <a:pt x="110" y="100"/>
                  </a:lnTo>
                  <a:lnTo>
                    <a:pt x="110" y="100"/>
                  </a:lnTo>
                  <a:lnTo>
                    <a:pt x="111" y="93"/>
                  </a:lnTo>
                  <a:lnTo>
                    <a:pt x="113" y="87"/>
                  </a:lnTo>
                  <a:lnTo>
                    <a:pt x="115" y="82"/>
                  </a:lnTo>
                  <a:lnTo>
                    <a:pt x="119" y="76"/>
                  </a:lnTo>
                  <a:lnTo>
                    <a:pt x="124" y="73"/>
                  </a:lnTo>
                  <a:lnTo>
                    <a:pt x="130" y="71"/>
                  </a:lnTo>
                  <a:lnTo>
                    <a:pt x="136" y="69"/>
                  </a:lnTo>
                  <a:lnTo>
                    <a:pt x="143" y="67"/>
                  </a:lnTo>
                  <a:lnTo>
                    <a:pt x="143" y="67"/>
                  </a:lnTo>
                  <a:lnTo>
                    <a:pt x="150" y="69"/>
                  </a:lnTo>
                  <a:lnTo>
                    <a:pt x="156" y="71"/>
                  </a:lnTo>
                  <a:lnTo>
                    <a:pt x="161" y="73"/>
                  </a:lnTo>
                  <a:lnTo>
                    <a:pt x="167" y="76"/>
                  </a:lnTo>
                  <a:lnTo>
                    <a:pt x="171" y="82"/>
                  </a:lnTo>
                  <a:lnTo>
                    <a:pt x="173" y="87"/>
                  </a:lnTo>
                  <a:lnTo>
                    <a:pt x="174" y="93"/>
                  </a:lnTo>
                  <a:lnTo>
                    <a:pt x="176" y="100"/>
                  </a:lnTo>
                  <a:lnTo>
                    <a:pt x="176" y="100"/>
                  </a:lnTo>
                  <a:lnTo>
                    <a:pt x="174" y="108"/>
                  </a:lnTo>
                  <a:lnTo>
                    <a:pt x="173" y="113"/>
                  </a:lnTo>
                  <a:lnTo>
                    <a:pt x="171" y="119"/>
                  </a:lnTo>
                  <a:lnTo>
                    <a:pt x="167" y="124"/>
                  </a:lnTo>
                  <a:lnTo>
                    <a:pt x="161" y="128"/>
                  </a:lnTo>
                  <a:lnTo>
                    <a:pt x="156" y="130"/>
                  </a:lnTo>
                  <a:lnTo>
                    <a:pt x="150" y="132"/>
                  </a:lnTo>
                  <a:lnTo>
                    <a:pt x="143" y="134"/>
                  </a:lnTo>
                  <a:lnTo>
                    <a:pt x="143" y="134"/>
                  </a:lnTo>
                  <a:close/>
                  <a:moveTo>
                    <a:pt x="237" y="128"/>
                  </a:moveTo>
                  <a:lnTo>
                    <a:pt x="237" y="128"/>
                  </a:lnTo>
                  <a:lnTo>
                    <a:pt x="237" y="132"/>
                  </a:lnTo>
                  <a:lnTo>
                    <a:pt x="236" y="132"/>
                  </a:lnTo>
                  <a:lnTo>
                    <a:pt x="234" y="134"/>
                  </a:lnTo>
                  <a:lnTo>
                    <a:pt x="234" y="134"/>
                  </a:lnTo>
                  <a:lnTo>
                    <a:pt x="204" y="134"/>
                  </a:lnTo>
                  <a:lnTo>
                    <a:pt x="204" y="134"/>
                  </a:lnTo>
                  <a:lnTo>
                    <a:pt x="197" y="132"/>
                  </a:lnTo>
                  <a:lnTo>
                    <a:pt x="189" y="128"/>
                  </a:lnTo>
                  <a:lnTo>
                    <a:pt x="186" y="123"/>
                  </a:lnTo>
                  <a:lnTo>
                    <a:pt x="184" y="115"/>
                  </a:lnTo>
                  <a:lnTo>
                    <a:pt x="184" y="69"/>
                  </a:lnTo>
                  <a:lnTo>
                    <a:pt x="198" y="69"/>
                  </a:lnTo>
                  <a:lnTo>
                    <a:pt x="198" y="108"/>
                  </a:lnTo>
                  <a:lnTo>
                    <a:pt x="198" y="108"/>
                  </a:lnTo>
                  <a:lnTo>
                    <a:pt x="198" y="112"/>
                  </a:lnTo>
                  <a:lnTo>
                    <a:pt x="200" y="115"/>
                  </a:lnTo>
                  <a:lnTo>
                    <a:pt x="204" y="119"/>
                  </a:lnTo>
                  <a:lnTo>
                    <a:pt x="210" y="121"/>
                  </a:lnTo>
                  <a:lnTo>
                    <a:pt x="223" y="121"/>
                  </a:lnTo>
                  <a:lnTo>
                    <a:pt x="223" y="69"/>
                  </a:lnTo>
                  <a:lnTo>
                    <a:pt x="237" y="69"/>
                  </a:lnTo>
                  <a:lnTo>
                    <a:pt x="237" y="128"/>
                  </a:lnTo>
                  <a:close/>
                  <a:moveTo>
                    <a:pt x="282" y="84"/>
                  </a:moveTo>
                  <a:lnTo>
                    <a:pt x="282" y="84"/>
                  </a:lnTo>
                  <a:lnTo>
                    <a:pt x="269" y="84"/>
                  </a:lnTo>
                  <a:lnTo>
                    <a:pt x="269" y="84"/>
                  </a:lnTo>
                  <a:lnTo>
                    <a:pt x="265" y="84"/>
                  </a:lnTo>
                  <a:lnTo>
                    <a:pt x="261" y="86"/>
                  </a:lnTo>
                  <a:lnTo>
                    <a:pt x="260" y="89"/>
                  </a:lnTo>
                  <a:lnTo>
                    <a:pt x="260" y="91"/>
                  </a:lnTo>
                  <a:lnTo>
                    <a:pt x="260" y="91"/>
                  </a:lnTo>
                  <a:lnTo>
                    <a:pt x="260" y="134"/>
                  </a:lnTo>
                  <a:lnTo>
                    <a:pt x="243" y="134"/>
                  </a:lnTo>
                  <a:lnTo>
                    <a:pt x="243" y="91"/>
                  </a:lnTo>
                  <a:lnTo>
                    <a:pt x="243" y="91"/>
                  </a:lnTo>
                  <a:lnTo>
                    <a:pt x="243" y="87"/>
                  </a:lnTo>
                  <a:lnTo>
                    <a:pt x="245" y="80"/>
                  </a:lnTo>
                  <a:lnTo>
                    <a:pt x="248" y="76"/>
                  </a:lnTo>
                  <a:lnTo>
                    <a:pt x="252" y="73"/>
                  </a:lnTo>
                  <a:lnTo>
                    <a:pt x="258" y="69"/>
                  </a:lnTo>
                  <a:lnTo>
                    <a:pt x="265" y="69"/>
                  </a:lnTo>
                  <a:lnTo>
                    <a:pt x="265" y="69"/>
                  </a:lnTo>
                  <a:lnTo>
                    <a:pt x="282" y="69"/>
                  </a:lnTo>
                  <a:lnTo>
                    <a:pt x="282" y="69"/>
                  </a:lnTo>
                  <a:lnTo>
                    <a:pt x="282" y="69"/>
                  </a:lnTo>
                  <a:lnTo>
                    <a:pt x="282" y="69"/>
                  </a:lnTo>
                  <a:lnTo>
                    <a:pt x="282" y="69"/>
                  </a:lnTo>
                  <a:lnTo>
                    <a:pt x="282" y="69"/>
                  </a:lnTo>
                  <a:lnTo>
                    <a:pt x="282" y="69"/>
                  </a:lnTo>
                  <a:lnTo>
                    <a:pt x="282" y="8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5" name="Freeform 29"/>
            <p:cNvSpPr/>
            <p:nvPr/>
          </p:nvSpPr>
          <p:spPr bwMode="auto">
            <a:xfrm>
              <a:off x="4225688" y="3334488"/>
              <a:ext cx="38692" cy="38692"/>
            </a:xfrm>
            <a:custGeom>
              <a:avLst/>
              <a:gdLst/>
              <a:ahLst/>
              <a:cxnLst>
                <a:cxn ang="0">
                  <a:pos x="19" y="0"/>
                </a:cxn>
                <a:cxn ang="0">
                  <a:pos x="19" y="0"/>
                </a:cxn>
                <a:cxn ang="0">
                  <a:pos x="12" y="2"/>
                </a:cxn>
                <a:cxn ang="0">
                  <a:pos x="6" y="5"/>
                </a:cxn>
                <a:cxn ang="0">
                  <a:pos x="2" y="11"/>
                </a:cxn>
                <a:cxn ang="0">
                  <a:pos x="0" y="18"/>
                </a:cxn>
                <a:cxn ang="0">
                  <a:pos x="0" y="18"/>
                </a:cxn>
                <a:cxn ang="0">
                  <a:pos x="2" y="26"/>
                </a:cxn>
                <a:cxn ang="0">
                  <a:pos x="6" y="31"/>
                </a:cxn>
                <a:cxn ang="0">
                  <a:pos x="12" y="35"/>
                </a:cxn>
                <a:cxn ang="0">
                  <a:pos x="19" y="37"/>
                </a:cxn>
                <a:cxn ang="0">
                  <a:pos x="19" y="37"/>
                </a:cxn>
                <a:cxn ang="0">
                  <a:pos x="26" y="35"/>
                </a:cxn>
                <a:cxn ang="0">
                  <a:pos x="32" y="31"/>
                </a:cxn>
                <a:cxn ang="0">
                  <a:pos x="36" y="26"/>
                </a:cxn>
                <a:cxn ang="0">
                  <a:pos x="37" y="18"/>
                </a:cxn>
                <a:cxn ang="0">
                  <a:pos x="37" y="18"/>
                </a:cxn>
                <a:cxn ang="0">
                  <a:pos x="36" y="11"/>
                </a:cxn>
                <a:cxn ang="0">
                  <a:pos x="32" y="5"/>
                </a:cxn>
                <a:cxn ang="0">
                  <a:pos x="26" y="2"/>
                </a:cxn>
                <a:cxn ang="0">
                  <a:pos x="19" y="0"/>
                </a:cxn>
                <a:cxn ang="0">
                  <a:pos x="19" y="0"/>
                </a:cxn>
              </a:cxnLst>
              <a:rect l="0" t="0" r="r" b="b"/>
              <a:pathLst>
                <a:path w="37" h="37">
                  <a:moveTo>
                    <a:pt x="19" y="0"/>
                  </a:moveTo>
                  <a:lnTo>
                    <a:pt x="19" y="0"/>
                  </a:lnTo>
                  <a:lnTo>
                    <a:pt x="12" y="2"/>
                  </a:lnTo>
                  <a:lnTo>
                    <a:pt x="6" y="5"/>
                  </a:lnTo>
                  <a:lnTo>
                    <a:pt x="2" y="11"/>
                  </a:lnTo>
                  <a:lnTo>
                    <a:pt x="0" y="18"/>
                  </a:lnTo>
                  <a:lnTo>
                    <a:pt x="0" y="18"/>
                  </a:lnTo>
                  <a:lnTo>
                    <a:pt x="2" y="26"/>
                  </a:lnTo>
                  <a:lnTo>
                    <a:pt x="6" y="31"/>
                  </a:lnTo>
                  <a:lnTo>
                    <a:pt x="12" y="35"/>
                  </a:lnTo>
                  <a:lnTo>
                    <a:pt x="19" y="37"/>
                  </a:lnTo>
                  <a:lnTo>
                    <a:pt x="19" y="37"/>
                  </a:lnTo>
                  <a:lnTo>
                    <a:pt x="26" y="35"/>
                  </a:lnTo>
                  <a:lnTo>
                    <a:pt x="32" y="31"/>
                  </a:lnTo>
                  <a:lnTo>
                    <a:pt x="36" y="26"/>
                  </a:lnTo>
                  <a:lnTo>
                    <a:pt x="37" y="18"/>
                  </a:lnTo>
                  <a:lnTo>
                    <a:pt x="37" y="18"/>
                  </a:lnTo>
                  <a:lnTo>
                    <a:pt x="36" y="11"/>
                  </a:lnTo>
                  <a:lnTo>
                    <a:pt x="32" y="5"/>
                  </a:lnTo>
                  <a:lnTo>
                    <a:pt x="26" y="2"/>
                  </a:lnTo>
                  <a:lnTo>
                    <a:pt x="19" y="0"/>
                  </a:lnTo>
                  <a:lnTo>
                    <a:pt x="19"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59" name="Group 255"/>
          <p:cNvGrpSpPr/>
          <p:nvPr/>
        </p:nvGrpSpPr>
        <p:grpSpPr>
          <a:xfrm>
            <a:off x="2235798" y="4079337"/>
            <a:ext cx="373410" cy="261108"/>
            <a:chOff x="2968185" y="3257104"/>
            <a:chExt cx="285894" cy="199911"/>
          </a:xfrm>
        </p:grpSpPr>
        <p:sp>
          <p:nvSpPr>
            <p:cNvPr id="26" name="Freeform 30"/>
            <p:cNvSpPr/>
            <p:nvPr/>
          </p:nvSpPr>
          <p:spPr bwMode="auto">
            <a:xfrm>
              <a:off x="2968185" y="3340938"/>
              <a:ext cx="285894" cy="116077"/>
            </a:xfrm>
            <a:custGeom>
              <a:avLst/>
              <a:gdLst/>
              <a:ahLst/>
              <a:cxnLst>
                <a:cxn ang="0">
                  <a:pos x="265" y="49"/>
                </a:cxn>
                <a:cxn ang="0">
                  <a:pos x="265" y="49"/>
                </a:cxn>
                <a:cxn ang="0">
                  <a:pos x="260" y="43"/>
                </a:cxn>
                <a:cxn ang="0">
                  <a:pos x="254" y="41"/>
                </a:cxn>
                <a:cxn ang="0">
                  <a:pos x="248" y="41"/>
                </a:cxn>
                <a:cxn ang="0">
                  <a:pos x="241" y="45"/>
                </a:cxn>
                <a:cxn ang="0">
                  <a:pos x="241" y="45"/>
                </a:cxn>
                <a:cxn ang="0">
                  <a:pos x="219" y="58"/>
                </a:cxn>
                <a:cxn ang="0">
                  <a:pos x="197" y="67"/>
                </a:cxn>
                <a:cxn ang="0">
                  <a:pos x="176" y="73"/>
                </a:cxn>
                <a:cxn ang="0">
                  <a:pos x="158" y="74"/>
                </a:cxn>
                <a:cxn ang="0">
                  <a:pos x="139" y="74"/>
                </a:cxn>
                <a:cxn ang="0">
                  <a:pos x="121" y="73"/>
                </a:cxn>
                <a:cxn ang="0">
                  <a:pos x="106" y="67"/>
                </a:cxn>
                <a:cxn ang="0">
                  <a:pos x="91" y="60"/>
                </a:cxn>
                <a:cxn ang="0">
                  <a:pos x="78" y="52"/>
                </a:cxn>
                <a:cxn ang="0">
                  <a:pos x="67" y="45"/>
                </a:cxn>
                <a:cxn ang="0">
                  <a:pos x="49" y="28"/>
                </a:cxn>
                <a:cxn ang="0">
                  <a:pos x="36" y="15"/>
                </a:cxn>
                <a:cxn ang="0">
                  <a:pos x="30" y="8"/>
                </a:cxn>
                <a:cxn ang="0">
                  <a:pos x="30" y="8"/>
                </a:cxn>
                <a:cxn ang="0">
                  <a:pos x="26" y="4"/>
                </a:cxn>
                <a:cxn ang="0">
                  <a:pos x="21" y="0"/>
                </a:cxn>
                <a:cxn ang="0">
                  <a:pos x="13" y="0"/>
                </a:cxn>
                <a:cxn ang="0">
                  <a:pos x="8" y="4"/>
                </a:cxn>
                <a:cxn ang="0">
                  <a:pos x="8" y="4"/>
                </a:cxn>
                <a:cxn ang="0">
                  <a:pos x="2" y="8"/>
                </a:cxn>
                <a:cxn ang="0">
                  <a:pos x="0" y="15"/>
                </a:cxn>
                <a:cxn ang="0">
                  <a:pos x="0" y="21"/>
                </a:cxn>
                <a:cxn ang="0">
                  <a:pos x="2" y="28"/>
                </a:cxn>
                <a:cxn ang="0">
                  <a:pos x="2" y="28"/>
                </a:cxn>
                <a:cxn ang="0">
                  <a:pos x="11" y="39"/>
                </a:cxn>
                <a:cxn ang="0">
                  <a:pos x="23" y="50"/>
                </a:cxn>
                <a:cxn ang="0">
                  <a:pos x="36" y="63"/>
                </a:cxn>
                <a:cxn ang="0">
                  <a:pos x="54" y="76"/>
                </a:cxn>
                <a:cxn ang="0">
                  <a:pos x="74" y="89"/>
                </a:cxn>
                <a:cxn ang="0">
                  <a:pos x="98" y="100"/>
                </a:cxn>
                <a:cxn ang="0">
                  <a:pos x="111" y="104"/>
                </a:cxn>
                <a:cxn ang="0">
                  <a:pos x="124" y="108"/>
                </a:cxn>
                <a:cxn ang="0">
                  <a:pos x="124" y="108"/>
                </a:cxn>
                <a:cxn ang="0">
                  <a:pos x="137" y="110"/>
                </a:cxn>
                <a:cxn ang="0">
                  <a:pos x="152" y="110"/>
                </a:cxn>
                <a:cxn ang="0">
                  <a:pos x="152" y="110"/>
                </a:cxn>
                <a:cxn ang="0">
                  <a:pos x="165" y="110"/>
                </a:cxn>
                <a:cxn ang="0">
                  <a:pos x="180" y="108"/>
                </a:cxn>
                <a:cxn ang="0">
                  <a:pos x="193" y="104"/>
                </a:cxn>
                <a:cxn ang="0">
                  <a:pos x="206" y="100"/>
                </a:cxn>
                <a:cxn ang="0">
                  <a:pos x="234" y="87"/>
                </a:cxn>
                <a:cxn ang="0">
                  <a:pos x="261" y="73"/>
                </a:cxn>
                <a:cxn ang="0">
                  <a:pos x="261" y="73"/>
                </a:cxn>
                <a:cxn ang="0">
                  <a:pos x="265" y="67"/>
                </a:cxn>
                <a:cxn ang="0">
                  <a:pos x="267" y="62"/>
                </a:cxn>
                <a:cxn ang="0">
                  <a:pos x="267" y="54"/>
                </a:cxn>
                <a:cxn ang="0">
                  <a:pos x="265" y="49"/>
                </a:cxn>
                <a:cxn ang="0">
                  <a:pos x="265" y="49"/>
                </a:cxn>
              </a:cxnLst>
              <a:rect l="0" t="0" r="r" b="b"/>
              <a:pathLst>
                <a:path w="267" h="110">
                  <a:moveTo>
                    <a:pt x="265" y="49"/>
                  </a:moveTo>
                  <a:lnTo>
                    <a:pt x="265" y="49"/>
                  </a:lnTo>
                  <a:lnTo>
                    <a:pt x="260" y="43"/>
                  </a:lnTo>
                  <a:lnTo>
                    <a:pt x="254" y="41"/>
                  </a:lnTo>
                  <a:lnTo>
                    <a:pt x="248" y="41"/>
                  </a:lnTo>
                  <a:lnTo>
                    <a:pt x="241" y="45"/>
                  </a:lnTo>
                  <a:lnTo>
                    <a:pt x="241" y="45"/>
                  </a:lnTo>
                  <a:lnTo>
                    <a:pt x="219" y="58"/>
                  </a:lnTo>
                  <a:lnTo>
                    <a:pt x="197" y="67"/>
                  </a:lnTo>
                  <a:lnTo>
                    <a:pt x="176" y="73"/>
                  </a:lnTo>
                  <a:lnTo>
                    <a:pt x="158" y="74"/>
                  </a:lnTo>
                  <a:lnTo>
                    <a:pt x="139" y="74"/>
                  </a:lnTo>
                  <a:lnTo>
                    <a:pt x="121" y="73"/>
                  </a:lnTo>
                  <a:lnTo>
                    <a:pt x="106" y="67"/>
                  </a:lnTo>
                  <a:lnTo>
                    <a:pt x="91" y="60"/>
                  </a:lnTo>
                  <a:lnTo>
                    <a:pt x="78" y="52"/>
                  </a:lnTo>
                  <a:lnTo>
                    <a:pt x="67" y="45"/>
                  </a:lnTo>
                  <a:lnTo>
                    <a:pt x="49" y="28"/>
                  </a:lnTo>
                  <a:lnTo>
                    <a:pt x="36" y="15"/>
                  </a:lnTo>
                  <a:lnTo>
                    <a:pt x="30" y="8"/>
                  </a:lnTo>
                  <a:lnTo>
                    <a:pt x="30" y="8"/>
                  </a:lnTo>
                  <a:lnTo>
                    <a:pt x="26" y="4"/>
                  </a:lnTo>
                  <a:lnTo>
                    <a:pt x="21" y="0"/>
                  </a:lnTo>
                  <a:lnTo>
                    <a:pt x="13" y="0"/>
                  </a:lnTo>
                  <a:lnTo>
                    <a:pt x="8" y="4"/>
                  </a:lnTo>
                  <a:lnTo>
                    <a:pt x="8" y="4"/>
                  </a:lnTo>
                  <a:lnTo>
                    <a:pt x="2" y="8"/>
                  </a:lnTo>
                  <a:lnTo>
                    <a:pt x="0" y="15"/>
                  </a:lnTo>
                  <a:lnTo>
                    <a:pt x="0" y="21"/>
                  </a:lnTo>
                  <a:lnTo>
                    <a:pt x="2" y="28"/>
                  </a:lnTo>
                  <a:lnTo>
                    <a:pt x="2" y="28"/>
                  </a:lnTo>
                  <a:lnTo>
                    <a:pt x="11" y="39"/>
                  </a:lnTo>
                  <a:lnTo>
                    <a:pt x="23" y="50"/>
                  </a:lnTo>
                  <a:lnTo>
                    <a:pt x="36" y="63"/>
                  </a:lnTo>
                  <a:lnTo>
                    <a:pt x="54" y="76"/>
                  </a:lnTo>
                  <a:lnTo>
                    <a:pt x="74" y="89"/>
                  </a:lnTo>
                  <a:lnTo>
                    <a:pt x="98" y="100"/>
                  </a:lnTo>
                  <a:lnTo>
                    <a:pt x="111" y="104"/>
                  </a:lnTo>
                  <a:lnTo>
                    <a:pt x="124" y="108"/>
                  </a:lnTo>
                  <a:lnTo>
                    <a:pt x="124" y="108"/>
                  </a:lnTo>
                  <a:lnTo>
                    <a:pt x="137" y="110"/>
                  </a:lnTo>
                  <a:lnTo>
                    <a:pt x="152" y="110"/>
                  </a:lnTo>
                  <a:lnTo>
                    <a:pt x="152" y="110"/>
                  </a:lnTo>
                  <a:lnTo>
                    <a:pt x="165" y="110"/>
                  </a:lnTo>
                  <a:lnTo>
                    <a:pt x="180" y="108"/>
                  </a:lnTo>
                  <a:lnTo>
                    <a:pt x="193" y="104"/>
                  </a:lnTo>
                  <a:lnTo>
                    <a:pt x="206" y="100"/>
                  </a:lnTo>
                  <a:lnTo>
                    <a:pt x="234" y="87"/>
                  </a:lnTo>
                  <a:lnTo>
                    <a:pt x="261" y="73"/>
                  </a:lnTo>
                  <a:lnTo>
                    <a:pt x="261" y="73"/>
                  </a:lnTo>
                  <a:lnTo>
                    <a:pt x="265" y="67"/>
                  </a:lnTo>
                  <a:lnTo>
                    <a:pt x="267" y="62"/>
                  </a:lnTo>
                  <a:lnTo>
                    <a:pt x="267" y="54"/>
                  </a:lnTo>
                  <a:lnTo>
                    <a:pt x="265" y="49"/>
                  </a:lnTo>
                  <a:lnTo>
                    <a:pt x="265" y="4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7" name="Freeform 31"/>
            <p:cNvSpPr/>
            <p:nvPr/>
          </p:nvSpPr>
          <p:spPr bwMode="auto">
            <a:xfrm>
              <a:off x="3146601" y="3276451"/>
              <a:ext cx="58039" cy="58039"/>
            </a:xfrm>
            <a:custGeom>
              <a:avLst/>
              <a:gdLst/>
              <a:ahLst/>
              <a:cxnLst>
                <a:cxn ang="0">
                  <a:pos x="26" y="54"/>
                </a:cxn>
                <a:cxn ang="0">
                  <a:pos x="26" y="54"/>
                </a:cxn>
                <a:cxn ang="0">
                  <a:pos x="37" y="52"/>
                </a:cxn>
                <a:cxn ang="0">
                  <a:pos x="44" y="46"/>
                </a:cxn>
                <a:cxn ang="0">
                  <a:pos x="52" y="37"/>
                </a:cxn>
                <a:cxn ang="0">
                  <a:pos x="54" y="28"/>
                </a:cxn>
                <a:cxn ang="0">
                  <a:pos x="54" y="28"/>
                </a:cxn>
                <a:cxn ang="0">
                  <a:pos x="52" y="17"/>
                </a:cxn>
                <a:cxn ang="0">
                  <a:pos x="44" y="8"/>
                </a:cxn>
                <a:cxn ang="0">
                  <a:pos x="37" y="2"/>
                </a:cxn>
                <a:cxn ang="0">
                  <a:pos x="26" y="0"/>
                </a:cxn>
                <a:cxn ang="0">
                  <a:pos x="26" y="0"/>
                </a:cxn>
                <a:cxn ang="0">
                  <a:pos x="17" y="2"/>
                </a:cxn>
                <a:cxn ang="0">
                  <a:pos x="7" y="8"/>
                </a:cxn>
                <a:cxn ang="0">
                  <a:pos x="2" y="17"/>
                </a:cxn>
                <a:cxn ang="0">
                  <a:pos x="0" y="28"/>
                </a:cxn>
                <a:cxn ang="0">
                  <a:pos x="0" y="28"/>
                </a:cxn>
                <a:cxn ang="0">
                  <a:pos x="2" y="37"/>
                </a:cxn>
                <a:cxn ang="0">
                  <a:pos x="7" y="46"/>
                </a:cxn>
                <a:cxn ang="0">
                  <a:pos x="17" y="52"/>
                </a:cxn>
                <a:cxn ang="0">
                  <a:pos x="26" y="54"/>
                </a:cxn>
                <a:cxn ang="0">
                  <a:pos x="26" y="54"/>
                </a:cxn>
              </a:cxnLst>
              <a:rect l="0" t="0" r="r" b="b"/>
              <a:pathLst>
                <a:path w="54" h="54">
                  <a:moveTo>
                    <a:pt x="26" y="54"/>
                  </a:moveTo>
                  <a:lnTo>
                    <a:pt x="26" y="54"/>
                  </a:lnTo>
                  <a:lnTo>
                    <a:pt x="37" y="52"/>
                  </a:lnTo>
                  <a:lnTo>
                    <a:pt x="44" y="46"/>
                  </a:lnTo>
                  <a:lnTo>
                    <a:pt x="52" y="37"/>
                  </a:lnTo>
                  <a:lnTo>
                    <a:pt x="54" y="28"/>
                  </a:lnTo>
                  <a:lnTo>
                    <a:pt x="54" y="28"/>
                  </a:lnTo>
                  <a:lnTo>
                    <a:pt x="52" y="17"/>
                  </a:lnTo>
                  <a:lnTo>
                    <a:pt x="44" y="8"/>
                  </a:lnTo>
                  <a:lnTo>
                    <a:pt x="37" y="2"/>
                  </a:lnTo>
                  <a:lnTo>
                    <a:pt x="26" y="0"/>
                  </a:lnTo>
                  <a:lnTo>
                    <a:pt x="26" y="0"/>
                  </a:lnTo>
                  <a:lnTo>
                    <a:pt x="17" y="2"/>
                  </a:lnTo>
                  <a:lnTo>
                    <a:pt x="7" y="8"/>
                  </a:lnTo>
                  <a:lnTo>
                    <a:pt x="2" y="17"/>
                  </a:lnTo>
                  <a:lnTo>
                    <a:pt x="0" y="28"/>
                  </a:lnTo>
                  <a:lnTo>
                    <a:pt x="0" y="28"/>
                  </a:lnTo>
                  <a:lnTo>
                    <a:pt x="2" y="37"/>
                  </a:lnTo>
                  <a:lnTo>
                    <a:pt x="7" y="46"/>
                  </a:lnTo>
                  <a:lnTo>
                    <a:pt x="17" y="52"/>
                  </a:lnTo>
                  <a:lnTo>
                    <a:pt x="26" y="54"/>
                  </a:lnTo>
                  <a:lnTo>
                    <a:pt x="26" y="5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8" name="Freeform 32"/>
            <p:cNvSpPr/>
            <p:nvPr/>
          </p:nvSpPr>
          <p:spPr bwMode="auto">
            <a:xfrm>
              <a:off x="3034823" y="3257104"/>
              <a:ext cx="58039" cy="58039"/>
            </a:xfrm>
            <a:custGeom>
              <a:avLst/>
              <a:gdLst/>
              <a:ahLst/>
              <a:cxnLst>
                <a:cxn ang="0">
                  <a:pos x="28" y="53"/>
                </a:cxn>
                <a:cxn ang="0">
                  <a:pos x="28" y="53"/>
                </a:cxn>
                <a:cxn ang="0">
                  <a:pos x="39" y="52"/>
                </a:cxn>
                <a:cxn ang="0">
                  <a:pos x="47" y="46"/>
                </a:cxn>
                <a:cxn ang="0">
                  <a:pos x="52" y="37"/>
                </a:cxn>
                <a:cxn ang="0">
                  <a:pos x="54" y="27"/>
                </a:cxn>
                <a:cxn ang="0">
                  <a:pos x="54" y="27"/>
                </a:cxn>
                <a:cxn ang="0">
                  <a:pos x="52" y="16"/>
                </a:cxn>
                <a:cxn ang="0">
                  <a:pos x="47" y="7"/>
                </a:cxn>
                <a:cxn ang="0">
                  <a:pos x="39" y="2"/>
                </a:cxn>
                <a:cxn ang="0">
                  <a:pos x="28" y="0"/>
                </a:cxn>
                <a:cxn ang="0">
                  <a:pos x="28" y="0"/>
                </a:cxn>
                <a:cxn ang="0">
                  <a:pos x="17" y="2"/>
                </a:cxn>
                <a:cxn ang="0">
                  <a:pos x="10" y="7"/>
                </a:cxn>
                <a:cxn ang="0">
                  <a:pos x="2" y="16"/>
                </a:cxn>
                <a:cxn ang="0">
                  <a:pos x="0" y="27"/>
                </a:cxn>
                <a:cxn ang="0">
                  <a:pos x="0" y="27"/>
                </a:cxn>
                <a:cxn ang="0">
                  <a:pos x="2" y="37"/>
                </a:cxn>
                <a:cxn ang="0">
                  <a:pos x="10" y="46"/>
                </a:cxn>
                <a:cxn ang="0">
                  <a:pos x="17" y="52"/>
                </a:cxn>
                <a:cxn ang="0">
                  <a:pos x="28" y="53"/>
                </a:cxn>
                <a:cxn ang="0">
                  <a:pos x="28" y="53"/>
                </a:cxn>
              </a:cxnLst>
              <a:rect l="0" t="0" r="r" b="b"/>
              <a:pathLst>
                <a:path w="54" h="53">
                  <a:moveTo>
                    <a:pt x="28" y="53"/>
                  </a:moveTo>
                  <a:lnTo>
                    <a:pt x="28" y="53"/>
                  </a:lnTo>
                  <a:lnTo>
                    <a:pt x="39" y="52"/>
                  </a:lnTo>
                  <a:lnTo>
                    <a:pt x="47" y="46"/>
                  </a:lnTo>
                  <a:lnTo>
                    <a:pt x="52" y="37"/>
                  </a:lnTo>
                  <a:lnTo>
                    <a:pt x="54" y="27"/>
                  </a:lnTo>
                  <a:lnTo>
                    <a:pt x="54" y="27"/>
                  </a:lnTo>
                  <a:lnTo>
                    <a:pt x="52" y="16"/>
                  </a:lnTo>
                  <a:lnTo>
                    <a:pt x="47" y="7"/>
                  </a:lnTo>
                  <a:lnTo>
                    <a:pt x="39" y="2"/>
                  </a:lnTo>
                  <a:lnTo>
                    <a:pt x="28" y="0"/>
                  </a:lnTo>
                  <a:lnTo>
                    <a:pt x="28" y="0"/>
                  </a:lnTo>
                  <a:lnTo>
                    <a:pt x="17" y="2"/>
                  </a:lnTo>
                  <a:lnTo>
                    <a:pt x="10" y="7"/>
                  </a:lnTo>
                  <a:lnTo>
                    <a:pt x="2" y="16"/>
                  </a:lnTo>
                  <a:lnTo>
                    <a:pt x="0" y="27"/>
                  </a:lnTo>
                  <a:lnTo>
                    <a:pt x="0" y="27"/>
                  </a:lnTo>
                  <a:lnTo>
                    <a:pt x="2" y="37"/>
                  </a:lnTo>
                  <a:lnTo>
                    <a:pt x="10" y="46"/>
                  </a:lnTo>
                  <a:lnTo>
                    <a:pt x="17" y="52"/>
                  </a:lnTo>
                  <a:lnTo>
                    <a:pt x="28" y="53"/>
                  </a:lnTo>
                  <a:lnTo>
                    <a:pt x="28" y="53"/>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grpSp>
        <p:nvGrpSpPr>
          <p:cNvPr id="60" name="Group 248"/>
          <p:cNvGrpSpPr/>
          <p:nvPr/>
        </p:nvGrpSpPr>
        <p:grpSpPr>
          <a:xfrm>
            <a:off x="6388998" y="2510798"/>
            <a:ext cx="435178" cy="275146"/>
            <a:chOff x="5844318" y="2279047"/>
            <a:chExt cx="333186" cy="210659"/>
          </a:xfrm>
        </p:grpSpPr>
        <p:sp>
          <p:nvSpPr>
            <p:cNvPr id="29" name="Freeform 33"/>
            <p:cNvSpPr>
              <a:spLocks noEditPoints="1"/>
            </p:cNvSpPr>
            <p:nvPr/>
          </p:nvSpPr>
          <p:spPr bwMode="auto">
            <a:xfrm>
              <a:off x="5844318" y="2279047"/>
              <a:ext cx="174116" cy="206359"/>
            </a:xfrm>
            <a:custGeom>
              <a:avLst/>
              <a:gdLst/>
              <a:ahLst/>
              <a:cxnLst>
                <a:cxn ang="0">
                  <a:pos x="124" y="87"/>
                </a:cxn>
                <a:cxn ang="0">
                  <a:pos x="139" y="81"/>
                </a:cxn>
                <a:cxn ang="0">
                  <a:pos x="150" y="70"/>
                </a:cxn>
                <a:cxn ang="0">
                  <a:pos x="154" y="50"/>
                </a:cxn>
                <a:cxn ang="0">
                  <a:pos x="152" y="39"/>
                </a:cxn>
                <a:cxn ang="0">
                  <a:pos x="145" y="18"/>
                </a:cxn>
                <a:cxn ang="0">
                  <a:pos x="130" y="5"/>
                </a:cxn>
                <a:cxn ang="0">
                  <a:pos x="112" y="0"/>
                </a:cxn>
                <a:cxn ang="0">
                  <a:pos x="45" y="0"/>
                </a:cxn>
                <a:cxn ang="0">
                  <a:pos x="0" y="0"/>
                </a:cxn>
                <a:cxn ang="0">
                  <a:pos x="43" y="190"/>
                </a:cxn>
                <a:cxn ang="0">
                  <a:pos x="100" y="190"/>
                </a:cxn>
                <a:cxn ang="0">
                  <a:pos x="110" y="190"/>
                </a:cxn>
                <a:cxn ang="0">
                  <a:pos x="130" y="185"/>
                </a:cxn>
                <a:cxn ang="0">
                  <a:pos x="147" y="174"/>
                </a:cxn>
                <a:cxn ang="0">
                  <a:pos x="156" y="161"/>
                </a:cxn>
                <a:cxn ang="0">
                  <a:pos x="160" y="144"/>
                </a:cxn>
                <a:cxn ang="0">
                  <a:pos x="161" y="135"/>
                </a:cxn>
                <a:cxn ang="0">
                  <a:pos x="160" y="120"/>
                </a:cxn>
                <a:cxn ang="0">
                  <a:pos x="154" y="102"/>
                </a:cxn>
                <a:cxn ang="0">
                  <a:pos x="137" y="89"/>
                </a:cxn>
                <a:cxn ang="0">
                  <a:pos x="124" y="87"/>
                </a:cxn>
                <a:cxn ang="0">
                  <a:pos x="45" y="33"/>
                </a:cxn>
                <a:cxn ang="0">
                  <a:pos x="100" y="33"/>
                </a:cxn>
                <a:cxn ang="0">
                  <a:pos x="102" y="33"/>
                </a:cxn>
                <a:cxn ang="0">
                  <a:pos x="112" y="42"/>
                </a:cxn>
                <a:cxn ang="0">
                  <a:pos x="113" y="53"/>
                </a:cxn>
                <a:cxn ang="0">
                  <a:pos x="112" y="65"/>
                </a:cxn>
                <a:cxn ang="0">
                  <a:pos x="102" y="76"/>
                </a:cxn>
                <a:cxn ang="0">
                  <a:pos x="45" y="76"/>
                </a:cxn>
                <a:cxn ang="0">
                  <a:pos x="97" y="157"/>
                </a:cxn>
                <a:cxn ang="0">
                  <a:pos x="45" y="105"/>
                </a:cxn>
                <a:cxn ang="0">
                  <a:pos x="100" y="105"/>
                </a:cxn>
                <a:cxn ang="0">
                  <a:pos x="110" y="109"/>
                </a:cxn>
                <a:cxn ang="0">
                  <a:pos x="117" y="116"/>
                </a:cxn>
                <a:cxn ang="0">
                  <a:pos x="121" y="131"/>
                </a:cxn>
                <a:cxn ang="0">
                  <a:pos x="119" y="139"/>
                </a:cxn>
                <a:cxn ang="0">
                  <a:pos x="115" y="150"/>
                </a:cxn>
                <a:cxn ang="0">
                  <a:pos x="104" y="155"/>
                </a:cxn>
                <a:cxn ang="0">
                  <a:pos x="97" y="157"/>
                </a:cxn>
              </a:cxnLst>
              <a:rect l="0" t="0" r="r" b="b"/>
              <a:pathLst>
                <a:path w="161" h="190">
                  <a:moveTo>
                    <a:pt x="124" y="87"/>
                  </a:moveTo>
                  <a:lnTo>
                    <a:pt x="124" y="87"/>
                  </a:lnTo>
                  <a:lnTo>
                    <a:pt x="130" y="85"/>
                  </a:lnTo>
                  <a:lnTo>
                    <a:pt x="139" y="81"/>
                  </a:lnTo>
                  <a:lnTo>
                    <a:pt x="145" y="77"/>
                  </a:lnTo>
                  <a:lnTo>
                    <a:pt x="150" y="70"/>
                  </a:lnTo>
                  <a:lnTo>
                    <a:pt x="152" y="61"/>
                  </a:lnTo>
                  <a:lnTo>
                    <a:pt x="154" y="50"/>
                  </a:lnTo>
                  <a:lnTo>
                    <a:pt x="154" y="50"/>
                  </a:lnTo>
                  <a:lnTo>
                    <a:pt x="152" y="39"/>
                  </a:lnTo>
                  <a:lnTo>
                    <a:pt x="150" y="27"/>
                  </a:lnTo>
                  <a:lnTo>
                    <a:pt x="145" y="18"/>
                  </a:lnTo>
                  <a:lnTo>
                    <a:pt x="139" y="11"/>
                  </a:lnTo>
                  <a:lnTo>
                    <a:pt x="130" y="5"/>
                  </a:lnTo>
                  <a:lnTo>
                    <a:pt x="121" y="2"/>
                  </a:lnTo>
                  <a:lnTo>
                    <a:pt x="112" y="0"/>
                  </a:lnTo>
                  <a:lnTo>
                    <a:pt x="100" y="0"/>
                  </a:lnTo>
                  <a:lnTo>
                    <a:pt x="45" y="0"/>
                  </a:lnTo>
                  <a:lnTo>
                    <a:pt x="43" y="0"/>
                  </a:lnTo>
                  <a:lnTo>
                    <a:pt x="0" y="0"/>
                  </a:lnTo>
                  <a:lnTo>
                    <a:pt x="0" y="190"/>
                  </a:lnTo>
                  <a:lnTo>
                    <a:pt x="43" y="190"/>
                  </a:lnTo>
                  <a:lnTo>
                    <a:pt x="45" y="190"/>
                  </a:lnTo>
                  <a:lnTo>
                    <a:pt x="100" y="190"/>
                  </a:lnTo>
                  <a:lnTo>
                    <a:pt x="100" y="190"/>
                  </a:lnTo>
                  <a:lnTo>
                    <a:pt x="110" y="190"/>
                  </a:lnTo>
                  <a:lnTo>
                    <a:pt x="119" y="189"/>
                  </a:lnTo>
                  <a:lnTo>
                    <a:pt x="130" y="185"/>
                  </a:lnTo>
                  <a:lnTo>
                    <a:pt x="141" y="177"/>
                  </a:lnTo>
                  <a:lnTo>
                    <a:pt x="147" y="174"/>
                  </a:lnTo>
                  <a:lnTo>
                    <a:pt x="152" y="168"/>
                  </a:lnTo>
                  <a:lnTo>
                    <a:pt x="156" y="161"/>
                  </a:lnTo>
                  <a:lnTo>
                    <a:pt x="158" y="153"/>
                  </a:lnTo>
                  <a:lnTo>
                    <a:pt x="160" y="144"/>
                  </a:lnTo>
                  <a:lnTo>
                    <a:pt x="161" y="135"/>
                  </a:lnTo>
                  <a:lnTo>
                    <a:pt x="161" y="135"/>
                  </a:lnTo>
                  <a:lnTo>
                    <a:pt x="161" y="127"/>
                  </a:lnTo>
                  <a:lnTo>
                    <a:pt x="160" y="120"/>
                  </a:lnTo>
                  <a:lnTo>
                    <a:pt x="158" y="111"/>
                  </a:lnTo>
                  <a:lnTo>
                    <a:pt x="154" y="102"/>
                  </a:lnTo>
                  <a:lnTo>
                    <a:pt x="147" y="94"/>
                  </a:lnTo>
                  <a:lnTo>
                    <a:pt x="137" y="89"/>
                  </a:lnTo>
                  <a:lnTo>
                    <a:pt x="132" y="87"/>
                  </a:lnTo>
                  <a:lnTo>
                    <a:pt x="124" y="87"/>
                  </a:lnTo>
                  <a:lnTo>
                    <a:pt x="124" y="87"/>
                  </a:lnTo>
                  <a:close/>
                  <a:moveTo>
                    <a:pt x="45" y="33"/>
                  </a:moveTo>
                  <a:lnTo>
                    <a:pt x="93" y="33"/>
                  </a:lnTo>
                  <a:lnTo>
                    <a:pt x="100" y="33"/>
                  </a:lnTo>
                  <a:lnTo>
                    <a:pt x="100" y="33"/>
                  </a:lnTo>
                  <a:lnTo>
                    <a:pt x="102" y="33"/>
                  </a:lnTo>
                  <a:lnTo>
                    <a:pt x="106" y="35"/>
                  </a:lnTo>
                  <a:lnTo>
                    <a:pt x="112" y="42"/>
                  </a:lnTo>
                  <a:lnTo>
                    <a:pt x="113" y="46"/>
                  </a:lnTo>
                  <a:lnTo>
                    <a:pt x="113" y="53"/>
                  </a:lnTo>
                  <a:lnTo>
                    <a:pt x="113" y="53"/>
                  </a:lnTo>
                  <a:lnTo>
                    <a:pt x="112" y="65"/>
                  </a:lnTo>
                  <a:lnTo>
                    <a:pt x="108" y="72"/>
                  </a:lnTo>
                  <a:lnTo>
                    <a:pt x="102" y="76"/>
                  </a:lnTo>
                  <a:lnTo>
                    <a:pt x="97" y="76"/>
                  </a:lnTo>
                  <a:lnTo>
                    <a:pt x="45" y="76"/>
                  </a:lnTo>
                  <a:lnTo>
                    <a:pt x="45" y="33"/>
                  </a:lnTo>
                  <a:close/>
                  <a:moveTo>
                    <a:pt x="97" y="157"/>
                  </a:moveTo>
                  <a:lnTo>
                    <a:pt x="45" y="157"/>
                  </a:lnTo>
                  <a:lnTo>
                    <a:pt x="45" y="105"/>
                  </a:lnTo>
                  <a:lnTo>
                    <a:pt x="100" y="105"/>
                  </a:lnTo>
                  <a:lnTo>
                    <a:pt x="100" y="105"/>
                  </a:lnTo>
                  <a:lnTo>
                    <a:pt x="102" y="105"/>
                  </a:lnTo>
                  <a:lnTo>
                    <a:pt x="110" y="109"/>
                  </a:lnTo>
                  <a:lnTo>
                    <a:pt x="113" y="113"/>
                  </a:lnTo>
                  <a:lnTo>
                    <a:pt x="117" y="116"/>
                  </a:lnTo>
                  <a:lnTo>
                    <a:pt x="119" y="124"/>
                  </a:lnTo>
                  <a:lnTo>
                    <a:pt x="121" y="131"/>
                  </a:lnTo>
                  <a:lnTo>
                    <a:pt x="121" y="131"/>
                  </a:lnTo>
                  <a:lnTo>
                    <a:pt x="119" y="139"/>
                  </a:lnTo>
                  <a:lnTo>
                    <a:pt x="117" y="146"/>
                  </a:lnTo>
                  <a:lnTo>
                    <a:pt x="115" y="150"/>
                  </a:lnTo>
                  <a:lnTo>
                    <a:pt x="112" y="153"/>
                  </a:lnTo>
                  <a:lnTo>
                    <a:pt x="104" y="155"/>
                  </a:lnTo>
                  <a:lnTo>
                    <a:pt x="97" y="157"/>
                  </a:lnTo>
                  <a:lnTo>
                    <a:pt x="97" y="15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0" name="Rectangle 34"/>
            <p:cNvSpPr>
              <a:spLocks noChangeArrowheads="1"/>
            </p:cNvSpPr>
            <p:nvPr/>
          </p:nvSpPr>
          <p:spPr bwMode="auto">
            <a:xfrm>
              <a:off x="6059276" y="2291945"/>
              <a:ext cx="85983" cy="25795"/>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31" name="Freeform 35"/>
            <p:cNvSpPr>
              <a:spLocks noEditPoints="1"/>
            </p:cNvSpPr>
            <p:nvPr/>
          </p:nvSpPr>
          <p:spPr bwMode="auto">
            <a:xfrm>
              <a:off x="6024883" y="2330637"/>
              <a:ext cx="152621" cy="159069"/>
            </a:xfrm>
            <a:custGeom>
              <a:avLst/>
              <a:gdLst/>
              <a:ahLst/>
              <a:cxnLst>
                <a:cxn ang="0">
                  <a:pos x="74" y="0"/>
                </a:cxn>
                <a:cxn ang="0">
                  <a:pos x="48" y="4"/>
                </a:cxn>
                <a:cxn ang="0">
                  <a:pos x="31" y="11"/>
                </a:cxn>
                <a:cxn ang="0">
                  <a:pos x="17" y="24"/>
                </a:cxn>
                <a:cxn ang="0">
                  <a:pos x="4" y="50"/>
                </a:cxn>
                <a:cxn ang="0">
                  <a:pos x="0" y="74"/>
                </a:cxn>
                <a:cxn ang="0">
                  <a:pos x="0" y="85"/>
                </a:cxn>
                <a:cxn ang="0">
                  <a:pos x="7" y="111"/>
                </a:cxn>
                <a:cxn ang="0">
                  <a:pos x="20" y="129"/>
                </a:cxn>
                <a:cxn ang="0">
                  <a:pos x="37" y="141"/>
                </a:cxn>
                <a:cxn ang="0">
                  <a:pos x="59" y="146"/>
                </a:cxn>
                <a:cxn ang="0">
                  <a:pos x="74" y="146"/>
                </a:cxn>
                <a:cxn ang="0">
                  <a:pos x="94" y="146"/>
                </a:cxn>
                <a:cxn ang="0">
                  <a:pos x="118" y="137"/>
                </a:cxn>
                <a:cxn ang="0">
                  <a:pos x="128" y="128"/>
                </a:cxn>
                <a:cxn ang="0">
                  <a:pos x="137" y="115"/>
                </a:cxn>
                <a:cxn ang="0">
                  <a:pos x="139" y="96"/>
                </a:cxn>
                <a:cxn ang="0">
                  <a:pos x="105" y="96"/>
                </a:cxn>
                <a:cxn ang="0">
                  <a:pos x="102" y="105"/>
                </a:cxn>
                <a:cxn ang="0">
                  <a:pos x="92" y="113"/>
                </a:cxn>
                <a:cxn ang="0">
                  <a:pos x="74" y="116"/>
                </a:cxn>
                <a:cxn ang="0">
                  <a:pos x="68" y="116"/>
                </a:cxn>
                <a:cxn ang="0">
                  <a:pos x="57" y="113"/>
                </a:cxn>
                <a:cxn ang="0">
                  <a:pos x="46" y="104"/>
                </a:cxn>
                <a:cxn ang="0">
                  <a:pos x="41" y="83"/>
                </a:cxn>
                <a:cxn ang="0">
                  <a:pos x="141" y="83"/>
                </a:cxn>
                <a:cxn ang="0">
                  <a:pos x="139" y="57"/>
                </a:cxn>
                <a:cxn ang="0">
                  <a:pos x="133" y="33"/>
                </a:cxn>
                <a:cxn ang="0">
                  <a:pos x="124" y="18"/>
                </a:cxn>
                <a:cxn ang="0">
                  <a:pos x="107" y="7"/>
                </a:cxn>
                <a:cxn ang="0">
                  <a:pos x="87" y="2"/>
                </a:cxn>
                <a:cxn ang="0">
                  <a:pos x="74" y="0"/>
                </a:cxn>
                <a:cxn ang="0">
                  <a:pos x="41" y="57"/>
                </a:cxn>
                <a:cxn ang="0">
                  <a:pos x="41" y="54"/>
                </a:cxn>
                <a:cxn ang="0">
                  <a:pos x="50" y="37"/>
                </a:cxn>
                <a:cxn ang="0">
                  <a:pos x="65" y="29"/>
                </a:cxn>
                <a:cxn ang="0">
                  <a:pos x="74" y="28"/>
                </a:cxn>
                <a:cxn ang="0">
                  <a:pos x="91" y="33"/>
                </a:cxn>
                <a:cxn ang="0">
                  <a:pos x="100" y="42"/>
                </a:cxn>
                <a:cxn ang="0">
                  <a:pos x="104" y="57"/>
                </a:cxn>
              </a:cxnLst>
              <a:rect l="0" t="0" r="r" b="b"/>
              <a:pathLst>
                <a:path w="141" h="146">
                  <a:moveTo>
                    <a:pt x="74" y="0"/>
                  </a:moveTo>
                  <a:lnTo>
                    <a:pt x="74" y="0"/>
                  </a:lnTo>
                  <a:lnTo>
                    <a:pt x="61" y="0"/>
                  </a:lnTo>
                  <a:lnTo>
                    <a:pt x="48" y="4"/>
                  </a:lnTo>
                  <a:lnTo>
                    <a:pt x="39" y="7"/>
                  </a:lnTo>
                  <a:lnTo>
                    <a:pt x="31" y="11"/>
                  </a:lnTo>
                  <a:lnTo>
                    <a:pt x="24" y="17"/>
                  </a:lnTo>
                  <a:lnTo>
                    <a:pt x="17" y="24"/>
                  </a:lnTo>
                  <a:lnTo>
                    <a:pt x="9" y="37"/>
                  </a:lnTo>
                  <a:lnTo>
                    <a:pt x="4" y="50"/>
                  </a:lnTo>
                  <a:lnTo>
                    <a:pt x="0" y="63"/>
                  </a:lnTo>
                  <a:lnTo>
                    <a:pt x="0" y="74"/>
                  </a:lnTo>
                  <a:lnTo>
                    <a:pt x="0" y="74"/>
                  </a:lnTo>
                  <a:lnTo>
                    <a:pt x="0" y="85"/>
                  </a:lnTo>
                  <a:lnTo>
                    <a:pt x="2" y="96"/>
                  </a:lnTo>
                  <a:lnTo>
                    <a:pt x="7" y="111"/>
                  </a:lnTo>
                  <a:lnTo>
                    <a:pt x="15" y="124"/>
                  </a:lnTo>
                  <a:lnTo>
                    <a:pt x="20" y="129"/>
                  </a:lnTo>
                  <a:lnTo>
                    <a:pt x="28" y="135"/>
                  </a:lnTo>
                  <a:lnTo>
                    <a:pt x="37" y="141"/>
                  </a:lnTo>
                  <a:lnTo>
                    <a:pt x="48" y="144"/>
                  </a:lnTo>
                  <a:lnTo>
                    <a:pt x="59" y="146"/>
                  </a:lnTo>
                  <a:lnTo>
                    <a:pt x="74" y="146"/>
                  </a:lnTo>
                  <a:lnTo>
                    <a:pt x="74" y="146"/>
                  </a:lnTo>
                  <a:lnTo>
                    <a:pt x="83" y="146"/>
                  </a:lnTo>
                  <a:lnTo>
                    <a:pt x="94" y="146"/>
                  </a:lnTo>
                  <a:lnTo>
                    <a:pt x="105" y="142"/>
                  </a:lnTo>
                  <a:lnTo>
                    <a:pt x="118" y="137"/>
                  </a:lnTo>
                  <a:lnTo>
                    <a:pt x="124" y="131"/>
                  </a:lnTo>
                  <a:lnTo>
                    <a:pt x="128" y="128"/>
                  </a:lnTo>
                  <a:lnTo>
                    <a:pt x="133" y="120"/>
                  </a:lnTo>
                  <a:lnTo>
                    <a:pt x="137" y="115"/>
                  </a:lnTo>
                  <a:lnTo>
                    <a:pt x="139" y="105"/>
                  </a:lnTo>
                  <a:lnTo>
                    <a:pt x="139" y="96"/>
                  </a:lnTo>
                  <a:lnTo>
                    <a:pt x="105" y="96"/>
                  </a:lnTo>
                  <a:lnTo>
                    <a:pt x="105" y="96"/>
                  </a:lnTo>
                  <a:lnTo>
                    <a:pt x="105" y="100"/>
                  </a:lnTo>
                  <a:lnTo>
                    <a:pt x="102" y="105"/>
                  </a:lnTo>
                  <a:lnTo>
                    <a:pt x="98" y="109"/>
                  </a:lnTo>
                  <a:lnTo>
                    <a:pt x="92" y="113"/>
                  </a:lnTo>
                  <a:lnTo>
                    <a:pt x="85" y="116"/>
                  </a:lnTo>
                  <a:lnTo>
                    <a:pt x="74" y="116"/>
                  </a:lnTo>
                  <a:lnTo>
                    <a:pt x="74" y="116"/>
                  </a:lnTo>
                  <a:lnTo>
                    <a:pt x="68" y="116"/>
                  </a:lnTo>
                  <a:lnTo>
                    <a:pt x="63" y="115"/>
                  </a:lnTo>
                  <a:lnTo>
                    <a:pt x="57" y="113"/>
                  </a:lnTo>
                  <a:lnTo>
                    <a:pt x="52" y="109"/>
                  </a:lnTo>
                  <a:lnTo>
                    <a:pt x="46" y="104"/>
                  </a:lnTo>
                  <a:lnTo>
                    <a:pt x="42" y="94"/>
                  </a:lnTo>
                  <a:lnTo>
                    <a:pt x="41" y="83"/>
                  </a:lnTo>
                  <a:lnTo>
                    <a:pt x="141" y="83"/>
                  </a:lnTo>
                  <a:lnTo>
                    <a:pt x="141" y="83"/>
                  </a:lnTo>
                  <a:lnTo>
                    <a:pt x="141" y="70"/>
                  </a:lnTo>
                  <a:lnTo>
                    <a:pt x="139" y="57"/>
                  </a:lnTo>
                  <a:lnTo>
                    <a:pt x="135" y="41"/>
                  </a:lnTo>
                  <a:lnTo>
                    <a:pt x="133" y="33"/>
                  </a:lnTo>
                  <a:lnTo>
                    <a:pt x="128" y="26"/>
                  </a:lnTo>
                  <a:lnTo>
                    <a:pt x="124" y="18"/>
                  </a:lnTo>
                  <a:lnTo>
                    <a:pt x="117" y="13"/>
                  </a:lnTo>
                  <a:lnTo>
                    <a:pt x="107" y="7"/>
                  </a:lnTo>
                  <a:lnTo>
                    <a:pt x="98" y="4"/>
                  </a:lnTo>
                  <a:lnTo>
                    <a:pt x="87" y="2"/>
                  </a:lnTo>
                  <a:lnTo>
                    <a:pt x="74" y="0"/>
                  </a:lnTo>
                  <a:lnTo>
                    <a:pt x="74" y="0"/>
                  </a:lnTo>
                  <a:close/>
                  <a:moveTo>
                    <a:pt x="104" y="57"/>
                  </a:moveTo>
                  <a:lnTo>
                    <a:pt x="41" y="57"/>
                  </a:lnTo>
                  <a:lnTo>
                    <a:pt x="41" y="57"/>
                  </a:lnTo>
                  <a:lnTo>
                    <a:pt x="41" y="54"/>
                  </a:lnTo>
                  <a:lnTo>
                    <a:pt x="46" y="42"/>
                  </a:lnTo>
                  <a:lnTo>
                    <a:pt x="50" y="37"/>
                  </a:lnTo>
                  <a:lnTo>
                    <a:pt x="55" y="33"/>
                  </a:lnTo>
                  <a:lnTo>
                    <a:pt x="65" y="29"/>
                  </a:lnTo>
                  <a:lnTo>
                    <a:pt x="74" y="28"/>
                  </a:lnTo>
                  <a:lnTo>
                    <a:pt x="74" y="28"/>
                  </a:lnTo>
                  <a:lnTo>
                    <a:pt x="83" y="29"/>
                  </a:lnTo>
                  <a:lnTo>
                    <a:pt x="91" y="33"/>
                  </a:lnTo>
                  <a:lnTo>
                    <a:pt x="96" y="37"/>
                  </a:lnTo>
                  <a:lnTo>
                    <a:pt x="100" y="42"/>
                  </a:lnTo>
                  <a:lnTo>
                    <a:pt x="104" y="54"/>
                  </a:lnTo>
                  <a:lnTo>
                    <a:pt x="104" y="57"/>
                  </a:lnTo>
                  <a:lnTo>
                    <a:pt x="104" y="5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32" name="Freeform 36"/>
          <p:cNvSpPr/>
          <p:nvPr/>
        </p:nvSpPr>
        <p:spPr bwMode="auto">
          <a:xfrm>
            <a:off x="6385203" y="3238911"/>
            <a:ext cx="449216" cy="294798"/>
          </a:xfrm>
          <a:custGeom>
            <a:avLst/>
            <a:gdLst/>
            <a:ahLst/>
            <a:cxnLst>
              <a:cxn ang="0">
                <a:pos x="0" y="105"/>
              </a:cxn>
              <a:cxn ang="0">
                <a:pos x="74" y="0"/>
              </a:cxn>
              <a:cxn ang="0">
                <a:pos x="159" y="113"/>
              </a:cxn>
              <a:cxn ang="0">
                <a:pos x="246" y="0"/>
              </a:cxn>
              <a:cxn ang="0">
                <a:pos x="318" y="102"/>
              </a:cxn>
              <a:cxn ang="0">
                <a:pos x="235" y="211"/>
              </a:cxn>
              <a:cxn ang="0">
                <a:pos x="85" y="211"/>
              </a:cxn>
              <a:cxn ang="0">
                <a:pos x="0" y="105"/>
              </a:cxn>
            </a:cxnLst>
            <a:rect l="0" t="0" r="r" b="b"/>
            <a:pathLst>
              <a:path w="318" h="211">
                <a:moveTo>
                  <a:pt x="0" y="105"/>
                </a:moveTo>
                <a:lnTo>
                  <a:pt x="74" y="0"/>
                </a:lnTo>
                <a:lnTo>
                  <a:pt x="159" y="113"/>
                </a:lnTo>
                <a:lnTo>
                  <a:pt x="246" y="0"/>
                </a:lnTo>
                <a:lnTo>
                  <a:pt x="318" y="102"/>
                </a:lnTo>
                <a:lnTo>
                  <a:pt x="235" y="211"/>
                </a:lnTo>
                <a:lnTo>
                  <a:pt x="85" y="211"/>
                </a:lnTo>
                <a:lnTo>
                  <a:pt x="0" y="105"/>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3" name="Freeform 37"/>
          <p:cNvSpPr>
            <a:spLocks noEditPoints="1"/>
          </p:cNvSpPr>
          <p:nvPr/>
        </p:nvSpPr>
        <p:spPr bwMode="auto">
          <a:xfrm>
            <a:off x="4614263" y="3195328"/>
            <a:ext cx="409908" cy="409908"/>
          </a:xfrm>
          <a:custGeom>
            <a:avLst/>
            <a:gdLst/>
            <a:ahLst/>
            <a:cxnLst>
              <a:cxn ang="0">
                <a:pos x="117" y="4"/>
              </a:cxn>
              <a:cxn ang="0">
                <a:pos x="65" y="26"/>
              </a:cxn>
              <a:cxn ang="0">
                <a:pos x="24" y="65"/>
              </a:cxn>
              <a:cxn ang="0">
                <a:pos x="2" y="117"/>
              </a:cxn>
              <a:cxn ang="0">
                <a:pos x="0" y="161"/>
              </a:cxn>
              <a:cxn ang="0">
                <a:pos x="17" y="217"/>
              </a:cxn>
              <a:cxn ang="0">
                <a:pos x="52" y="259"/>
              </a:cxn>
              <a:cxn ang="0">
                <a:pos x="102" y="287"/>
              </a:cxn>
              <a:cxn ang="0">
                <a:pos x="146" y="292"/>
              </a:cxn>
              <a:cxn ang="0">
                <a:pos x="202" y="281"/>
              </a:cxn>
              <a:cxn ang="0">
                <a:pos x="250" y="250"/>
              </a:cxn>
              <a:cxn ang="0">
                <a:pos x="281" y="204"/>
              </a:cxn>
              <a:cxn ang="0">
                <a:pos x="293" y="146"/>
              </a:cxn>
              <a:cxn ang="0">
                <a:pos x="285" y="104"/>
              </a:cxn>
              <a:cxn ang="0">
                <a:pos x="259" y="54"/>
              </a:cxn>
              <a:cxn ang="0">
                <a:pos x="215" y="19"/>
              </a:cxn>
              <a:cxn ang="0">
                <a:pos x="161" y="2"/>
              </a:cxn>
              <a:cxn ang="0">
                <a:pos x="15" y="146"/>
              </a:cxn>
              <a:cxn ang="0">
                <a:pos x="26" y="93"/>
              </a:cxn>
              <a:cxn ang="0">
                <a:pos x="57" y="244"/>
              </a:cxn>
              <a:cxn ang="0">
                <a:pos x="20" y="185"/>
              </a:cxn>
              <a:cxn ang="0">
                <a:pos x="146" y="278"/>
              </a:cxn>
              <a:cxn ang="0">
                <a:pos x="148" y="159"/>
              </a:cxn>
              <a:cxn ang="0">
                <a:pos x="189" y="270"/>
              </a:cxn>
              <a:cxn ang="0">
                <a:pos x="163" y="85"/>
              </a:cxn>
              <a:cxn ang="0">
                <a:pos x="183" y="81"/>
              </a:cxn>
              <a:cxn ang="0">
                <a:pos x="178" y="72"/>
              </a:cxn>
              <a:cxn ang="0">
                <a:pos x="107" y="72"/>
              </a:cxn>
              <a:cxn ang="0">
                <a:pos x="107" y="83"/>
              </a:cxn>
              <a:cxn ang="0">
                <a:pos x="113" y="228"/>
              </a:cxn>
              <a:cxn ang="0">
                <a:pos x="80" y="83"/>
              </a:cxn>
              <a:cxn ang="0">
                <a:pos x="80" y="72"/>
              </a:cxn>
              <a:cxn ang="0">
                <a:pos x="35" y="74"/>
              </a:cxn>
              <a:cxn ang="0">
                <a:pos x="69" y="41"/>
              </a:cxn>
              <a:cxn ang="0">
                <a:pos x="130" y="17"/>
              </a:cxn>
              <a:cxn ang="0">
                <a:pos x="170" y="17"/>
              </a:cxn>
              <a:cxn ang="0">
                <a:pos x="235" y="50"/>
              </a:cxn>
              <a:cxn ang="0">
                <a:pos x="224" y="52"/>
              </a:cxn>
              <a:cxn ang="0">
                <a:pos x="211" y="72"/>
              </a:cxn>
              <a:cxn ang="0">
                <a:pos x="224" y="104"/>
              </a:cxn>
              <a:cxn ang="0">
                <a:pos x="235" y="141"/>
              </a:cxn>
              <a:cxn ang="0">
                <a:pos x="211" y="226"/>
              </a:cxn>
              <a:cxn ang="0">
                <a:pos x="252" y="144"/>
              </a:cxn>
              <a:cxn ang="0">
                <a:pos x="263" y="96"/>
              </a:cxn>
              <a:cxn ang="0">
                <a:pos x="268" y="98"/>
              </a:cxn>
              <a:cxn ang="0">
                <a:pos x="278" y="146"/>
              </a:cxn>
              <a:cxn ang="0">
                <a:pos x="259" y="213"/>
              </a:cxn>
              <a:cxn ang="0">
                <a:pos x="211" y="261"/>
              </a:cxn>
            </a:cxnLst>
            <a:rect l="0" t="0" r="r" b="b"/>
            <a:pathLst>
              <a:path w="293" h="292">
                <a:moveTo>
                  <a:pt x="146" y="0"/>
                </a:moveTo>
                <a:lnTo>
                  <a:pt x="146" y="0"/>
                </a:lnTo>
                <a:lnTo>
                  <a:pt x="131" y="2"/>
                </a:lnTo>
                <a:lnTo>
                  <a:pt x="117" y="4"/>
                </a:lnTo>
                <a:lnTo>
                  <a:pt x="102" y="7"/>
                </a:lnTo>
                <a:lnTo>
                  <a:pt x="89" y="11"/>
                </a:lnTo>
                <a:lnTo>
                  <a:pt x="76" y="19"/>
                </a:lnTo>
                <a:lnTo>
                  <a:pt x="65" y="26"/>
                </a:lnTo>
                <a:lnTo>
                  <a:pt x="52" y="33"/>
                </a:lnTo>
                <a:lnTo>
                  <a:pt x="43" y="43"/>
                </a:lnTo>
                <a:lnTo>
                  <a:pt x="33" y="54"/>
                </a:lnTo>
                <a:lnTo>
                  <a:pt x="24" y="65"/>
                </a:lnTo>
                <a:lnTo>
                  <a:pt x="17" y="78"/>
                </a:lnTo>
                <a:lnTo>
                  <a:pt x="11" y="91"/>
                </a:lnTo>
                <a:lnTo>
                  <a:pt x="6" y="104"/>
                </a:lnTo>
                <a:lnTo>
                  <a:pt x="2" y="117"/>
                </a:lnTo>
                <a:lnTo>
                  <a:pt x="0" y="131"/>
                </a:lnTo>
                <a:lnTo>
                  <a:pt x="0" y="146"/>
                </a:lnTo>
                <a:lnTo>
                  <a:pt x="0" y="146"/>
                </a:lnTo>
                <a:lnTo>
                  <a:pt x="0" y="161"/>
                </a:lnTo>
                <a:lnTo>
                  <a:pt x="2" y="176"/>
                </a:lnTo>
                <a:lnTo>
                  <a:pt x="6" y="191"/>
                </a:lnTo>
                <a:lnTo>
                  <a:pt x="11" y="204"/>
                </a:lnTo>
                <a:lnTo>
                  <a:pt x="17" y="217"/>
                </a:lnTo>
                <a:lnTo>
                  <a:pt x="24" y="228"/>
                </a:lnTo>
                <a:lnTo>
                  <a:pt x="33" y="241"/>
                </a:lnTo>
                <a:lnTo>
                  <a:pt x="43" y="250"/>
                </a:lnTo>
                <a:lnTo>
                  <a:pt x="52" y="259"/>
                </a:lnTo>
                <a:lnTo>
                  <a:pt x="65" y="268"/>
                </a:lnTo>
                <a:lnTo>
                  <a:pt x="76" y="276"/>
                </a:lnTo>
                <a:lnTo>
                  <a:pt x="89" y="281"/>
                </a:lnTo>
                <a:lnTo>
                  <a:pt x="102" y="287"/>
                </a:lnTo>
                <a:lnTo>
                  <a:pt x="117" y="291"/>
                </a:lnTo>
                <a:lnTo>
                  <a:pt x="131" y="292"/>
                </a:lnTo>
                <a:lnTo>
                  <a:pt x="146" y="292"/>
                </a:lnTo>
                <a:lnTo>
                  <a:pt x="146" y="292"/>
                </a:lnTo>
                <a:lnTo>
                  <a:pt x="161" y="292"/>
                </a:lnTo>
                <a:lnTo>
                  <a:pt x="176" y="291"/>
                </a:lnTo>
                <a:lnTo>
                  <a:pt x="189" y="287"/>
                </a:lnTo>
                <a:lnTo>
                  <a:pt x="202" y="281"/>
                </a:lnTo>
                <a:lnTo>
                  <a:pt x="215" y="276"/>
                </a:lnTo>
                <a:lnTo>
                  <a:pt x="228" y="268"/>
                </a:lnTo>
                <a:lnTo>
                  <a:pt x="239" y="259"/>
                </a:lnTo>
                <a:lnTo>
                  <a:pt x="250" y="250"/>
                </a:lnTo>
                <a:lnTo>
                  <a:pt x="259" y="241"/>
                </a:lnTo>
                <a:lnTo>
                  <a:pt x="267" y="228"/>
                </a:lnTo>
                <a:lnTo>
                  <a:pt x="274" y="217"/>
                </a:lnTo>
                <a:lnTo>
                  <a:pt x="281" y="204"/>
                </a:lnTo>
                <a:lnTo>
                  <a:pt x="285" y="191"/>
                </a:lnTo>
                <a:lnTo>
                  <a:pt x="289" y="176"/>
                </a:lnTo>
                <a:lnTo>
                  <a:pt x="291" y="161"/>
                </a:lnTo>
                <a:lnTo>
                  <a:pt x="293" y="146"/>
                </a:lnTo>
                <a:lnTo>
                  <a:pt x="293" y="146"/>
                </a:lnTo>
                <a:lnTo>
                  <a:pt x="291" y="131"/>
                </a:lnTo>
                <a:lnTo>
                  <a:pt x="289" y="117"/>
                </a:lnTo>
                <a:lnTo>
                  <a:pt x="285" y="104"/>
                </a:lnTo>
                <a:lnTo>
                  <a:pt x="281" y="91"/>
                </a:lnTo>
                <a:lnTo>
                  <a:pt x="274" y="78"/>
                </a:lnTo>
                <a:lnTo>
                  <a:pt x="267" y="65"/>
                </a:lnTo>
                <a:lnTo>
                  <a:pt x="259" y="54"/>
                </a:lnTo>
                <a:lnTo>
                  <a:pt x="250" y="43"/>
                </a:lnTo>
                <a:lnTo>
                  <a:pt x="239" y="33"/>
                </a:lnTo>
                <a:lnTo>
                  <a:pt x="228" y="26"/>
                </a:lnTo>
                <a:lnTo>
                  <a:pt x="215" y="19"/>
                </a:lnTo>
                <a:lnTo>
                  <a:pt x="202" y="11"/>
                </a:lnTo>
                <a:lnTo>
                  <a:pt x="189" y="7"/>
                </a:lnTo>
                <a:lnTo>
                  <a:pt x="176" y="4"/>
                </a:lnTo>
                <a:lnTo>
                  <a:pt x="161" y="2"/>
                </a:lnTo>
                <a:lnTo>
                  <a:pt x="146" y="0"/>
                </a:lnTo>
                <a:lnTo>
                  <a:pt x="146" y="0"/>
                </a:lnTo>
                <a:close/>
                <a:moveTo>
                  <a:pt x="15" y="146"/>
                </a:moveTo>
                <a:lnTo>
                  <a:pt x="15" y="146"/>
                </a:lnTo>
                <a:lnTo>
                  <a:pt x="15" y="133"/>
                </a:lnTo>
                <a:lnTo>
                  <a:pt x="17" y="118"/>
                </a:lnTo>
                <a:lnTo>
                  <a:pt x="20" y="106"/>
                </a:lnTo>
                <a:lnTo>
                  <a:pt x="26" y="93"/>
                </a:lnTo>
                <a:lnTo>
                  <a:pt x="89" y="265"/>
                </a:lnTo>
                <a:lnTo>
                  <a:pt x="89" y="265"/>
                </a:lnTo>
                <a:lnTo>
                  <a:pt x="72" y="255"/>
                </a:lnTo>
                <a:lnTo>
                  <a:pt x="57" y="244"/>
                </a:lnTo>
                <a:lnTo>
                  <a:pt x="46" y="231"/>
                </a:lnTo>
                <a:lnTo>
                  <a:pt x="35" y="218"/>
                </a:lnTo>
                <a:lnTo>
                  <a:pt x="26" y="202"/>
                </a:lnTo>
                <a:lnTo>
                  <a:pt x="20" y="185"/>
                </a:lnTo>
                <a:lnTo>
                  <a:pt x="15" y="167"/>
                </a:lnTo>
                <a:lnTo>
                  <a:pt x="15" y="146"/>
                </a:lnTo>
                <a:lnTo>
                  <a:pt x="15" y="146"/>
                </a:lnTo>
                <a:close/>
                <a:moveTo>
                  <a:pt x="146" y="278"/>
                </a:moveTo>
                <a:lnTo>
                  <a:pt x="146" y="278"/>
                </a:lnTo>
                <a:lnTo>
                  <a:pt x="126" y="278"/>
                </a:lnTo>
                <a:lnTo>
                  <a:pt x="109" y="274"/>
                </a:lnTo>
                <a:lnTo>
                  <a:pt x="148" y="159"/>
                </a:lnTo>
                <a:lnTo>
                  <a:pt x="189" y="268"/>
                </a:lnTo>
                <a:lnTo>
                  <a:pt x="189" y="268"/>
                </a:lnTo>
                <a:lnTo>
                  <a:pt x="189" y="270"/>
                </a:lnTo>
                <a:lnTo>
                  <a:pt x="189" y="270"/>
                </a:lnTo>
                <a:lnTo>
                  <a:pt x="169" y="276"/>
                </a:lnTo>
                <a:lnTo>
                  <a:pt x="146" y="278"/>
                </a:lnTo>
                <a:lnTo>
                  <a:pt x="146" y="278"/>
                </a:lnTo>
                <a:close/>
                <a:moveTo>
                  <a:pt x="163" y="85"/>
                </a:moveTo>
                <a:lnTo>
                  <a:pt x="163" y="85"/>
                </a:lnTo>
                <a:lnTo>
                  <a:pt x="180" y="83"/>
                </a:lnTo>
                <a:lnTo>
                  <a:pt x="180" y="83"/>
                </a:lnTo>
                <a:lnTo>
                  <a:pt x="183" y="81"/>
                </a:lnTo>
                <a:lnTo>
                  <a:pt x="183" y="78"/>
                </a:lnTo>
                <a:lnTo>
                  <a:pt x="181" y="74"/>
                </a:lnTo>
                <a:lnTo>
                  <a:pt x="178" y="72"/>
                </a:lnTo>
                <a:lnTo>
                  <a:pt x="178" y="72"/>
                </a:lnTo>
                <a:lnTo>
                  <a:pt x="143" y="74"/>
                </a:lnTo>
                <a:lnTo>
                  <a:pt x="143" y="74"/>
                </a:lnTo>
                <a:lnTo>
                  <a:pt x="107" y="72"/>
                </a:lnTo>
                <a:lnTo>
                  <a:pt x="107" y="72"/>
                </a:lnTo>
                <a:lnTo>
                  <a:pt x="104" y="74"/>
                </a:lnTo>
                <a:lnTo>
                  <a:pt x="102" y="78"/>
                </a:lnTo>
                <a:lnTo>
                  <a:pt x="104" y="81"/>
                </a:lnTo>
                <a:lnTo>
                  <a:pt x="107" y="83"/>
                </a:lnTo>
                <a:lnTo>
                  <a:pt x="107" y="83"/>
                </a:lnTo>
                <a:lnTo>
                  <a:pt x="122" y="85"/>
                </a:lnTo>
                <a:lnTo>
                  <a:pt x="143" y="141"/>
                </a:lnTo>
                <a:lnTo>
                  <a:pt x="113" y="228"/>
                </a:lnTo>
                <a:lnTo>
                  <a:pt x="65" y="85"/>
                </a:lnTo>
                <a:lnTo>
                  <a:pt x="65" y="85"/>
                </a:lnTo>
                <a:lnTo>
                  <a:pt x="80" y="83"/>
                </a:lnTo>
                <a:lnTo>
                  <a:pt x="80" y="83"/>
                </a:lnTo>
                <a:lnTo>
                  <a:pt x="83" y="81"/>
                </a:lnTo>
                <a:lnTo>
                  <a:pt x="85" y="78"/>
                </a:lnTo>
                <a:lnTo>
                  <a:pt x="83" y="74"/>
                </a:lnTo>
                <a:lnTo>
                  <a:pt x="80" y="72"/>
                </a:lnTo>
                <a:lnTo>
                  <a:pt x="80" y="72"/>
                </a:lnTo>
                <a:lnTo>
                  <a:pt x="44" y="74"/>
                </a:lnTo>
                <a:lnTo>
                  <a:pt x="44" y="74"/>
                </a:lnTo>
                <a:lnTo>
                  <a:pt x="35" y="74"/>
                </a:lnTo>
                <a:lnTo>
                  <a:pt x="35" y="74"/>
                </a:lnTo>
                <a:lnTo>
                  <a:pt x="44" y="61"/>
                </a:lnTo>
                <a:lnTo>
                  <a:pt x="56" y="50"/>
                </a:lnTo>
                <a:lnTo>
                  <a:pt x="69" y="41"/>
                </a:lnTo>
                <a:lnTo>
                  <a:pt x="82" y="31"/>
                </a:lnTo>
                <a:lnTo>
                  <a:pt x="96" y="24"/>
                </a:lnTo>
                <a:lnTo>
                  <a:pt x="113" y="19"/>
                </a:lnTo>
                <a:lnTo>
                  <a:pt x="130" y="17"/>
                </a:lnTo>
                <a:lnTo>
                  <a:pt x="146" y="15"/>
                </a:lnTo>
                <a:lnTo>
                  <a:pt x="146" y="15"/>
                </a:lnTo>
                <a:lnTo>
                  <a:pt x="159" y="17"/>
                </a:lnTo>
                <a:lnTo>
                  <a:pt x="170" y="17"/>
                </a:lnTo>
                <a:lnTo>
                  <a:pt x="183" y="20"/>
                </a:lnTo>
                <a:lnTo>
                  <a:pt x="194" y="24"/>
                </a:lnTo>
                <a:lnTo>
                  <a:pt x="215" y="35"/>
                </a:lnTo>
                <a:lnTo>
                  <a:pt x="235" y="50"/>
                </a:lnTo>
                <a:lnTo>
                  <a:pt x="235" y="50"/>
                </a:lnTo>
                <a:lnTo>
                  <a:pt x="233" y="50"/>
                </a:lnTo>
                <a:lnTo>
                  <a:pt x="233" y="50"/>
                </a:lnTo>
                <a:lnTo>
                  <a:pt x="224" y="52"/>
                </a:lnTo>
                <a:lnTo>
                  <a:pt x="217" y="57"/>
                </a:lnTo>
                <a:lnTo>
                  <a:pt x="213" y="65"/>
                </a:lnTo>
                <a:lnTo>
                  <a:pt x="211" y="72"/>
                </a:lnTo>
                <a:lnTo>
                  <a:pt x="211" y="72"/>
                </a:lnTo>
                <a:lnTo>
                  <a:pt x="211" y="81"/>
                </a:lnTo>
                <a:lnTo>
                  <a:pt x="215" y="89"/>
                </a:lnTo>
                <a:lnTo>
                  <a:pt x="224" y="104"/>
                </a:lnTo>
                <a:lnTo>
                  <a:pt x="224" y="104"/>
                </a:lnTo>
                <a:lnTo>
                  <a:pt x="231" y="118"/>
                </a:lnTo>
                <a:lnTo>
                  <a:pt x="233" y="130"/>
                </a:lnTo>
                <a:lnTo>
                  <a:pt x="235" y="141"/>
                </a:lnTo>
                <a:lnTo>
                  <a:pt x="235" y="141"/>
                </a:lnTo>
                <a:lnTo>
                  <a:pt x="233" y="148"/>
                </a:lnTo>
                <a:lnTo>
                  <a:pt x="231" y="159"/>
                </a:lnTo>
                <a:lnTo>
                  <a:pt x="224" y="183"/>
                </a:lnTo>
                <a:lnTo>
                  <a:pt x="211" y="226"/>
                </a:lnTo>
                <a:lnTo>
                  <a:pt x="163" y="85"/>
                </a:lnTo>
                <a:close/>
                <a:moveTo>
                  <a:pt x="211" y="261"/>
                </a:moveTo>
                <a:lnTo>
                  <a:pt x="252" y="144"/>
                </a:lnTo>
                <a:lnTo>
                  <a:pt x="252" y="144"/>
                </a:lnTo>
                <a:lnTo>
                  <a:pt x="257" y="131"/>
                </a:lnTo>
                <a:lnTo>
                  <a:pt x="259" y="118"/>
                </a:lnTo>
                <a:lnTo>
                  <a:pt x="261" y="107"/>
                </a:lnTo>
                <a:lnTo>
                  <a:pt x="263" y="96"/>
                </a:lnTo>
                <a:lnTo>
                  <a:pt x="263" y="96"/>
                </a:lnTo>
                <a:lnTo>
                  <a:pt x="261" y="83"/>
                </a:lnTo>
                <a:lnTo>
                  <a:pt x="261" y="83"/>
                </a:lnTo>
                <a:lnTo>
                  <a:pt x="268" y="98"/>
                </a:lnTo>
                <a:lnTo>
                  <a:pt x="274" y="113"/>
                </a:lnTo>
                <a:lnTo>
                  <a:pt x="276" y="130"/>
                </a:lnTo>
                <a:lnTo>
                  <a:pt x="278" y="146"/>
                </a:lnTo>
                <a:lnTo>
                  <a:pt x="278" y="146"/>
                </a:lnTo>
                <a:lnTo>
                  <a:pt x="276" y="165"/>
                </a:lnTo>
                <a:lnTo>
                  <a:pt x="272" y="181"/>
                </a:lnTo>
                <a:lnTo>
                  <a:pt x="267" y="198"/>
                </a:lnTo>
                <a:lnTo>
                  <a:pt x="259" y="213"/>
                </a:lnTo>
                <a:lnTo>
                  <a:pt x="250" y="228"/>
                </a:lnTo>
                <a:lnTo>
                  <a:pt x="239" y="241"/>
                </a:lnTo>
                <a:lnTo>
                  <a:pt x="226" y="252"/>
                </a:lnTo>
                <a:lnTo>
                  <a:pt x="211" y="261"/>
                </a:lnTo>
                <a:lnTo>
                  <a:pt x="211" y="26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4" name="Freeform 38"/>
          <p:cNvSpPr/>
          <p:nvPr/>
        </p:nvSpPr>
        <p:spPr bwMode="auto">
          <a:xfrm>
            <a:off x="5602516" y="3202434"/>
            <a:ext cx="233032" cy="404294"/>
          </a:xfrm>
          <a:custGeom>
            <a:avLst/>
            <a:gdLst/>
            <a:ahLst/>
            <a:cxnLst>
              <a:cxn ang="0">
                <a:pos x="154" y="231"/>
              </a:cxn>
              <a:cxn ang="0">
                <a:pos x="154" y="231"/>
              </a:cxn>
              <a:cxn ang="0">
                <a:pos x="145" y="233"/>
              </a:cxn>
              <a:cxn ang="0">
                <a:pos x="135" y="235"/>
              </a:cxn>
              <a:cxn ang="0">
                <a:pos x="126" y="235"/>
              </a:cxn>
              <a:cxn ang="0">
                <a:pos x="119" y="233"/>
              </a:cxn>
              <a:cxn ang="0">
                <a:pos x="111" y="227"/>
              </a:cxn>
              <a:cxn ang="0">
                <a:pos x="108" y="224"/>
              </a:cxn>
              <a:cxn ang="0">
                <a:pos x="106" y="218"/>
              </a:cxn>
              <a:cxn ang="0">
                <a:pos x="104" y="211"/>
              </a:cxn>
              <a:cxn ang="0">
                <a:pos x="104" y="203"/>
              </a:cxn>
              <a:cxn ang="0">
                <a:pos x="104" y="203"/>
              </a:cxn>
              <a:cxn ang="0">
                <a:pos x="104" y="148"/>
              </a:cxn>
              <a:cxn ang="0">
                <a:pos x="104" y="148"/>
              </a:cxn>
              <a:cxn ang="0">
                <a:pos x="104" y="120"/>
              </a:cxn>
              <a:cxn ang="0">
                <a:pos x="104" y="120"/>
              </a:cxn>
              <a:cxn ang="0">
                <a:pos x="158" y="120"/>
              </a:cxn>
              <a:cxn ang="0">
                <a:pos x="158" y="74"/>
              </a:cxn>
              <a:cxn ang="0">
                <a:pos x="158" y="74"/>
              </a:cxn>
              <a:cxn ang="0">
                <a:pos x="104" y="74"/>
              </a:cxn>
              <a:cxn ang="0">
                <a:pos x="104" y="74"/>
              </a:cxn>
              <a:cxn ang="0">
                <a:pos x="104" y="0"/>
              </a:cxn>
              <a:cxn ang="0">
                <a:pos x="104" y="0"/>
              </a:cxn>
              <a:cxn ang="0">
                <a:pos x="58" y="0"/>
              </a:cxn>
              <a:cxn ang="0">
                <a:pos x="58" y="0"/>
              </a:cxn>
              <a:cxn ang="0">
                <a:pos x="56" y="5"/>
              </a:cxn>
              <a:cxn ang="0">
                <a:pos x="54" y="20"/>
              </a:cxn>
              <a:cxn ang="0">
                <a:pos x="54" y="20"/>
              </a:cxn>
              <a:cxn ang="0">
                <a:pos x="50" y="29"/>
              </a:cxn>
              <a:cxn ang="0">
                <a:pos x="45" y="40"/>
              </a:cxn>
              <a:cxn ang="0">
                <a:pos x="39" y="50"/>
              </a:cxn>
              <a:cxn ang="0">
                <a:pos x="33" y="57"/>
              </a:cxn>
              <a:cxn ang="0">
                <a:pos x="26" y="64"/>
              </a:cxn>
              <a:cxn ang="0">
                <a:pos x="17" y="72"/>
              </a:cxn>
              <a:cxn ang="0">
                <a:pos x="9" y="77"/>
              </a:cxn>
              <a:cxn ang="0">
                <a:pos x="0" y="81"/>
              </a:cxn>
              <a:cxn ang="0">
                <a:pos x="0" y="81"/>
              </a:cxn>
              <a:cxn ang="0">
                <a:pos x="0" y="122"/>
              </a:cxn>
              <a:cxn ang="0">
                <a:pos x="0" y="122"/>
              </a:cxn>
              <a:cxn ang="0">
                <a:pos x="32" y="122"/>
              </a:cxn>
              <a:cxn ang="0">
                <a:pos x="32" y="209"/>
              </a:cxn>
              <a:cxn ang="0">
                <a:pos x="32" y="209"/>
              </a:cxn>
              <a:cxn ang="0">
                <a:pos x="33" y="227"/>
              </a:cxn>
              <a:cxn ang="0">
                <a:pos x="37" y="244"/>
              </a:cxn>
              <a:cxn ang="0">
                <a:pos x="45" y="257"/>
              </a:cxn>
              <a:cxn ang="0">
                <a:pos x="52" y="266"/>
              </a:cxn>
              <a:cxn ang="0">
                <a:pos x="61" y="275"/>
              </a:cxn>
              <a:cxn ang="0">
                <a:pos x="72" y="281"/>
              </a:cxn>
              <a:cxn ang="0">
                <a:pos x="83" y="285"/>
              </a:cxn>
              <a:cxn ang="0">
                <a:pos x="95" y="286"/>
              </a:cxn>
              <a:cxn ang="0">
                <a:pos x="108" y="288"/>
              </a:cxn>
              <a:cxn ang="0">
                <a:pos x="119" y="288"/>
              </a:cxn>
              <a:cxn ang="0">
                <a:pos x="141" y="285"/>
              </a:cxn>
              <a:cxn ang="0">
                <a:pos x="158" y="281"/>
              </a:cxn>
              <a:cxn ang="0">
                <a:pos x="167" y="275"/>
              </a:cxn>
              <a:cxn ang="0">
                <a:pos x="154" y="231"/>
              </a:cxn>
            </a:cxnLst>
            <a:rect l="0" t="0" r="r" b="b"/>
            <a:pathLst>
              <a:path w="167" h="288">
                <a:moveTo>
                  <a:pt x="154" y="231"/>
                </a:moveTo>
                <a:lnTo>
                  <a:pt x="154" y="231"/>
                </a:lnTo>
                <a:lnTo>
                  <a:pt x="145" y="233"/>
                </a:lnTo>
                <a:lnTo>
                  <a:pt x="135" y="235"/>
                </a:lnTo>
                <a:lnTo>
                  <a:pt x="126" y="235"/>
                </a:lnTo>
                <a:lnTo>
                  <a:pt x="119" y="233"/>
                </a:lnTo>
                <a:lnTo>
                  <a:pt x="111" y="227"/>
                </a:lnTo>
                <a:lnTo>
                  <a:pt x="108" y="224"/>
                </a:lnTo>
                <a:lnTo>
                  <a:pt x="106" y="218"/>
                </a:lnTo>
                <a:lnTo>
                  <a:pt x="104" y="211"/>
                </a:lnTo>
                <a:lnTo>
                  <a:pt x="104" y="203"/>
                </a:lnTo>
                <a:lnTo>
                  <a:pt x="104" y="203"/>
                </a:lnTo>
                <a:lnTo>
                  <a:pt x="104" y="148"/>
                </a:lnTo>
                <a:lnTo>
                  <a:pt x="104" y="148"/>
                </a:lnTo>
                <a:lnTo>
                  <a:pt x="104" y="120"/>
                </a:lnTo>
                <a:lnTo>
                  <a:pt x="104" y="120"/>
                </a:lnTo>
                <a:lnTo>
                  <a:pt x="158" y="120"/>
                </a:lnTo>
                <a:lnTo>
                  <a:pt x="158" y="74"/>
                </a:lnTo>
                <a:lnTo>
                  <a:pt x="158" y="74"/>
                </a:lnTo>
                <a:lnTo>
                  <a:pt x="104" y="74"/>
                </a:lnTo>
                <a:lnTo>
                  <a:pt x="104" y="74"/>
                </a:lnTo>
                <a:lnTo>
                  <a:pt x="104" y="0"/>
                </a:lnTo>
                <a:lnTo>
                  <a:pt x="104" y="0"/>
                </a:lnTo>
                <a:lnTo>
                  <a:pt x="58" y="0"/>
                </a:lnTo>
                <a:lnTo>
                  <a:pt x="58" y="0"/>
                </a:lnTo>
                <a:lnTo>
                  <a:pt x="56" y="5"/>
                </a:lnTo>
                <a:lnTo>
                  <a:pt x="54" y="20"/>
                </a:lnTo>
                <a:lnTo>
                  <a:pt x="54" y="20"/>
                </a:lnTo>
                <a:lnTo>
                  <a:pt x="50" y="29"/>
                </a:lnTo>
                <a:lnTo>
                  <a:pt x="45" y="40"/>
                </a:lnTo>
                <a:lnTo>
                  <a:pt x="39" y="50"/>
                </a:lnTo>
                <a:lnTo>
                  <a:pt x="33" y="57"/>
                </a:lnTo>
                <a:lnTo>
                  <a:pt x="26" y="64"/>
                </a:lnTo>
                <a:lnTo>
                  <a:pt x="17" y="72"/>
                </a:lnTo>
                <a:lnTo>
                  <a:pt x="9" y="77"/>
                </a:lnTo>
                <a:lnTo>
                  <a:pt x="0" y="81"/>
                </a:lnTo>
                <a:lnTo>
                  <a:pt x="0" y="81"/>
                </a:lnTo>
                <a:lnTo>
                  <a:pt x="0" y="122"/>
                </a:lnTo>
                <a:lnTo>
                  <a:pt x="0" y="122"/>
                </a:lnTo>
                <a:lnTo>
                  <a:pt x="32" y="122"/>
                </a:lnTo>
                <a:lnTo>
                  <a:pt x="32" y="209"/>
                </a:lnTo>
                <a:lnTo>
                  <a:pt x="32" y="209"/>
                </a:lnTo>
                <a:lnTo>
                  <a:pt x="33" y="227"/>
                </a:lnTo>
                <a:lnTo>
                  <a:pt x="37" y="244"/>
                </a:lnTo>
                <a:lnTo>
                  <a:pt x="45" y="257"/>
                </a:lnTo>
                <a:lnTo>
                  <a:pt x="52" y="266"/>
                </a:lnTo>
                <a:lnTo>
                  <a:pt x="61" y="275"/>
                </a:lnTo>
                <a:lnTo>
                  <a:pt x="72" y="281"/>
                </a:lnTo>
                <a:lnTo>
                  <a:pt x="83" y="285"/>
                </a:lnTo>
                <a:lnTo>
                  <a:pt x="95" y="286"/>
                </a:lnTo>
                <a:lnTo>
                  <a:pt x="108" y="288"/>
                </a:lnTo>
                <a:lnTo>
                  <a:pt x="119" y="288"/>
                </a:lnTo>
                <a:lnTo>
                  <a:pt x="141" y="285"/>
                </a:lnTo>
                <a:lnTo>
                  <a:pt x="158" y="281"/>
                </a:lnTo>
                <a:lnTo>
                  <a:pt x="167" y="275"/>
                </a:lnTo>
                <a:lnTo>
                  <a:pt x="154" y="23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5" name="Freeform 39"/>
          <p:cNvSpPr>
            <a:spLocks noEditPoints="1"/>
          </p:cNvSpPr>
          <p:nvPr/>
        </p:nvSpPr>
        <p:spPr bwMode="auto">
          <a:xfrm>
            <a:off x="4628300" y="2452497"/>
            <a:ext cx="381832" cy="387448"/>
          </a:xfrm>
          <a:custGeom>
            <a:avLst/>
            <a:gdLst/>
            <a:ahLst/>
            <a:cxnLst>
              <a:cxn ang="0">
                <a:pos x="272" y="172"/>
              </a:cxn>
              <a:cxn ang="0">
                <a:pos x="271" y="145"/>
              </a:cxn>
              <a:cxn ang="0">
                <a:pos x="261" y="122"/>
              </a:cxn>
              <a:cxn ang="0">
                <a:pos x="258" y="119"/>
              </a:cxn>
              <a:cxn ang="0">
                <a:pos x="241" y="109"/>
              </a:cxn>
              <a:cxn ang="0">
                <a:pos x="219" y="106"/>
              </a:cxn>
              <a:cxn ang="0">
                <a:pos x="221" y="89"/>
              </a:cxn>
              <a:cxn ang="0">
                <a:pos x="221" y="72"/>
              </a:cxn>
              <a:cxn ang="0">
                <a:pos x="215" y="43"/>
              </a:cxn>
              <a:cxn ang="0">
                <a:pos x="200" y="21"/>
              </a:cxn>
              <a:cxn ang="0">
                <a:pos x="176" y="6"/>
              </a:cxn>
              <a:cxn ang="0">
                <a:pos x="147" y="0"/>
              </a:cxn>
              <a:cxn ang="0">
                <a:pos x="82" y="0"/>
              </a:cxn>
              <a:cxn ang="0">
                <a:pos x="80" y="0"/>
              </a:cxn>
              <a:cxn ang="0">
                <a:pos x="47" y="6"/>
              </a:cxn>
              <a:cxn ang="0">
                <a:pos x="21" y="22"/>
              </a:cxn>
              <a:cxn ang="0">
                <a:pos x="15" y="30"/>
              </a:cxn>
              <a:cxn ang="0">
                <a:pos x="2" y="56"/>
              </a:cxn>
              <a:cxn ang="0">
                <a:pos x="0" y="178"/>
              </a:cxn>
              <a:cxn ang="0">
                <a:pos x="0" y="183"/>
              </a:cxn>
              <a:cxn ang="0">
                <a:pos x="0" y="206"/>
              </a:cxn>
              <a:cxn ang="0">
                <a:pos x="10" y="239"/>
              </a:cxn>
              <a:cxn ang="0">
                <a:pos x="19" y="252"/>
              </a:cxn>
              <a:cxn ang="0">
                <a:pos x="47" y="269"/>
              </a:cxn>
              <a:cxn ang="0">
                <a:pos x="85" y="276"/>
              </a:cxn>
              <a:cxn ang="0">
                <a:pos x="87" y="276"/>
              </a:cxn>
              <a:cxn ang="0">
                <a:pos x="185" y="276"/>
              </a:cxn>
              <a:cxn ang="0">
                <a:pos x="204" y="274"/>
              </a:cxn>
              <a:cxn ang="0">
                <a:pos x="235" y="261"/>
              </a:cxn>
              <a:cxn ang="0">
                <a:pos x="248" y="250"/>
              </a:cxn>
              <a:cxn ang="0">
                <a:pos x="265" y="222"/>
              </a:cxn>
              <a:cxn ang="0">
                <a:pos x="272" y="187"/>
              </a:cxn>
              <a:cxn ang="0">
                <a:pos x="272" y="172"/>
              </a:cxn>
              <a:cxn ang="0">
                <a:pos x="87" y="56"/>
              </a:cxn>
              <a:cxn ang="0">
                <a:pos x="143" y="56"/>
              </a:cxn>
              <a:cxn ang="0">
                <a:pos x="160" y="63"/>
              </a:cxn>
              <a:cxn ang="0">
                <a:pos x="165" y="80"/>
              </a:cxn>
              <a:cxn ang="0">
                <a:pos x="163" y="89"/>
              </a:cxn>
              <a:cxn ang="0">
                <a:pos x="150" y="102"/>
              </a:cxn>
              <a:cxn ang="0">
                <a:pos x="141" y="102"/>
              </a:cxn>
              <a:cxn ang="0">
                <a:pos x="85" y="102"/>
              </a:cxn>
              <a:cxn ang="0">
                <a:pos x="69" y="96"/>
              </a:cxn>
              <a:cxn ang="0">
                <a:pos x="63" y="78"/>
              </a:cxn>
              <a:cxn ang="0">
                <a:pos x="65" y="70"/>
              </a:cxn>
              <a:cxn ang="0">
                <a:pos x="78" y="58"/>
              </a:cxn>
              <a:cxn ang="0">
                <a:pos x="87" y="56"/>
              </a:cxn>
              <a:cxn ang="0">
                <a:pos x="80" y="211"/>
              </a:cxn>
              <a:cxn ang="0">
                <a:pos x="71" y="209"/>
              </a:cxn>
              <a:cxn ang="0">
                <a:pos x="58" y="196"/>
              </a:cxn>
              <a:cxn ang="0">
                <a:pos x="56" y="187"/>
              </a:cxn>
              <a:cxn ang="0">
                <a:pos x="63" y="170"/>
              </a:cxn>
              <a:cxn ang="0">
                <a:pos x="80" y="165"/>
              </a:cxn>
              <a:cxn ang="0">
                <a:pos x="191" y="165"/>
              </a:cxn>
              <a:cxn ang="0">
                <a:pos x="208" y="170"/>
              </a:cxn>
              <a:cxn ang="0">
                <a:pos x="215" y="187"/>
              </a:cxn>
              <a:cxn ang="0">
                <a:pos x="213" y="196"/>
              </a:cxn>
              <a:cxn ang="0">
                <a:pos x="200" y="209"/>
              </a:cxn>
              <a:cxn ang="0">
                <a:pos x="191" y="211"/>
              </a:cxn>
            </a:cxnLst>
            <a:rect l="0" t="0" r="r" b="b"/>
            <a:pathLst>
              <a:path w="272" h="276">
                <a:moveTo>
                  <a:pt x="272" y="172"/>
                </a:moveTo>
                <a:lnTo>
                  <a:pt x="272" y="172"/>
                </a:lnTo>
                <a:lnTo>
                  <a:pt x="272" y="158"/>
                </a:lnTo>
                <a:lnTo>
                  <a:pt x="271" y="145"/>
                </a:lnTo>
                <a:lnTo>
                  <a:pt x="267" y="133"/>
                </a:lnTo>
                <a:lnTo>
                  <a:pt x="261" y="122"/>
                </a:lnTo>
                <a:lnTo>
                  <a:pt x="261" y="122"/>
                </a:lnTo>
                <a:lnTo>
                  <a:pt x="258" y="119"/>
                </a:lnTo>
                <a:lnTo>
                  <a:pt x="252" y="115"/>
                </a:lnTo>
                <a:lnTo>
                  <a:pt x="241" y="109"/>
                </a:lnTo>
                <a:lnTo>
                  <a:pt x="230" y="106"/>
                </a:lnTo>
                <a:lnTo>
                  <a:pt x="219" y="106"/>
                </a:lnTo>
                <a:lnTo>
                  <a:pt x="219" y="106"/>
                </a:lnTo>
                <a:lnTo>
                  <a:pt x="221" y="89"/>
                </a:lnTo>
                <a:lnTo>
                  <a:pt x="221" y="72"/>
                </a:lnTo>
                <a:lnTo>
                  <a:pt x="221" y="72"/>
                </a:lnTo>
                <a:lnTo>
                  <a:pt x="219" y="56"/>
                </a:lnTo>
                <a:lnTo>
                  <a:pt x="215" y="43"/>
                </a:lnTo>
                <a:lnTo>
                  <a:pt x="208" y="32"/>
                </a:lnTo>
                <a:lnTo>
                  <a:pt x="200" y="21"/>
                </a:lnTo>
                <a:lnTo>
                  <a:pt x="189" y="11"/>
                </a:lnTo>
                <a:lnTo>
                  <a:pt x="176" y="6"/>
                </a:lnTo>
                <a:lnTo>
                  <a:pt x="163" y="2"/>
                </a:lnTo>
                <a:lnTo>
                  <a:pt x="147" y="0"/>
                </a:lnTo>
                <a:lnTo>
                  <a:pt x="147" y="0"/>
                </a:lnTo>
                <a:lnTo>
                  <a:pt x="82" y="0"/>
                </a:lnTo>
                <a:lnTo>
                  <a:pt x="80" y="0"/>
                </a:lnTo>
                <a:lnTo>
                  <a:pt x="80" y="0"/>
                </a:lnTo>
                <a:lnTo>
                  <a:pt x="63" y="0"/>
                </a:lnTo>
                <a:lnTo>
                  <a:pt x="47" y="6"/>
                </a:lnTo>
                <a:lnTo>
                  <a:pt x="34" y="13"/>
                </a:lnTo>
                <a:lnTo>
                  <a:pt x="21" y="22"/>
                </a:lnTo>
                <a:lnTo>
                  <a:pt x="21" y="22"/>
                </a:lnTo>
                <a:lnTo>
                  <a:pt x="15" y="30"/>
                </a:lnTo>
                <a:lnTo>
                  <a:pt x="8" y="41"/>
                </a:lnTo>
                <a:lnTo>
                  <a:pt x="2" y="56"/>
                </a:lnTo>
                <a:lnTo>
                  <a:pt x="0" y="74"/>
                </a:lnTo>
                <a:lnTo>
                  <a:pt x="0" y="178"/>
                </a:lnTo>
                <a:lnTo>
                  <a:pt x="0" y="178"/>
                </a:lnTo>
                <a:lnTo>
                  <a:pt x="0" y="183"/>
                </a:lnTo>
                <a:lnTo>
                  <a:pt x="0" y="183"/>
                </a:lnTo>
                <a:lnTo>
                  <a:pt x="0" y="206"/>
                </a:lnTo>
                <a:lnTo>
                  <a:pt x="4" y="222"/>
                </a:lnTo>
                <a:lnTo>
                  <a:pt x="10" y="239"/>
                </a:lnTo>
                <a:lnTo>
                  <a:pt x="19" y="252"/>
                </a:lnTo>
                <a:lnTo>
                  <a:pt x="19" y="252"/>
                </a:lnTo>
                <a:lnTo>
                  <a:pt x="32" y="261"/>
                </a:lnTo>
                <a:lnTo>
                  <a:pt x="47" y="269"/>
                </a:lnTo>
                <a:lnTo>
                  <a:pt x="65" y="274"/>
                </a:lnTo>
                <a:lnTo>
                  <a:pt x="85" y="276"/>
                </a:lnTo>
                <a:lnTo>
                  <a:pt x="85" y="276"/>
                </a:lnTo>
                <a:lnTo>
                  <a:pt x="87" y="276"/>
                </a:lnTo>
                <a:lnTo>
                  <a:pt x="185" y="276"/>
                </a:lnTo>
                <a:lnTo>
                  <a:pt x="185" y="276"/>
                </a:lnTo>
                <a:lnTo>
                  <a:pt x="185" y="276"/>
                </a:lnTo>
                <a:lnTo>
                  <a:pt x="204" y="274"/>
                </a:lnTo>
                <a:lnTo>
                  <a:pt x="221" y="269"/>
                </a:lnTo>
                <a:lnTo>
                  <a:pt x="235" y="261"/>
                </a:lnTo>
                <a:lnTo>
                  <a:pt x="248" y="250"/>
                </a:lnTo>
                <a:lnTo>
                  <a:pt x="248" y="250"/>
                </a:lnTo>
                <a:lnTo>
                  <a:pt x="258" y="237"/>
                </a:lnTo>
                <a:lnTo>
                  <a:pt x="265" y="222"/>
                </a:lnTo>
                <a:lnTo>
                  <a:pt x="271" y="206"/>
                </a:lnTo>
                <a:lnTo>
                  <a:pt x="272" y="187"/>
                </a:lnTo>
                <a:lnTo>
                  <a:pt x="272" y="187"/>
                </a:lnTo>
                <a:lnTo>
                  <a:pt x="272" y="172"/>
                </a:lnTo>
                <a:lnTo>
                  <a:pt x="272" y="172"/>
                </a:lnTo>
                <a:close/>
                <a:moveTo>
                  <a:pt x="87" y="56"/>
                </a:moveTo>
                <a:lnTo>
                  <a:pt x="143" y="56"/>
                </a:lnTo>
                <a:lnTo>
                  <a:pt x="143" y="56"/>
                </a:lnTo>
                <a:lnTo>
                  <a:pt x="152" y="58"/>
                </a:lnTo>
                <a:lnTo>
                  <a:pt x="160" y="63"/>
                </a:lnTo>
                <a:lnTo>
                  <a:pt x="163" y="70"/>
                </a:lnTo>
                <a:lnTo>
                  <a:pt x="165" y="80"/>
                </a:lnTo>
                <a:lnTo>
                  <a:pt x="165" y="80"/>
                </a:lnTo>
                <a:lnTo>
                  <a:pt x="163" y="89"/>
                </a:lnTo>
                <a:lnTo>
                  <a:pt x="158" y="96"/>
                </a:lnTo>
                <a:lnTo>
                  <a:pt x="150" y="102"/>
                </a:lnTo>
                <a:lnTo>
                  <a:pt x="141" y="102"/>
                </a:lnTo>
                <a:lnTo>
                  <a:pt x="141" y="102"/>
                </a:lnTo>
                <a:lnTo>
                  <a:pt x="85" y="102"/>
                </a:lnTo>
                <a:lnTo>
                  <a:pt x="85" y="102"/>
                </a:lnTo>
                <a:lnTo>
                  <a:pt x="76" y="100"/>
                </a:lnTo>
                <a:lnTo>
                  <a:pt x="69" y="96"/>
                </a:lnTo>
                <a:lnTo>
                  <a:pt x="65" y="87"/>
                </a:lnTo>
                <a:lnTo>
                  <a:pt x="63" y="78"/>
                </a:lnTo>
                <a:lnTo>
                  <a:pt x="63" y="78"/>
                </a:lnTo>
                <a:lnTo>
                  <a:pt x="65" y="70"/>
                </a:lnTo>
                <a:lnTo>
                  <a:pt x="71" y="61"/>
                </a:lnTo>
                <a:lnTo>
                  <a:pt x="78" y="58"/>
                </a:lnTo>
                <a:lnTo>
                  <a:pt x="87" y="56"/>
                </a:lnTo>
                <a:lnTo>
                  <a:pt x="87" y="56"/>
                </a:lnTo>
                <a:close/>
                <a:moveTo>
                  <a:pt x="191" y="211"/>
                </a:moveTo>
                <a:lnTo>
                  <a:pt x="80" y="211"/>
                </a:lnTo>
                <a:lnTo>
                  <a:pt x="80" y="211"/>
                </a:lnTo>
                <a:lnTo>
                  <a:pt x="71" y="209"/>
                </a:lnTo>
                <a:lnTo>
                  <a:pt x="63" y="204"/>
                </a:lnTo>
                <a:lnTo>
                  <a:pt x="58" y="196"/>
                </a:lnTo>
                <a:lnTo>
                  <a:pt x="56" y="187"/>
                </a:lnTo>
                <a:lnTo>
                  <a:pt x="56" y="187"/>
                </a:lnTo>
                <a:lnTo>
                  <a:pt x="58" y="178"/>
                </a:lnTo>
                <a:lnTo>
                  <a:pt x="63" y="170"/>
                </a:lnTo>
                <a:lnTo>
                  <a:pt x="71" y="167"/>
                </a:lnTo>
                <a:lnTo>
                  <a:pt x="80" y="165"/>
                </a:lnTo>
                <a:lnTo>
                  <a:pt x="191" y="165"/>
                </a:lnTo>
                <a:lnTo>
                  <a:pt x="191" y="165"/>
                </a:lnTo>
                <a:lnTo>
                  <a:pt x="200" y="167"/>
                </a:lnTo>
                <a:lnTo>
                  <a:pt x="208" y="170"/>
                </a:lnTo>
                <a:lnTo>
                  <a:pt x="213" y="178"/>
                </a:lnTo>
                <a:lnTo>
                  <a:pt x="215" y="187"/>
                </a:lnTo>
                <a:lnTo>
                  <a:pt x="215" y="187"/>
                </a:lnTo>
                <a:lnTo>
                  <a:pt x="213" y="196"/>
                </a:lnTo>
                <a:lnTo>
                  <a:pt x="208" y="204"/>
                </a:lnTo>
                <a:lnTo>
                  <a:pt x="200" y="209"/>
                </a:lnTo>
                <a:lnTo>
                  <a:pt x="191" y="211"/>
                </a:lnTo>
                <a:lnTo>
                  <a:pt x="191" y="211"/>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61" name="Group 250"/>
          <p:cNvGrpSpPr/>
          <p:nvPr/>
        </p:nvGrpSpPr>
        <p:grpSpPr>
          <a:xfrm>
            <a:off x="8089864" y="4015750"/>
            <a:ext cx="381836" cy="381832"/>
            <a:chOff x="7045932" y="3207664"/>
            <a:chExt cx="292343" cy="292342"/>
          </a:xfrm>
        </p:grpSpPr>
        <p:sp>
          <p:nvSpPr>
            <p:cNvPr id="36" name="Freeform 40"/>
            <p:cNvSpPr/>
            <p:nvPr/>
          </p:nvSpPr>
          <p:spPr bwMode="auto">
            <a:xfrm>
              <a:off x="7045932" y="3207664"/>
              <a:ext cx="70937" cy="70937"/>
            </a:xfrm>
            <a:custGeom>
              <a:avLst/>
              <a:gdLst/>
              <a:ahLst/>
              <a:cxnLst>
                <a:cxn ang="0">
                  <a:pos x="31" y="0"/>
                </a:cxn>
                <a:cxn ang="0">
                  <a:pos x="31" y="0"/>
                </a:cxn>
                <a:cxn ang="0">
                  <a:pos x="26" y="2"/>
                </a:cxn>
                <a:cxn ang="0">
                  <a:pos x="20" y="4"/>
                </a:cxn>
                <a:cxn ang="0">
                  <a:pos x="14" y="6"/>
                </a:cxn>
                <a:cxn ang="0">
                  <a:pos x="9" y="10"/>
                </a:cxn>
                <a:cxn ang="0">
                  <a:pos x="5" y="15"/>
                </a:cxn>
                <a:cxn ang="0">
                  <a:pos x="1" y="21"/>
                </a:cxn>
                <a:cxn ang="0">
                  <a:pos x="0" y="26"/>
                </a:cxn>
                <a:cxn ang="0">
                  <a:pos x="0" y="34"/>
                </a:cxn>
                <a:cxn ang="0">
                  <a:pos x="0" y="34"/>
                </a:cxn>
                <a:cxn ang="0">
                  <a:pos x="0" y="39"/>
                </a:cxn>
                <a:cxn ang="0">
                  <a:pos x="1" y="47"/>
                </a:cxn>
                <a:cxn ang="0">
                  <a:pos x="5" y="52"/>
                </a:cxn>
                <a:cxn ang="0">
                  <a:pos x="9" y="56"/>
                </a:cxn>
                <a:cxn ang="0">
                  <a:pos x="14" y="61"/>
                </a:cxn>
                <a:cxn ang="0">
                  <a:pos x="20" y="63"/>
                </a:cxn>
                <a:cxn ang="0">
                  <a:pos x="26" y="65"/>
                </a:cxn>
                <a:cxn ang="0">
                  <a:pos x="31" y="67"/>
                </a:cxn>
                <a:cxn ang="0">
                  <a:pos x="31" y="67"/>
                </a:cxn>
                <a:cxn ang="0">
                  <a:pos x="39" y="65"/>
                </a:cxn>
                <a:cxn ang="0">
                  <a:pos x="44" y="63"/>
                </a:cxn>
                <a:cxn ang="0">
                  <a:pos x="50" y="61"/>
                </a:cxn>
                <a:cxn ang="0">
                  <a:pos x="55" y="56"/>
                </a:cxn>
                <a:cxn ang="0">
                  <a:pos x="59" y="52"/>
                </a:cxn>
                <a:cxn ang="0">
                  <a:pos x="63" y="47"/>
                </a:cxn>
                <a:cxn ang="0">
                  <a:pos x="64" y="39"/>
                </a:cxn>
                <a:cxn ang="0">
                  <a:pos x="64" y="34"/>
                </a:cxn>
                <a:cxn ang="0">
                  <a:pos x="64" y="34"/>
                </a:cxn>
                <a:cxn ang="0">
                  <a:pos x="64" y="26"/>
                </a:cxn>
                <a:cxn ang="0">
                  <a:pos x="63" y="21"/>
                </a:cxn>
                <a:cxn ang="0">
                  <a:pos x="59" y="15"/>
                </a:cxn>
                <a:cxn ang="0">
                  <a:pos x="55" y="10"/>
                </a:cxn>
                <a:cxn ang="0">
                  <a:pos x="50" y="6"/>
                </a:cxn>
                <a:cxn ang="0">
                  <a:pos x="44" y="4"/>
                </a:cxn>
                <a:cxn ang="0">
                  <a:pos x="39" y="2"/>
                </a:cxn>
                <a:cxn ang="0">
                  <a:pos x="31" y="0"/>
                </a:cxn>
                <a:cxn ang="0">
                  <a:pos x="31" y="0"/>
                </a:cxn>
              </a:cxnLst>
              <a:rect l="0" t="0" r="r" b="b"/>
              <a:pathLst>
                <a:path w="64" h="67">
                  <a:moveTo>
                    <a:pt x="31" y="0"/>
                  </a:moveTo>
                  <a:lnTo>
                    <a:pt x="31" y="0"/>
                  </a:lnTo>
                  <a:lnTo>
                    <a:pt x="26" y="2"/>
                  </a:lnTo>
                  <a:lnTo>
                    <a:pt x="20" y="4"/>
                  </a:lnTo>
                  <a:lnTo>
                    <a:pt x="14" y="6"/>
                  </a:lnTo>
                  <a:lnTo>
                    <a:pt x="9" y="10"/>
                  </a:lnTo>
                  <a:lnTo>
                    <a:pt x="5" y="15"/>
                  </a:lnTo>
                  <a:lnTo>
                    <a:pt x="1" y="21"/>
                  </a:lnTo>
                  <a:lnTo>
                    <a:pt x="0" y="26"/>
                  </a:lnTo>
                  <a:lnTo>
                    <a:pt x="0" y="34"/>
                  </a:lnTo>
                  <a:lnTo>
                    <a:pt x="0" y="34"/>
                  </a:lnTo>
                  <a:lnTo>
                    <a:pt x="0" y="39"/>
                  </a:lnTo>
                  <a:lnTo>
                    <a:pt x="1" y="47"/>
                  </a:lnTo>
                  <a:lnTo>
                    <a:pt x="5" y="52"/>
                  </a:lnTo>
                  <a:lnTo>
                    <a:pt x="9" y="56"/>
                  </a:lnTo>
                  <a:lnTo>
                    <a:pt x="14" y="61"/>
                  </a:lnTo>
                  <a:lnTo>
                    <a:pt x="20" y="63"/>
                  </a:lnTo>
                  <a:lnTo>
                    <a:pt x="26" y="65"/>
                  </a:lnTo>
                  <a:lnTo>
                    <a:pt x="31" y="67"/>
                  </a:lnTo>
                  <a:lnTo>
                    <a:pt x="31" y="67"/>
                  </a:lnTo>
                  <a:lnTo>
                    <a:pt x="39" y="65"/>
                  </a:lnTo>
                  <a:lnTo>
                    <a:pt x="44" y="63"/>
                  </a:lnTo>
                  <a:lnTo>
                    <a:pt x="50" y="61"/>
                  </a:lnTo>
                  <a:lnTo>
                    <a:pt x="55" y="56"/>
                  </a:lnTo>
                  <a:lnTo>
                    <a:pt x="59" y="52"/>
                  </a:lnTo>
                  <a:lnTo>
                    <a:pt x="63" y="47"/>
                  </a:lnTo>
                  <a:lnTo>
                    <a:pt x="64" y="39"/>
                  </a:lnTo>
                  <a:lnTo>
                    <a:pt x="64" y="34"/>
                  </a:lnTo>
                  <a:lnTo>
                    <a:pt x="64" y="34"/>
                  </a:lnTo>
                  <a:lnTo>
                    <a:pt x="64" y="26"/>
                  </a:lnTo>
                  <a:lnTo>
                    <a:pt x="63" y="21"/>
                  </a:lnTo>
                  <a:lnTo>
                    <a:pt x="59" y="15"/>
                  </a:lnTo>
                  <a:lnTo>
                    <a:pt x="55" y="10"/>
                  </a:lnTo>
                  <a:lnTo>
                    <a:pt x="50" y="6"/>
                  </a:lnTo>
                  <a:lnTo>
                    <a:pt x="44" y="4"/>
                  </a:lnTo>
                  <a:lnTo>
                    <a:pt x="39" y="2"/>
                  </a:lnTo>
                  <a:lnTo>
                    <a:pt x="31" y="0"/>
                  </a:lnTo>
                  <a:lnTo>
                    <a:pt x="31"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37" name="Rectangle 41"/>
            <p:cNvSpPr>
              <a:spLocks noChangeArrowheads="1"/>
            </p:cNvSpPr>
            <p:nvPr/>
          </p:nvSpPr>
          <p:spPr bwMode="auto">
            <a:xfrm>
              <a:off x="7050231" y="3304394"/>
              <a:ext cx="62338" cy="195612"/>
            </a:xfrm>
            <a:prstGeom prst="rect">
              <a:avLst/>
            </a:prstGeom>
            <a:solidFill>
              <a:schemeClr val="bg1">
                <a:lumMod val="65000"/>
              </a:schemeClr>
            </a:solidFill>
            <a:ln w="9525">
              <a:noFill/>
              <a:miter lim="800000"/>
            </a:ln>
          </p:spPr>
          <p:txBody>
            <a:bodyPr vert="horz" wrap="square" lIns="91440" tIns="45720" rIns="91440" bIns="45720" numCol="1" anchor="t" anchorCtr="0" compatLnSpc="1"/>
            <a:lstStyle/>
            <a:p>
              <a:endParaRPr lang="en-US"/>
            </a:p>
          </p:txBody>
        </p:sp>
        <p:sp>
          <p:nvSpPr>
            <p:cNvPr id="38" name="Freeform 42"/>
            <p:cNvSpPr/>
            <p:nvPr/>
          </p:nvSpPr>
          <p:spPr bwMode="auto">
            <a:xfrm>
              <a:off x="7149112" y="3300095"/>
              <a:ext cx="189163" cy="199911"/>
            </a:xfrm>
            <a:custGeom>
              <a:avLst/>
              <a:gdLst/>
              <a:ahLst/>
              <a:cxnLst>
                <a:cxn ang="0">
                  <a:pos x="107" y="0"/>
                </a:cxn>
                <a:cxn ang="0">
                  <a:pos x="107" y="0"/>
                </a:cxn>
                <a:cxn ang="0">
                  <a:pos x="98" y="0"/>
                </a:cxn>
                <a:cxn ang="0">
                  <a:pos x="89" y="2"/>
                </a:cxn>
                <a:cxn ang="0">
                  <a:pos x="81" y="6"/>
                </a:cxn>
                <a:cxn ang="0">
                  <a:pos x="74" y="10"/>
                </a:cxn>
                <a:cxn ang="0">
                  <a:pos x="63" y="19"/>
                </a:cxn>
                <a:cxn ang="0">
                  <a:pos x="54" y="28"/>
                </a:cxn>
                <a:cxn ang="0">
                  <a:pos x="54" y="28"/>
                </a:cxn>
                <a:cxn ang="0">
                  <a:pos x="54" y="4"/>
                </a:cxn>
                <a:cxn ang="0">
                  <a:pos x="0" y="4"/>
                </a:cxn>
                <a:cxn ang="0">
                  <a:pos x="0" y="4"/>
                </a:cxn>
                <a:cxn ang="0">
                  <a:pos x="0" y="186"/>
                </a:cxn>
                <a:cxn ang="0">
                  <a:pos x="55" y="186"/>
                </a:cxn>
                <a:cxn ang="0">
                  <a:pos x="55" y="97"/>
                </a:cxn>
                <a:cxn ang="0">
                  <a:pos x="55" y="97"/>
                </a:cxn>
                <a:cxn ang="0">
                  <a:pos x="57" y="78"/>
                </a:cxn>
                <a:cxn ang="0">
                  <a:pos x="59" y="71"/>
                </a:cxn>
                <a:cxn ang="0">
                  <a:pos x="61" y="63"/>
                </a:cxn>
                <a:cxn ang="0">
                  <a:pos x="67" y="58"/>
                </a:cxn>
                <a:cxn ang="0">
                  <a:pos x="72" y="54"/>
                </a:cxn>
                <a:cxn ang="0">
                  <a:pos x="80" y="50"/>
                </a:cxn>
                <a:cxn ang="0">
                  <a:pos x="91" y="49"/>
                </a:cxn>
                <a:cxn ang="0">
                  <a:pos x="91" y="49"/>
                </a:cxn>
                <a:cxn ang="0">
                  <a:pos x="100" y="50"/>
                </a:cxn>
                <a:cxn ang="0">
                  <a:pos x="107" y="54"/>
                </a:cxn>
                <a:cxn ang="0">
                  <a:pos x="111" y="60"/>
                </a:cxn>
                <a:cxn ang="0">
                  <a:pos x="115" y="65"/>
                </a:cxn>
                <a:cxn ang="0">
                  <a:pos x="118" y="73"/>
                </a:cxn>
                <a:cxn ang="0">
                  <a:pos x="118" y="82"/>
                </a:cxn>
                <a:cxn ang="0">
                  <a:pos x="118" y="97"/>
                </a:cxn>
                <a:cxn ang="0">
                  <a:pos x="118" y="186"/>
                </a:cxn>
                <a:cxn ang="0">
                  <a:pos x="176" y="186"/>
                </a:cxn>
                <a:cxn ang="0">
                  <a:pos x="176" y="86"/>
                </a:cxn>
                <a:cxn ang="0">
                  <a:pos x="176" y="86"/>
                </a:cxn>
                <a:cxn ang="0">
                  <a:pos x="176" y="69"/>
                </a:cxn>
                <a:cxn ang="0">
                  <a:pos x="174" y="52"/>
                </a:cxn>
                <a:cxn ang="0">
                  <a:pos x="168" y="37"/>
                </a:cxn>
                <a:cxn ang="0">
                  <a:pos x="163" y="24"/>
                </a:cxn>
                <a:cxn ang="0">
                  <a:pos x="154" y="13"/>
                </a:cxn>
                <a:cxn ang="0">
                  <a:pos x="142" y="6"/>
                </a:cxn>
                <a:cxn ang="0">
                  <a:pos x="128" y="2"/>
                </a:cxn>
                <a:cxn ang="0">
                  <a:pos x="107" y="0"/>
                </a:cxn>
                <a:cxn ang="0">
                  <a:pos x="107" y="0"/>
                </a:cxn>
              </a:cxnLst>
              <a:rect l="0" t="0" r="r" b="b"/>
              <a:pathLst>
                <a:path w="176" h="186">
                  <a:moveTo>
                    <a:pt x="107" y="0"/>
                  </a:moveTo>
                  <a:lnTo>
                    <a:pt x="107" y="0"/>
                  </a:lnTo>
                  <a:lnTo>
                    <a:pt x="98" y="0"/>
                  </a:lnTo>
                  <a:lnTo>
                    <a:pt x="89" y="2"/>
                  </a:lnTo>
                  <a:lnTo>
                    <a:pt x="81" y="6"/>
                  </a:lnTo>
                  <a:lnTo>
                    <a:pt x="74" y="10"/>
                  </a:lnTo>
                  <a:lnTo>
                    <a:pt x="63" y="19"/>
                  </a:lnTo>
                  <a:lnTo>
                    <a:pt x="54" y="28"/>
                  </a:lnTo>
                  <a:lnTo>
                    <a:pt x="54" y="28"/>
                  </a:lnTo>
                  <a:lnTo>
                    <a:pt x="54" y="4"/>
                  </a:lnTo>
                  <a:lnTo>
                    <a:pt x="0" y="4"/>
                  </a:lnTo>
                  <a:lnTo>
                    <a:pt x="0" y="4"/>
                  </a:lnTo>
                  <a:lnTo>
                    <a:pt x="0" y="186"/>
                  </a:lnTo>
                  <a:lnTo>
                    <a:pt x="55" y="186"/>
                  </a:lnTo>
                  <a:lnTo>
                    <a:pt x="55" y="97"/>
                  </a:lnTo>
                  <a:lnTo>
                    <a:pt x="55" y="97"/>
                  </a:lnTo>
                  <a:lnTo>
                    <a:pt x="57" y="78"/>
                  </a:lnTo>
                  <a:lnTo>
                    <a:pt x="59" y="71"/>
                  </a:lnTo>
                  <a:lnTo>
                    <a:pt x="61" y="63"/>
                  </a:lnTo>
                  <a:lnTo>
                    <a:pt x="67" y="58"/>
                  </a:lnTo>
                  <a:lnTo>
                    <a:pt x="72" y="54"/>
                  </a:lnTo>
                  <a:lnTo>
                    <a:pt x="80" y="50"/>
                  </a:lnTo>
                  <a:lnTo>
                    <a:pt x="91" y="49"/>
                  </a:lnTo>
                  <a:lnTo>
                    <a:pt x="91" y="49"/>
                  </a:lnTo>
                  <a:lnTo>
                    <a:pt x="100" y="50"/>
                  </a:lnTo>
                  <a:lnTo>
                    <a:pt x="107" y="54"/>
                  </a:lnTo>
                  <a:lnTo>
                    <a:pt x="111" y="60"/>
                  </a:lnTo>
                  <a:lnTo>
                    <a:pt x="115" y="65"/>
                  </a:lnTo>
                  <a:lnTo>
                    <a:pt x="118" y="73"/>
                  </a:lnTo>
                  <a:lnTo>
                    <a:pt x="118" y="82"/>
                  </a:lnTo>
                  <a:lnTo>
                    <a:pt x="118" y="97"/>
                  </a:lnTo>
                  <a:lnTo>
                    <a:pt x="118" y="186"/>
                  </a:lnTo>
                  <a:lnTo>
                    <a:pt x="176" y="186"/>
                  </a:lnTo>
                  <a:lnTo>
                    <a:pt x="176" y="86"/>
                  </a:lnTo>
                  <a:lnTo>
                    <a:pt x="176" y="86"/>
                  </a:lnTo>
                  <a:lnTo>
                    <a:pt x="176" y="69"/>
                  </a:lnTo>
                  <a:lnTo>
                    <a:pt x="174" y="52"/>
                  </a:lnTo>
                  <a:lnTo>
                    <a:pt x="168" y="37"/>
                  </a:lnTo>
                  <a:lnTo>
                    <a:pt x="163" y="24"/>
                  </a:lnTo>
                  <a:lnTo>
                    <a:pt x="154" y="13"/>
                  </a:lnTo>
                  <a:lnTo>
                    <a:pt x="142" y="6"/>
                  </a:lnTo>
                  <a:lnTo>
                    <a:pt x="128" y="2"/>
                  </a:lnTo>
                  <a:lnTo>
                    <a:pt x="107" y="0"/>
                  </a:lnTo>
                  <a:lnTo>
                    <a:pt x="107"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39" name="Freeform 43"/>
          <p:cNvSpPr/>
          <p:nvPr/>
        </p:nvSpPr>
        <p:spPr bwMode="auto">
          <a:xfrm>
            <a:off x="7223982" y="4010310"/>
            <a:ext cx="432370" cy="409908"/>
          </a:xfrm>
          <a:custGeom>
            <a:avLst/>
            <a:gdLst/>
            <a:ahLst/>
            <a:cxnLst>
              <a:cxn ang="0">
                <a:pos x="60" y="292"/>
              </a:cxn>
              <a:cxn ang="0">
                <a:pos x="60" y="292"/>
              </a:cxn>
              <a:cxn ang="0">
                <a:pos x="71" y="255"/>
              </a:cxn>
              <a:cxn ang="0">
                <a:pos x="71" y="255"/>
              </a:cxn>
              <a:cxn ang="0">
                <a:pos x="95" y="183"/>
              </a:cxn>
              <a:cxn ang="0">
                <a:pos x="95" y="183"/>
              </a:cxn>
              <a:cxn ang="0">
                <a:pos x="95" y="181"/>
              </a:cxn>
              <a:cxn ang="0">
                <a:pos x="93" y="177"/>
              </a:cxn>
              <a:cxn ang="0">
                <a:pos x="93" y="177"/>
              </a:cxn>
              <a:cxn ang="0">
                <a:pos x="4" y="114"/>
              </a:cxn>
              <a:cxn ang="0">
                <a:pos x="4" y="114"/>
              </a:cxn>
              <a:cxn ang="0">
                <a:pos x="0" y="111"/>
              </a:cxn>
              <a:cxn ang="0">
                <a:pos x="0" y="111"/>
              </a:cxn>
              <a:cxn ang="0">
                <a:pos x="10" y="111"/>
              </a:cxn>
              <a:cxn ang="0">
                <a:pos x="10" y="111"/>
              </a:cxn>
              <a:cxn ang="0">
                <a:pos x="113" y="111"/>
              </a:cxn>
              <a:cxn ang="0">
                <a:pos x="113" y="111"/>
              </a:cxn>
              <a:cxn ang="0">
                <a:pos x="117" y="111"/>
              </a:cxn>
              <a:cxn ang="0">
                <a:pos x="119" y="107"/>
              </a:cxn>
              <a:cxn ang="0">
                <a:pos x="119" y="107"/>
              </a:cxn>
              <a:cxn ang="0">
                <a:pos x="154" y="1"/>
              </a:cxn>
              <a:cxn ang="0">
                <a:pos x="154" y="1"/>
              </a:cxn>
              <a:cxn ang="0">
                <a:pos x="154" y="0"/>
              </a:cxn>
              <a:cxn ang="0">
                <a:pos x="154" y="0"/>
              </a:cxn>
              <a:cxn ang="0">
                <a:pos x="156" y="1"/>
              </a:cxn>
              <a:cxn ang="0">
                <a:pos x="156" y="1"/>
              </a:cxn>
              <a:cxn ang="0">
                <a:pos x="191" y="107"/>
              </a:cxn>
              <a:cxn ang="0">
                <a:pos x="191" y="107"/>
              </a:cxn>
              <a:cxn ang="0">
                <a:pos x="193" y="111"/>
              </a:cxn>
              <a:cxn ang="0">
                <a:pos x="197" y="111"/>
              </a:cxn>
              <a:cxn ang="0">
                <a:pos x="197" y="111"/>
              </a:cxn>
              <a:cxn ang="0">
                <a:pos x="304" y="111"/>
              </a:cxn>
              <a:cxn ang="0">
                <a:pos x="304" y="111"/>
              </a:cxn>
              <a:cxn ang="0">
                <a:pos x="310" y="111"/>
              </a:cxn>
              <a:cxn ang="0">
                <a:pos x="310" y="111"/>
              </a:cxn>
              <a:cxn ang="0">
                <a:pos x="306" y="114"/>
              </a:cxn>
              <a:cxn ang="0">
                <a:pos x="306" y="114"/>
              </a:cxn>
              <a:cxn ang="0">
                <a:pos x="217" y="177"/>
              </a:cxn>
              <a:cxn ang="0">
                <a:pos x="217" y="177"/>
              </a:cxn>
              <a:cxn ang="0">
                <a:pos x="215" y="181"/>
              </a:cxn>
              <a:cxn ang="0">
                <a:pos x="215" y="185"/>
              </a:cxn>
              <a:cxn ang="0">
                <a:pos x="215" y="185"/>
              </a:cxn>
              <a:cxn ang="0">
                <a:pos x="248" y="288"/>
              </a:cxn>
              <a:cxn ang="0">
                <a:pos x="248" y="288"/>
              </a:cxn>
              <a:cxn ang="0">
                <a:pos x="250" y="292"/>
              </a:cxn>
              <a:cxn ang="0">
                <a:pos x="250" y="292"/>
              </a:cxn>
              <a:cxn ang="0">
                <a:pos x="247" y="290"/>
              </a:cxn>
              <a:cxn ang="0">
                <a:pos x="247" y="290"/>
              </a:cxn>
              <a:cxn ang="0">
                <a:pos x="160" y="225"/>
              </a:cxn>
              <a:cxn ang="0">
                <a:pos x="160" y="225"/>
              </a:cxn>
              <a:cxn ang="0">
                <a:pos x="156" y="225"/>
              </a:cxn>
              <a:cxn ang="0">
                <a:pos x="152" y="225"/>
              </a:cxn>
              <a:cxn ang="0">
                <a:pos x="152" y="225"/>
              </a:cxn>
              <a:cxn ang="0">
                <a:pos x="61" y="290"/>
              </a:cxn>
              <a:cxn ang="0">
                <a:pos x="61" y="290"/>
              </a:cxn>
              <a:cxn ang="0">
                <a:pos x="60" y="292"/>
              </a:cxn>
              <a:cxn ang="0">
                <a:pos x="60" y="292"/>
              </a:cxn>
            </a:cxnLst>
            <a:rect l="0" t="0" r="r" b="b"/>
            <a:pathLst>
              <a:path w="310" h="292">
                <a:moveTo>
                  <a:pt x="60" y="292"/>
                </a:moveTo>
                <a:lnTo>
                  <a:pt x="60" y="292"/>
                </a:lnTo>
                <a:lnTo>
                  <a:pt x="71" y="255"/>
                </a:lnTo>
                <a:lnTo>
                  <a:pt x="71" y="255"/>
                </a:lnTo>
                <a:lnTo>
                  <a:pt x="95" y="183"/>
                </a:lnTo>
                <a:lnTo>
                  <a:pt x="95" y="183"/>
                </a:lnTo>
                <a:lnTo>
                  <a:pt x="95" y="181"/>
                </a:lnTo>
                <a:lnTo>
                  <a:pt x="93" y="177"/>
                </a:lnTo>
                <a:lnTo>
                  <a:pt x="93" y="177"/>
                </a:lnTo>
                <a:lnTo>
                  <a:pt x="4" y="114"/>
                </a:lnTo>
                <a:lnTo>
                  <a:pt x="4" y="114"/>
                </a:lnTo>
                <a:lnTo>
                  <a:pt x="0" y="111"/>
                </a:lnTo>
                <a:lnTo>
                  <a:pt x="0" y="111"/>
                </a:lnTo>
                <a:lnTo>
                  <a:pt x="10" y="111"/>
                </a:lnTo>
                <a:lnTo>
                  <a:pt x="10" y="111"/>
                </a:lnTo>
                <a:lnTo>
                  <a:pt x="113" y="111"/>
                </a:lnTo>
                <a:lnTo>
                  <a:pt x="113" y="111"/>
                </a:lnTo>
                <a:lnTo>
                  <a:pt x="117" y="111"/>
                </a:lnTo>
                <a:lnTo>
                  <a:pt x="119" y="107"/>
                </a:lnTo>
                <a:lnTo>
                  <a:pt x="119" y="107"/>
                </a:lnTo>
                <a:lnTo>
                  <a:pt x="154" y="1"/>
                </a:lnTo>
                <a:lnTo>
                  <a:pt x="154" y="1"/>
                </a:lnTo>
                <a:lnTo>
                  <a:pt x="154" y="0"/>
                </a:lnTo>
                <a:lnTo>
                  <a:pt x="154" y="0"/>
                </a:lnTo>
                <a:lnTo>
                  <a:pt x="156" y="1"/>
                </a:lnTo>
                <a:lnTo>
                  <a:pt x="156" y="1"/>
                </a:lnTo>
                <a:lnTo>
                  <a:pt x="191" y="107"/>
                </a:lnTo>
                <a:lnTo>
                  <a:pt x="191" y="107"/>
                </a:lnTo>
                <a:lnTo>
                  <a:pt x="193" y="111"/>
                </a:lnTo>
                <a:lnTo>
                  <a:pt x="197" y="111"/>
                </a:lnTo>
                <a:lnTo>
                  <a:pt x="197" y="111"/>
                </a:lnTo>
                <a:lnTo>
                  <a:pt x="304" y="111"/>
                </a:lnTo>
                <a:lnTo>
                  <a:pt x="304" y="111"/>
                </a:lnTo>
                <a:lnTo>
                  <a:pt x="310" y="111"/>
                </a:lnTo>
                <a:lnTo>
                  <a:pt x="310" y="111"/>
                </a:lnTo>
                <a:lnTo>
                  <a:pt x="306" y="114"/>
                </a:lnTo>
                <a:lnTo>
                  <a:pt x="306" y="114"/>
                </a:lnTo>
                <a:lnTo>
                  <a:pt x="217" y="177"/>
                </a:lnTo>
                <a:lnTo>
                  <a:pt x="217" y="177"/>
                </a:lnTo>
                <a:lnTo>
                  <a:pt x="215" y="181"/>
                </a:lnTo>
                <a:lnTo>
                  <a:pt x="215" y="185"/>
                </a:lnTo>
                <a:lnTo>
                  <a:pt x="215" y="185"/>
                </a:lnTo>
                <a:lnTo>
                  <a:pt x="248" y="288"/>
                </a:lnTo>
                <a:lnTo>
                  <a:pt x="248" y="288"/>
                </a:lnTo>
                <a:lnTo>
                  <a:pt x="250" y="292"/>
                </a:lnTo>
                <a:lnTo>
                  <a:pt x="250" y="292"/>
                </a:lnTo>
                <a:lnTo>
                  <a:pt x="247" y="290"/>
                </a:lnTo>
                <a:lnTo>
                  <a:pt x="247" y="290"/>
                </a:lnTo>
                <a:lnTo>
                  <a:pt x="160" y="225"/>
                </a:lnTo>
                <a:lnTo>
                  <a:pt x="160" y="225"/>
                </a:lnTo>
                <a:lnTo>
                  <a:pt x="156" y="225"/>
                </a:lnTo>
                <a:lnTo>
                  <a:pt x="152" y="225"/>
                </a:lnTo>
                <a:lnTo>
                  <a:pt x="152" y="225"/>
                </a:lnTo>
                <a:lnTo>
                  <a:pt x="61" y="290"/>
                </a:lnTo>
                <a:lnTo>
                  <a:pt x="61" y="290"/>
                </a:lnTo>
                <a:lnTo>
                  <a:pt x="60" y="292"/>
                </a:lnTo>
                <a:lnTo>
                  <a:pt x="60" y="29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0" name="Freeform 44"/>
          <p:cNvSpPr>
            <a:spLocks noEditPoints="1"/>
          </p:cNvSpPr>
          <p:nvPr/>
        </p:nvSpPr>
        <p:spPr bwMode="auto">
          <a:xfrm>
            <a:off x="7234378" y="2440104"/>
            <a:ext cx="398678" cy="401486"/>
          </a:xfrm>
          <a:custGeom>
            <a:avLst/>
            <a:gdLst/>
            <a:ahLst/>
            <a:cxnLst>
              <a:cxn ang="0">
                <a:pos x="135" y="285"/>
              </a:cxn>
              <a:cxn ang="0">
                <a:pos x="135" y="285"/>
              </a:cxn>
              <a:cxn ang="0">
                <a:pos x="96" y="278"/>
              </a:cxn>
              <a:cxn ang="0">
                <a:pos x="61" y="259"/>
              </a:cxn>
              <a:cxn ang="0">
                <a:pos x="22" y="220"/>
              </a:cxn>
              <a:cxn ang="0">
                <a:pos x="5" y="187"/>
              </a:cxn>
              <a:cxn ang="0">
                <a:pos x="0" y="150"/>
              </a:cxn>
              <a:cxn ang="0">
                <a:pos x="0" y="137"/>
              </a:cxn>
              <a:cxn ang="0">
                <a:pos x="0" y="135"/>
              </a:cxn>
              <a:cxn ang="0">
                <a:pos x="2" y="113"/>
              </a:cxn>
              <a:cxn ang="0">
                <a:pos x="15" y="78"/>
              </a:cxn>
              <a:cxn ang="0">
                <a:pos x="55" y="30"/>
              </a:cxn>
              <a:cxn ang="0">
                <a:pos x="92" y="9"/>
              </a:cxn>
              <a:cxn ang="0">
                <a:pos x="135" y="0"/>
              </a:cxn>
              <a:cxn ang="0">
                <a:pos x="148" y="0"/>
              </a:cxn>
              <a:cxn ang="0">
                <a:pos x="148" y="0"/>
              </a:cxn>
              <a:cxn ang="0">
                <a:pos x="187" y="7"/>
              </a:cxn>
              <a:cxn ang="0">
                <a:pos x="222" y="26"/>
              </a:cxn>
              <a:cxn ang="0">
                <a:pos x="261" y="65"/>
              </a:cxn>
              <a:cxn ang="0">
                <a:pos x="276" y="98"/>
              </a:cxn>
              <a:cxn ang="0">
                <a:pos x="283" y="135"/>
              </a:cxn>
              <a:cxn ang="0">
                <a:pos x="283" y="148"/>
              </a:cxn>
              <a:cxn ang="0">
                <a:pos x="283" y="150"/>
              </a:cxn>
              <a:cxn ang="0">
                <a:pos x="276" y="187"/>
              </a:cxn>
              <a:cxn ang="0">
                <a:pos x="257" y="224"/>
              </a:cxn>
              <a:cxn ang="0">
                <a:pos x="218" y="261"/>
              </a:cxn>
              <a:cxn ang="0">
                <a:pos x="185" y="278"/>
              </a:cxn>
              <a:cxn ang="0">
                <a:pos x="148" y="285"/>
              </a:cxn>
              <a:cxn ang="0">
                <a:pos x="140" y="30"/>
              </a:cxn>
              <a:cxn ang="0">
                <a:pos x="137" y="30"/>
              </a:cxn>
              <a:cxn ang="0">
                <a:pos x="113" y="33"/>
              </a:cxn>
              <a:cxn ang="0">
                <a:pos x="74" y="52"/>
              </a:cxn>
              <a:cxn ang="0">
                <a:pos x="52" y="74"/>
              </a:cxn>
              <a:cxn ang="0">
                <a:pos x="33" y="113"/>
              </a:cxn>
              <a:cxn ang="0">
                <a:pos x="29" y="144"/>
              </a:cxn>
              <a:cxn ang="0">
                <a:pos x="29" y="154"/>
              </a:cxn>
              <a:cxn ang="0">
                <a:pos x="39" y="165"/>
              </a:cxn>
              <a:cxn ang="0">
                <a:pos x="50" y="167"/>
              </a:cxn>
              <a:cxn ang="0">
                <a:pos x="65" y="159"/>
              </a:cxn>
              <a:cxn ang="0">
                <a:pos x="81" y="142"/>
              </a:cxn>
              <a:cxn ang="0">
                <a:pos x="91" y="113"/>
              </a:cxn>
              <a:cxn ang="0">
                <a:pos x="92" y="78"/>
              </a:cxn>
              <a:cxn ang="0">
                <a:pos x="91" y="61"/>
              </a:cxn>
              <a:cxn ang="0">
                <a:pos x="92" y="59"/>
              </a:cxn>
              <a:cxn ang="0">
                <a:pos x="115" y="68"/>
              </a:cxn>
              <a:cxn ang="0">
                <a:pos x="152" y="92"/>
              </a:cxn>
              <a:cxn ang="0">
                <a:pos x="185" y="129"/>
              </a:cxn>
              <a:cxn ang="0">
                <a:pos x="205" y="157"/>
              </a:cxn>
              <a:cxn ang="0">
                <a:pos x="222" y="170"/>
              </a:cxn>
              <a:cxn ang="0">
                <a:pos x="237" y="174"/>
              </a:cxn>
              <a:cxn ang="0">
                <a:pos x="248" y="167"/>
              </a:cxn>
              <a:cxn ang="0">
                <a:pos x="252" y="155"/>
              </a:cxn>
              <a:cxn ang="0">
                <a:pos x="253" y="131"/>
              </a:cxn>
              <a:cxn ang="0">
                <a:pos x="248" y="105"/>
              </a:cxn>
              <a:cxn ang="0">
                <a:pos x="233" y="78"/>
              </a:cxn>
              <a:cxn ang="0">
                <a:pos x="213" y="55"/>
              </a:cxn>
              <a:cxn ang="0">
                <a:pos x="161" y="31"/>
              </a:cxn>
            </a:cxnLst>
            <a:rect l="0" t="0" r="r" b="b"/>
            <a:pathLst>
              <a:path w="283" h="285">
                <a:moveTo>
                  <a:pt x="148" y="285"/>
                </a:moveTo>
                <a:lnTo>
                  <a:pt x="148" y="285"/>
                </a:lnTo>
                <a:lnTo>
                  <a:pt x="135" y="285"/>
                </a:lnTo>
                <a:lnTo>
                  <a:pt x="135" y="285"/>
                </a:lnTo>
                <a:lnTo>
                  <a:pt x="135" y="285"/>
                </a:lnTo>
                <a:lnTo>
                  <a:pt x="135" y="285"/>
                </a:lnTo>
                <a:lnTo>
                  <a:pt x="118" y="283"/>
                </a:lnTo>
                <a:lnTo>
                  <a:pt x="118" y="283"/>
                </a:lnTo>
                <a:lnTo>
                  <a:pt x="96" y="278"/>
                </a:lnTo>
                <a:lnTo>
                  <a:pt x="76" y="268"/>
                </a:lnTo>
                <a:lnTo>
                  <a:pt x="76" y="268"/>
                </a:lnTo>
                <a:lnTo>
                  <a:pt x="61" y="259"/>
                </a:lnTo>
                <a:lnTo>
                  <a:pt x="46" y="248"/>
                </a:lnTo>
                <a:lnTo>
                  <a:pt x="33" y="235"/>
                </a:lnTo>
                <a:lnTo>
                  <a:pt x="22" y="220"/>
                </a:lnTo>
                <a:lnTo>
                  <a:pt x="22" y="220"/>
                </a:lnTo>
                <a:lnTo>
                  <a:pt x="13" y="204"/>
                </a:lnTo>
                <a:lnTo>
                  <a:pt x="5" y="187"/>
                </a:lnTo>
                <a:lnTo>
                  <a:pt x="2" y="168"/>
                </a:lnTo>
                <a:lnTo>
                  <a:pt x="0" y="150"/>
                </a:lnTo>
                <a:lnTo>
                  <a:pt x="0" y="150"/>
                </a:lnTo>
                <a:lnTo>
                  <a:pt x="0" y="148"/>
                </a:lnTo>
                <a:lnTo>
                  <a:pt x="0" y="148"/>
                </a:lnTo>
                <a:lnTo>
                  <a:pt x="0" y="137"/>
                </a:lnTo>
                <a:lnTo>
                  <a:pt x="0" y="137"/>
                </a:lnTo>
                <a:lnTo>
                  <a:pt x="0" y="135"/>
                </a:lnTo>
                <a:lnTo>
                  <a:pt x="0" y="135"/>
                </a:lnTo>
                <a:lnTo>
                  <a:pt x="0" y="128"/>
                </a:lnTo>
                <a:lnTo>
                  <a:pt x="0" y="128"/>
                </a:lnTo>
                <a:lnTo>
                  <a:pt x="2" y="113"/>
                </a:lnTo>
                <a:lnTo>
                  <a:pt x="7" y="96"/>
                </a:lnTo>
                <a:lnTo>
                  <a:pt x="7" y="96"/>
                </a:lnTo>
                <a:lnTo>
                  <a:pt x="15" y="78"/>
                </a:lnTo>
                <a:lnTo>
                  <a:pt x="26" y="59"/>
                </a:lnTo>
                <a:lnTo>
                  <a:pt x="41" y="42"/>
                </a:lnTo>
                <a:lnTo>
                  <a:pt x="55" y="30"/>
                </a:lnTo>
                <a:lnTo>
                  <a:pt x="55" y="30"/>
                </a:lnTo>
                <a:lnTo>
                  <a:pt x="74" y="17"/>
                </a:lnTo>
                <a:lnTo>
                  <a:pt x="92" y="9"/>
                </a:lnTo>
                <a:lnTo>
                  <a:pt x="113" y="4"/>
                </a:lnTo>
                <a:lnTo>
                  <a:pt x="135" y="0"/>
                </a:lnTo>
                <a:lnTo>
                  <a:pt x="135" y="0"/>
                </a:lnTo>
                <a:lnTo>
                  <a:pt x="135" y="0"/>
                </a:lnTo>
                <a:lnTo>
                  <a:pt x="135" y="0"/>
                </a:lnTo>
                <a:lnTo>
                  <a:pt x="148" y="0"/>
                </a:lnTo>
                <a:lnTo>
                  <a:pt x="148" y="0"/>
                </a:lnTo>
                <a:lnTo>
                  <a:pt x="148" y="0"/>
                </a:lnTo>
                <a:lnTo>
                  <a:pt x="148" y="0"/>
                </a:lnTo>
                <a:lnTo>
                  <a:pt x="165" y="2"/>
                </a:lnTo>
                <a:lnTo>
                  <a:pt x="165" y="2"/>
                </a:lnTo>
                <a:lnTo>
                  <a:pt x="187" y="7"/>
                </a:lnTo>
                <a:lnTo>
                  <a:pt x="207" y="17"/>
                </a:lnTo>
                <a:lnTo>
                  <a:pt x="207" y="17"/>
                </a:lnTo>
                <a:lnTo>
                  <a:pt x="222" y="26"/>
                </a:lnTo>
                <a:lnTo>
                  <a:pt x="237" y="37"/>
                </a:lnTo>
                <a:lnTo>
                  <a:pt x="250" y="50"/>
                </a:lnTo>
                <a:lnTo>
                  <a:pt x="261" y="65"/>
                </a:lnTo>
                <a:lnTo>
                  <a:pt x="261" y="65"/>
                </a:lnTo>
                <a:lnTo>
                  <a:pt x="270" y="81"/>
                </a:lnTo>
                <a:lnTo>
                  <a:pt x="276" y="98"/>
                </a:lnTo>
                <a:lnTo>
                  <a:pt x="281" y="117"/>
                </a:lnTo>
                <a:lnTo>
                  <a:pt x="283" y="135"/>
                </a:lnTo>
                <a:lnTo>
                  <a:pt x="283" y="135"/>
                </a:lnTo>
                <a:lnTo>
                  <a:pt x="283" y="137"/>
                </a:lnTo>
                <a:lnTo>
                  <a:pt x="283" y="137"/>
                </a:lnTo>
                <a:lnTo>
                  <a:pt x="283" y="148"/>
                </a:lnTo>
                <a:lnTo>
                  <a:pt x="283" y="148"/>
                </a:lnTo>
                <a:lnTo>
                  <a:pt x="283" y="150"/>
                </a:lnTo>
                <a:lnTo>
                  <a:pt x="283" y="150"/>
                </a:lnTo>
                <a:lnTo>
                  <a:pt x="281" y="167"/>
                </a:lnTo>
                <a:lnTo>
                  <a:pt x="281" y="167"/>
                </a:lnTo>
                <a:lnTo>
                  <a:pt x="276" y="187"/>
                </a:lnTo>
                <a:lnTo>
                  <a:pt x="266" y="207"/>
                </a:lnTo>
                <a:lnTo>
                  <a:pt x="266" y="207"/>
                </a:lnTo>
                <a:lnTo>
                  <a:pt x="257" y="224"/>
                </a:lnTo>
                <a:lnTo>
                  <a:pt x="246" y="237"/>
                </a:lnTo>
                <a:lnTo>
                  <a:pt x="233" y="250"/>
                </a:lnTo>
                <a:lnTo>
                  <a:pt x="218" y="261"/>
                </a:lnTo>
                <a:lnTo>
                  <a:pt x="218" y="261"/>
                </a:lnTo>
                <a:lnTo>
                  <a:pt x="203" y="270"/>
                </a:lnTo>
                <a:lnTo>
                  <a:pt x="185" y="278"/>
                </a:lnTo>
                <a:lnTo>
                  <a:pt x="166" y="281"/>
                </a:lnTo>
                <a:lnTo>
                  <a:pt x="148" y="285"/>
                </a:lnTo>
                <a:lnTo>
                  <a:pt x="148" y="285"/>
                </a:lnTo>
                <a:lnTo>
                  <a:pt x="148" y="285"/>
                </a:lnTo>
                <a:lnTo>
                  <a:pt x="148" y="285"/>
                </a:lnTo>
                <a:close/>
                <a:moveTo>
                  <a:pt x="140" y="30"/>
                </a:moveTo>
                <a:lnTo>
                  <a:pt x="140" y="30"/>
                </a:lnTo>
                <a:lnTo>
                  <a:pt x="137" y="30"/>
                </a:lnTo>
                <a:lnTo>
                  <a:pt x="137" y="30"/>
                </a:lnTo>
                <a:lnTo>
                  <a:pt x="124" y="31"/>
                </a:lnTo>
                <a:lnTo>
                  <a:pt x="113" y="33"/>
                </a:lnTo>
                <a:lnTo>
                  <a:pt x="113" y="33"/>
                </a:lnTo>
                <a:lnTo>
                  <a:pt x="98" y="37"/>
                </a:lnTo>
                <a:lnTo>
                  <a:pt x="85" y="44"/>
                </a:lnTo>
                <a:lnTo>
                  <a:pt x="74" y="52"/>
                </a:lnTo>
                <a:lnTo>
                  <a:pt x="63" y="63"/>
                </a:lnTo>
                <a:lnTo>
                  <a:pt x="63" y="63"/>
                </a:lnTo>
                <a:lnTo>
                  <a:pt x="52" y="74"/>
                </a:lnTo>
                <a:lnTo>
                  <a:pt x="44" y="85"/>
                </a:lnTo>
                <a:lnTo>
                  <a:pt x="37" y="98"/>
                </a:lnTo>
                <a:lnTo>
                  <a:pt x="33" y="113"/>
                </a:lnTo>
                <a:lnTo>
                  <a:pt x="33" y="113"/>
                </a:lnTo>
                <a:lnTo>
                  <a:pt x="29" y="128"/>
                </a:lnTo>
                <a:lnTo>
                  <a:pt x="29" y="144"/>
                </a:lnTo>
                <a:lnTo>
                  <a:pt x="29" y="144"/>
                </a:lnTo>
                <a:lnTo>
                  <a:pt x="29" y="154"/>
                </a:lnTo>
                <a:lnTo>
                  <a:pt x="29" y="154"/>
                </a:lnTo>
                <a:lnTo>
                  <a:pt x="31" y="159"/>
                </a:lnTo>
                <a:lnTo>
                  <a:pt x="35" y="163"/>
                </a:lnTo>
                <a:lnTo>
                  <a:pt x="39" y="165"/>
                </a:lnTo>
                <a:lnTo>
                  <a:pt x="42" y="167"/>
                </a:lnTo>
                <a:lnTo>
                  <a:pt x="42" y="167"/>
                </a:lnTo>
                <a:lnTo>
                  <a:pt x="50" y="167"/>
                </a:lnTo>
                <a:lnTo>
                  <a:pt x="55" y="165"/>
                </a:lnTo>
                <a:lnTo>
                  <a:pt x="55" y="165"/>
                </a:lnTo>
                <a:lnTo>
                  <a:pt x="65" y="159"/>
                </a:lnTo>
                <a:lnTo>
                  <a:pt x="74" y="152"/>
                </a:lnTo>
                <a:lnTo>
                  <a:pt x="74" y="152"/>
                </a:lnTo>
                <a:lnTo>
                  <a:pt x="81" y="142"/>
                </a:lnTo>
                <a:lnTo>
                  <a:pt x="87" y="129"/>
                </a:lnTo>
                <a:lnTo>
                  <a:pt x="87" y="129"/>
                </a:lnTo>
                <a:lnTo>
                  <a:pt x="91" y="113"/>
                </a:lnTo>
                <a:lnTo>
                  <a:pt x="92" y="96"/>
                </a:lnTo>
                <a:lnTo>
                  <a:pt x="92" y="96"/>
                </a:lnTo>
                <a:lnTo>
                  <a:pt x="92" y="78"/>
                </a:lnTo>
                <a:lnTo>
                  <a:pt x="92" y="78"/>
                </a:lnTo>
                <a:lnTo>
                  <a:pt x="91" y="61"/>
                </a:lnTo>
                <a:lnTo>
                  <a:pt x="91" y="61"/>
                </a:lnTo>
                <a:lnTo>
                  <a:pt x="91" y="59"/>
                </a:lnTo>
                <a:lnTo>
                  <a:pt x="92" y="59"/>
                </a:lnTo>
                <a:lnTo>
                  <a:pt x="92" y="59"/>
                </a:lnTo>
                <a:lnTo>
                  <a:pt x="98" y="61"/>
                </a:lnTo>
                <a:lnTo>
                  <a:pt x="98" y="61"/>
                </a:lnTo>
                <a:lnTo>
                  <a:pt x="115" y="68"/>
                </a:lnTo>
                <a:lnTo>
                  <a:pt x="131" y="78"/>
                </a:lnTo>
                <a:lnTo>
                  <a:pt x="131" y="78"/>
                </a:lnTo>
                <a:lnTo>
                  <a:pt x="152" y="92"/>
                </a:lnTo>
                <a:lnTo>
                  <a:pt x="170" y="111"/>
                </a:lnTo>
                <a:lnTo>
                  <a:pt x="170" y="111"/>
                </a:lnTo>
                <a:lnTo>
                  <a:pt x="185" y="129"/>
                </a:lnTo>
                <a:lnTo>
                  <a:pt x="198" y="148"/>
                </a:lnTo>
                <a:lnTo>
                  <a:pt x="198" y="148"/>
                </a:lnTo>
                <a:lnTo>
                  <a:pt x="205" y="157"/>
                </a:lnTo>
                <a:lnTo>
                  <a:pt x="213" y="165"/>
                </a:lnTo>
                <a:lnTo>
                  <a:pt x="213" y="165"/>
                </a:lnTo>
                <a:lnTo>
                  <a:pt x="222" y="170"/>
                </a:lnTo>
                <a:lnTo>
                  <a:pt x="233" y="174"/>
                </a:lnTo>
                <a:lnTo>
                  <a:pt x="233" y="174"/>
                </a:lnTo>
                <a:lnTo>
                  <a:pt x="237" y="174"/>
                </a:lnTo>
                <a:lnTo>
                  <a:pt x="240" y="172"/>
                </a:lnTo>
                <a:lnTo>
                  <a:pt x="244" y="170"/>
                </a:lnTo>
                <a:lnTo>
                  <a:pt x="248" y="167"/>
                </a:lnTo>
                <a:lnTo>
                  <a:pt x="248" y="167"/>
                </a:lnTo>
                <a:lnTo>
                  <a:pt x="252" y="161"/>
                </a:lnTo>
                <a:lnTo>
                  <a:pt x="252" y="155"/>
                </a:lnTo>
                <a:lnTo>
                  <a:pt x="252" y="155"/>
                </a:lnTo>
                <a:lnTo>
                  <a:pt x="253" y="142"/>
                </a:lnTo>
                <a:lnTo>
                  <a:pt x="253" y="131"/>
                </a:lnTo>
                <a:lnTo>
                  <a:pt x="253" y="131"/>
                </a:lnTo>
                <a:lnTo>
                  <a:pt x="252" y="118"/>
                </a:lnTo>
                <a:lnTo>
                  <a:pt x="248" y="105"/>
                </a:lnTo>
                <a:lnTo>
                  <a:pt x="248" y="105"/>
                </a:lnTo>
                <a:lnTo>
                  <a:pt x="240" y="91"/>
                </a:lnTo>
                <a:lnTo>
                  <a:pt x="233" y="78"/>
                </a:lnTo>
                <a:lnTo>
                  <a:pt x="224" y="65"/>
                </a:lnTo>
                <a:lnTo>
                  <a:pt x="213" y="55"/>
                </a:lnTo>
                <a:lnTo>
                  <a:pt x="213" y="55"/>
                </a:lnTo>
                <a:lnTo>
                  <a:pt x="196" y="44"/>
                </a:lnTo>
                <a:lnTo>
                  <a:pt x="179" y="35"/>
                </a:lnTo>
                <a:lnTo>
                  <a:pt x="161" y="31"/>
                </a:lnTo>
                <a:lnTo>
                  <a:pt x="140" y="30"/>
                </a:lnTo>
                <a:lnTo>
                  <a:pt x="140" y="3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1" name="Freeform 45"/>
          <p:cNvSpPr>
            <a:spLocks noEditPoints="1"/>
          </p:cNvSpPr>
          <p:nvPr/>
        </p:nvSpPr>
        <p:spPr bwMode="auto">
          <a:xfrm>
            <a:off x="7238019" y="3202763"/>
            <a:ext cx="404294" cy="401486"/>
          </a:xfrm>
          <a:custGeom>
            <a:avLst/>
            <a:gdLst/>
            <a:ahLst/>
            <a:cxnLst>
              <a:cxn ang="0">
                <a:pos x="115" y="1"/>
              </a:cxn>
              <a:cxn ang="0">
                <a:pos x="63" y="24"/>
              </a:cxn>
              <a:cxn ang="0">
                <a:pos x="25" y="62"/>
              </a:cxn>
              <a:cxn ang="0">
                <a:pos x="4" y="114"/>
              </a:cxn>
              <a:cxn ang="0">
                <a:pos x="0" y="157"/>
              </a:cxn>
              <a:cxn ang="0">
                <a:pos x="17" y="211"/>
              </a:cxn>
              <a:cxn ang="0">
                <a:pos x="52" y="253"/>
              </a:cxn>
              <a:cxn ang="0">
                <a:pos x="100" y="279"/>
              </a:cxn>
              <a:cxn ang="0">
                <a:pos x="143" y="286"/>
              </a:cxn>
              <a:cxn ang="0">
                <a:pos x="200" y="275"/>
              </a:cxn>
              <a:cxn ang="0">
                <a:pos x="245" y="244"/>
              </a:cxn>
              <a:cxn ang="0">
                <a:pos x="276" y="198"/>
              </a:cxn>
              <a:cxn ang="0">
                <a:pos x="287" y="142"/>
              </a:cxn>
              <a:cxn ang="0">
                <a:pos x="280" y="100"/>
              </a:cxn>
              <a:cxn ang="0">
                <a:pos x="254" y="51"/>
              </a:cxn>
              <a:cxn ang="0">
                <a:pos x="212" y="16"/>
              </a:cxn>
              <a:cxn ang="0">
                <a:pos x="158" y="0"/>
              </a:cxn>
              <a:cxn ang="0">
                <a:pos x="199" y="211"/>
              </a:cxn>
              <a:cxn ang="0">
                <a:pos x="176" y="199"/>
              </a:cxn>
              <a:cxn ang="0">
                <a:pos x="119" y="188"/>
              </a:cxn>
              <a:cxn ang="0">
                <a:pos x="67" y="196"/>
              </a:cxn>
              <a:cxn ang="0">
                <a:pos x="58" y="190"/>
              </a:cxn>
              <a:cxn ang="0">
                <a:pos x="60" y="179"/>
              </a:cxn>
              <a:cxn ang="0">
                <a:pos x="91" y="172"/>
              </a:cxn>
              <a:cxn ang="0">
                <a:pos x="163" y="175"/>
              </a:cxn>
              <a:cxn ang="0">
                <a:pos x="206" y="196"/>
              </a:cxn>
              <a:cxn ang="0">
                <a:pos x="206" y="209"/>
              </a:cxn>
              <a:cxn ang="0">
                <a:pos x="215" y="174"/>
              </a:cxn>
              <a:cxn ang="0">
                <a:pos x="208" y="170"/>
              </a:cxn>
              <a:cxn ang="0">
                <a:pos x="117" y="148"/>
              </a:cxn>
              <a:cxn ang="0">
                <a:pos x="69" y="153"/>
              </a:cxn>
              <a:cxn ang="0">
                <a:pos x="54" y="151"/>
              </a:cxn>
              <a:cxn ang="0">
                <a:pos x="52" y="138"/>
              </a:cxn>
              <a:cxn ang="0">
                <a:pos x="60" y="131"/>
              </a:cxn>
              <a:cxn ang="0">
                <a:pos x="117" y="124"/>
              </a:cxn>
              <a:cxn ang="0">
                <a:pos x="219" y="150"/>
              </a:cxn>
              <a:cxn ang="0">
                <a:pos x="226" y="161"/>
              </a:cxn>
              <a:cxn ang="0">
                <a:pos x="215" y="174"/>
              </a:cxn>
              <a:cxn ang="0">
                <a:pos x="228" y="127"/>
              </a:cxn>
              <a:cxn ang="0">
                <a:pos x="204" y="116"/>
              </a:cxn>
              <a:cxn ang="0">
                <a:pos x="121" y="101"/>
              </a:cxn>
              <a:cxn ang="0">
                <a:pos x="63" y="109"/>
              </a:cxn>
              <a:cxn ang="0">
                <a:pos x="45" y="107"/>
              </a:cxn>
              <a:cxn ang="0">
                <a:pos x="43" y="92"/>
              </a:cxn>
              <a:cxn ang="0">
                <a:pos x="52" y="83"/>
              </a:cxn>
              <a:cxn ang="0">
                <a:pos x="121" y="74"/>
              </a:cxn>
              <a:cxn ang="0">
                <a:pos x="212" y="90"/>
              </a:cxn>
              <a:cxn ang="0">
                <a:pos x="245" y="107"/>
              </a:cxn>
              <a:cxn ang="0">
                <a:pos x="245" y="120"/>
              </a:cxn>
              <a:cxn ang="0">
                <a:pos x="232" y="129"/>
              </a:cxn>
            </a:cxnLst>
            <a:rect l="0" t="0" r="r" b="b"/>
            <a:pathLst>
              <a:path w="287" h="286">
                <a:moveTo>
                  <a:pt x="143" y="0"/>
                </a:moveTo>
                <a:lnTo>
                  <a:pt x="143" y="0"/>
                </a:lnTo>
                <a:lnTo>
                  <a:pt x="130" y="0"/>
                </a:lnTo>
                <a:lnTo>
                  <a:pt x="115" y="1"/>
                </a:lnTo>
                <a:lnTo>
                  <a:pt x="100" y="5"/>
                </a:lnTo>
                <a:lnTo>
                  <a:pt x="88" y="11"/>
                </a:lnTo>
                <a:lnTo>
                  <a:pt x="76" y="16"/>
                </a:lnTo>
                <a:lnTo>
                  <a:pt x="63" y="24"/>
                </a:lnTo>
                <a:lnTo>
                  <a:pt x="52" y="31"/>
                </a:lnTo>
                <a:lnTo>
                  <a:pt x="43" y="40"/>
                </a:lnTo>
                <a:lnTo>
                  <a:pt x="34" y="51"/>
                </a:lnTo>
                <a:lnTo>
                  <a:pt x="25" y="62"/>
                </a:lnTo>
                <a:lnTo>
                  <a:pt x="17" y="74"/>
                </a:lnTo>
                <a:lnTo>
                  <a:pt x="12" y="87"/>
                </a:lnTo>
                <a:lnTo>
                  <a:pt x="8" y="100"/>
                </a:lnTo>
                <a:lnTo>
                  <a:pt x="4" y="114"/>
                </a:lnTo>
                <a:lnTo>
                  <a:pt x="0" y="127"/>
                </a:lnTo>
                <a:lnTo>
                  <a:pt x="0" y="142"/>
                </a:lnTo>
                <a:lnTo>
                  <a:pt x="0" y="142"/>
                </a:lnTo>
                <a:lnTo>
                  <a:pt x="0" y="157"/>
                </a:lnTo>
                <a:lnTo>
                  <a:pt x="4" y="172"/>
                </a:lnTo>
                <a:lnTo>
                  <a:pt x="8" y="185"/>
                </a:lnTo>
                <a:lnTo>
                  <a:pt x="12" y="198"/>
                </a:lnTo>
                <a:lnTo>
                  <a:pt x="17" y="211"/>
                </a:lnTo>
                <a:lnTo>
                  <a:pt x="25" y="224"/>
                </a:lnTo>
                <a:lnTo>
                  <a:pt x="34" y="233"/>
                </a:lnTo>
                <a:lnTo>
                  <a:pt x="43" y="244"/>
                </a:lnTo>
                <a:lnTo>
                  <a:pt x="52" y="253"/>
                </a:lnTo>
                <a:lnTo>
                  <a:pt x="63" y="261"/>
                </a:lnTo>
                <a:lnTo>
                  <a:pt x="76" y="268"/>
                </a:lnTo>
                <a:lnTo>
                  <a:pt x="88" y="275"/>
                </a:lnTo>
                <a:lnTo>
                  <a:pt x="100" y="279"/>
                </a:lnTo>
                <a:lnTo>
                  <a:pt x="115" y="283"/>
                </a:lnTo>
                <a:lnTo>
                  <a:pt x="130" y="285"/>
                </a:lnTo>
                <a:lnTo>
                  <a:pt x="143" y="286"/>
                </a:lnTo>
                <a:lnTo>
                  <a:pt x="143" y="286"/>
                </a:lnTo>
                <a:lnTo>
                  <a:pt x="158" y="285"/>
                </a:lnTo>
                <a:lnTo>
                  <a:pt x="173" y="283"/>
                </a:lnTo>
                <a:lnTo>
                  <a:pt x="187" y="279"/>
                </a:lnTo>
                <a:lnTo>
                  <a:pt x="200" y="275"/>
                </a:lnTo>
                <a:lnTo>
                  <a:pt x="212" y="268"/>
                </a:lnTo>
                <a:lnTo>
                  <a:pt x="225" y="261"/>
                </a:lnTo>
                <a:lnTo>
                  <a:pt x="236" y="253"/>
                </a:lnTo>
                <a:lnTo>
                  <a:pt x="245" y="244"/>
                </a:lnTo>
                <a:lnTo>
                  <a:pt x="254" y="233"/>
                </a:lnTo>
                <a:lnTo>
                  <a:pt x="263" y="224"/>
                </a:lnTo>
                <a:lnTo>
                  <a:pt x="271" y="211"/>
                </a:lnTo>
                <a:lnTo>
                  <a:pt x="276" y="198"/>
                </a:lnTo>
                <a:lnTo>
                  <a:pt x="280" y="185"/>
                </a:lnTo>
                <a:lnTo>
                  <a:pt x="284" y="172"/>
                </a:lnTo>
                <a:lnTo>
                  <a:pt x="286" y="157"/>
                </a:lnTo>
                <a:lnTo>
                  <a:pt x="287" y="142"/>
                </a:lnTo>
                <a:lnTo>
                  <a:pt x="287" y="142"/>
                </a:lnTo>
                <a:lnTo>
                  <a:pt x="286" y="127"/>
                </a:lnTo>
                <a:lnTo>
                  <a:pt x="284" y="114"/>
                </a:lnTo>
                <a:lnTo>
                  <a:pt x="280" y="100"/>
                </a:lnTo>
                <a:lnTo>
                  <a:pt x="276" y="87"/>
                </a:lnTo>
                <a:lnTo>
                  <a:pt x="271" y="74"/>
                </a:lnTo>
                <a:lnTo>
                  <a:pt x="263" y="62"/>
                </a:lnTo>
                <a:lnTo>
                  <a:pt x="254" y="51"/>
                </a:lnTo>
                <a:lnTo>
                  <a:pt x="245" y="40"/>
                </a:lnTo>
                <a:lnTo>
                  <a:pt x="236" y="31"/>
                </a:lnTo>
                <a:lnTo>
                  <a:pt x="225" y="24"/>
                </a:lnTo>
                <a:lnTo>
                  <a:pt x="212" y="16"/>
                </a:lnTo>
                <a:lnTo>
                  <a:pt x="200" y="11"/>
                </a:lnTo>
                <a:lnTo>
                  <a:pt x="187" y="5"/>
                </a:lnTo>
                <a:lnTo>
                  <a:pt x="173" y="1"/>
                </a:lnTo>
                <a:lnTo>
                  <a:pt x="158" y="0"/>
                </a:lnTo>
                <a:lnTo>
                  <a:pt x="143" y="0"/>
                </a:lnTo>
                <a:lnTo>
                  <a:pt x="143" y="0"/>
                </a:lnTo>
                <a:close/>
                <a:moveTo>
                  <a:pt x="199" y="211"/>
                </a:moveTo>
                <a:lnTo>
                  <a:pt x="199" y="211"/>
                </a:lnTo>
                <a:lnTo>
                  <a:pt x="197" y="211"/>
                </a:lnTo>
                <a:lnTo>
                  <a:pt x="193" y="209"/>
                </a:lnTo>
                <a:lnTo>
                  <a:pt x="193" y="209"/>
                </a:lnTo>
                <a:lnTo>
                  <a:pt x="176" y="199"/>
                </a:lnTo>
                <a:lnTo>
                  <a:pt x="158" y="194"/>
                </a:lnTo>
                <a:lnTo>
                  <a:pt x="139" y="190"/>
                </a:lnTo>
                <a:lnTo>
                  <a:pt x="119" y="188"/>
                </a:lnTo>
                <a:lnTo>
                  <a:pt x="119" y="188"/>
                </a:lnTo>
                <a:lnTo>
                  <a:pt x="97" y="190"/>
                </a:lnTo>
                <a:lnTo>
                  <a:pt x="75" y="194"/>
                </a:lnTo>
                <a:lnTo>
                  <a:pt x="75" y="194"/>
                </a:lnTo>
                <a:lnTo>
                  <a:pt x="67" y="196"/>
                </a:lnTo>
                <a:lnTo>
                  <a:pt x="67" y="196"/>
                </a:lnTo>
                <a:lnTo>
                  <a:pt x="63" y="196"/>
                </a:lnTo>
                <a:lnTo>
                  <a:pt x="60" y="192"/>
                </a:lnTo>
                <a:lnTo>
                  <a:pt x="58" y="190"/>
                </a:lnTo>
                <a:lnTo>
                  <a:pt x="58" y="187"/>
                </a:lnTo>
                <a:lnTo>
                  <a:pt x="58" y="187"/>
                </a:lnTo>
                <a:lnTo>
                  <a:pt x="58" y="183"/>
                </a:lnTo>
                <a:lnTo>
                  <a:pt x="60" y="179"/>
                </a:lnTo>
                <a:lnTo>
                  <a:pt x="62" y="177"/>
                </a:lnTo>
                <a:lnTo>
                  <a:pt x="65" y="177"/>
                </a:lnTo>
                <a:lnTo>
                  <a:pt x="65" y="177"/>
                </a:lnTo>
                <a:lnTo>
                  <a:pt x="91" y="172"/>
                </a:lnTo>
                <a:lnTo>
                  <a:pt x="119" y="170"/>
                </a:lnTo>
                <a:lnTo>
                  <a:pt x="119" y="170"/>
                </a:lnTo>
                <a:lnTo>
                  <a:pt x="141" y="172"/>
                </a:lnTo>
                <a:lnTo>
                  <a:pt x="163" y="175"/>
                </a:lnTo>
                <a:lnTo>
                  <a:pt x="184" y="183"/>
                </a:lnTo>
                <a:lnTo>
                  <a:pt x="202" y="192"/>
                </a:lnTo>
                <a:lnTo>
                  <a:pt x="202" y="192"/>
                </a:lnTo>
                <a:lnTo>
                  <a:pt x="206" y="196"/>
                </a:lnTo>
                <a:lnTo>
                  <a:pt x="208" y="201"/>
                </a:lnTo>
                <a:lnTo>
                  <a:pt x="208" y="201"/>
                </a:lnTo>
                <a:lnTo>
                  <a:pt x="208" y="205"/>
                </a:lnTo>
                <a:lnTo>
                  <a:pt x="206" y="209"/>
                </a:lnTo>
                <a:lnTo>
                  <a:pt x="202" y="211"/>
                </a:lnTo>
                <a:lnTo>
                  <a:pt x="199" y="211"/>
                </a:lnTo>
                <a:lnTo>
                  <a:pt x="199" y="211"/>
                </a:lnTo>
                <a:close/>
                <a:moveTo>
                  <a:pt x="215" y="174"/>
                </a:moveTo>
                <a:lnTo>
                  <a:pt x="215" y="174"/>
                </a:lnTo>
                <a:lnTo>
                  <a:pt x="212" y="172"/>
                </a:lnTo>
                <a:lnTo>
                  <a:pt x="208" y="170"/>
                </a:lnTo>
                <a:lnTo>
                  <a:pt x="208" y="170"/>
                </a:lnTo>
                <a:lnTo>
                  <a:pt x="189" y="161"/>
                </a:lnTo>
                <a:lnTo>
                  <a:pt x="167" y="153"/>
                </a:lnTo>
                <a:lnTo>
                  <a:pt x="143" y="150"/>
                </a:lnTo>
                <a:lnTo>
                  <a:pt x="117" y="148"/>
                </a:lnTo>
                <a:lnTo>
                  <a:pt x="117" y="148"/>
                </a:lnTo>
                <a:lnTo>
                  <a:pt x="91" y="150"/>
                </a:lnTo>
                <a:lnTo>
                  <a:pt x="69" y="153"/>
                </a:lnTo>
                <a:lnTo>
                  <a:pt x="69" y="153"/>
                </a:lnTo>
                <a:lnTo>
                  <a:pt x="63" y="155"/>
                </a:lnTo>
                <a:lnTo>
                  <a:pt x="63" y="155"/>
                </a:lnTo>
                <a:lnTo>
                  <a:pt x="58" y="153"/>
                </a:lnTo>
                <a:lnTo>
                  <a:pt x="54" y="151"/>
                </a:lnTo>
                <a:lnTo>
                  <a:pt x="52" y="148"/>
                </a:lnTo>
                <a:lnTo>
                  <a:pt x="52" y="144"/>
                </a:lnTo>
                <a:lnTo>
                  <a:pt x="52" y="144"/>
                </a:lnTo>
                <a:lnTo>
                  <a:pt x="52" y="138"/>
                </a:lnTo>
                <a:lnTo>
                  <a:pt x="54" y="137"/>
                </a:lnTo>
                <a:lnTo>
                  <a:pt x="56" y="133"/>
                </a:lnTo>
                <a:lnTo>
                  <a:pt x="60" y="131"/>
                </a:lnTo>
                <a:lnTo>
                  <a:pt x="60" y="131"/>
                </a:lnTo>
                <a:lnTo>
                  <a:pt x="86" y="125"/>
                </a:lnTo>
                <a:lnTo>
                  <a:pt x="100" y="124"/>
                </a:lnTo>
                <a:lnTo>
                  <a:pt x="117" y="124"/>
                </a:lnTo>
                <a:lnTo>
                  <a:pt x="117" y="124"/>
                </a:lnTo>
                <a:lnTo>
                  <a:pt x="145" y="125"/>
                </a:lnTo>
                <a:lnTo>
                  <a:pt x="171" y="131"/>
                </a:lnTo>
                <a:lnTo>
                  <a:pt x="197" y="138"/>
                </a:lnTo>
                <a:lnTo>
                  <a:pt x="219" y="150"/>
                </a:lnTo>
                <a:lnTo>
                  <a:pt x="219" y="150"/>
                </a:lnTo>
                <a:lnTo>
                  <a:pt x="225" y="155"/>
                </a:lnTo>
                <a:lnTo>
                  <a:pt x="226" y="161"/>
                </a:lnTo>
                <a:lnTo>
                  <a:pt x="226" y="161"/>
                </a:lnTo>
                <a:lnTo>
                  <a:pt x="225" y="166"/>
                </a:lnTo>
                <a:lnTo>
                  <a:pt x="223" y="170"/>
                </a:lnTo>
                <a:lnTo>
                  <a:pt x="219" y="172"/>
                </a:lnTo>
                <a:lnTo>
                  <a:pt x="215" y="174"/>
                </a:lnTo>
                <a:lnTo>
                  <a:pt x="215" y="174"/>
                </a:lnTo>
                <a:close/>
                <a:moveTo>
                  <a:pt x="232" y="129"/>
                </a:moveTo>
                <a:lnTo>
                  <a:pt x="232" y="129"/>
                </a:lnTo>
                <a:lnTo>
                  <a:pt x="228" y="127"/>
                </a:lnTo>
                <a:lnTo>
                  <a:pt x="225" y="125"/>
                </a:lnTo>
                <a:lnTo>
                  <a:pt x="225" y="125"/>
                </a:lnTo>
                <a:lnTo>
                  <a:pt x="215" y="122"/>
                </a:lnTo>
                <a:lnTo>
                  <a:pt x="204" y="116"/>
                </a:lnTo>
                <a:lnTo>
                  <a:pt x="178" y="109"/>
                </a:lnTo>
                <a:lnTo>
                  <a:pt x="149" y="103"/>
                </a:lnTo>
                <a:lnTo>
                  <a:pt x="121" y="101"/>
                </a:lnTo>
                <a:lnTo>
                  <a:pt x="121" y="101"/>
                </a:lnTo>
                <a:lnTo>
                  <a:pt x="91" y="103"/>
                </a:lnTo>
                <a:lnTo>
                  <a:pt x="76" y="105"/>
                </a:lnTo>
                <a:lnTo>
                  <a:pt x="63" y="109"/>
                </a:lnTo>
                <a:lnTo>
                  <a:pt x="63" y="109"/>
                </a:lnTo>
                <a:lnTo>
                  <a:pt x="56" y="111"/>
                </a:lnTo>
                <a:lnTo>
                  <a:pt x="56" y="111"/>
                </a:lnTo>
                <a:lnTo>
                  <a:pt x="50" y="109"/>
                </a:lnTo>
                <a:lnTo>
                  <a:pt x="45" y="107"/>
                </a:lnTo>
                <a:lnTo>
                  <a:pt x="43" y="103"/>
                </a:lnTo>
                <a:lnTo>
                  <a:pt x="41" y="98"/>
                </a:lnTo>
                <a:lnTo>
                  <a:pt x="41" y="98"/>
                </a:lnTo>
                <a:lnTo>
                  <a:pt x="43" y="92"/>
                </a:lnTo>
                <a:lnTo>
                  <a:pt x="45" y="88"/>
                </a:lnTo>
                <a:lnTo>
                  <a:pt x="49" y="85"/>
                </a:lnTo>
                <a:lnTo>
                  <a:pt x="52" y="83"/>
                </a:lnTo>
                <a:lnTo>
                  <a:pt x="52" y="83"/>
                </a:lnTo>
                <a:lnTo>
                  <a:pt x="67" y="79"/>
                </a:lnTo>
                <a:lnTo>
                  <a:pt x="84" y="77"/>
                </a:lnTo>
                <a:lnTo>
                  <a:pt x="102" y="75"/>
                </a:lnTo>
                <a:lnTo>
                  <a:pt x="121" y="74"/>
                </a:lnTo>
                <a:lnTo>
                  <a:pt x="121" y="74"/>
                </a:lnTo>
                <a:lnTo>
                  <a:pt x="152" y="75"/>
                </a:lnTo>
                <a:lnTo>
                  <a:pt x="184" y="81"/>
                </a:lnTo>
                <a:lnTo>
                  <a:pt x="212" y="90"/>
                </a:lnTo>
                <a:lnTo>
                  <a:pt x="226" y="96"/>
                </a:lnTo>
                <a:lnTo>
                  <a:pt x="239" y="101"/>
                </a:lnTo>
                <a:lnTo>
                  <a:pt x="239" y="101"/>
                </a:lnTo>
                <a:lnTo>
                  <a:pt x="245" y="107"/>
                </a:lnTo>
                <a:lnTo>
                  <a:pt x="245" y="111"/>
                </a:lnTo>
                <a:lnTo>
                  <a:pt x="247" y="114"/>
                </a:lnTo>
                <a:lnTo>
                  <a:pt x="247" y="114"/>
                </a:lnTo>
                <a:lnTo>
                  <a:pt x="245" y="120"/>
                </a:lnTo>
                <a:lnTo>
                  <a:pt x="241" y="125"/>
                </a:lnTo>
                <a:lnTo>
                  <a:pt x="237" y="127"/>
                </a:lnTo>
                <a:lnTo>
                  <a:pt x="232" y="129"/>
                </a:lnTo>
                <a:lnTo>
                  <a:pt x="232" y="12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nvGrpSpPr>
          <p:cNvPr id="62" name="Group 249"/>
          <p:cNvGrpSpPr/>
          <p:nvPr/>
        </p:nvGrpSpPr>
        <p:grpSpPr>
          <a:xfrm>
            <a:off x="8105066" y="2437472"/>
            <a:ext cx="362180" cy="423948"/>
            <a:chOff x="7058830" y="2223158"/>
            <a:chExt cx="277296" cy="324587"/>
          </a:xfrm>
        </p:grpSpPr>
        <p:sp>
          <p:nvSpPr>
            <p:cNvPr id="42" name="Freeform 46"/>
            <p:cNvSpPr>
              <a:spLocks noEditPoints="1"/>
            </p:cNvSpPr>
            <p:nvPr/>
          </p:nvSpPr>
          <p:spPr bwMode="auto">
            <a:xfrm>
              <a:off x="7058830" y="2356432"/>
              <a:ext cx="277296" cy="191313"/>
            </a:xfrm>
            <a:custGeom>
              <a:avLst/>
              <a:gdLst/>
              <a:ahLst/>
              <a:cxnLst>
                <a:cxn ang="0">
                  <a:pos x="248" y="20"/>
                </a:cxn>
                <a:cxn ang="0">
                  <a:pos x="224" y="4"/>
                </a:cxn>
                <a:cxn ang="0">
                  <a:pos x="176" y="0"/>
                </a:cxn>
                <a:cxn ang="0">
                  <a:pos x="79" y="0"/>
                </a:cxn>
                <a:cxn ang="0">
                  <a:pos x="31" y="4"/>
                </a:cxn>
                <a:cxn ang="0">
                  <a:pos x="9" y="20"/>
                </a:cxn>
                <a:cxn ang="0">
                  <a:pos x="2" y="45"/>
                </a:cxn>
                <a:cxn ang="0">
                  <a:pos x="0" y="91"/>
                </a:cxn>
                <a:cxn ang="0">
                  <a:pos x="3" y="150"/>
                </a:cxn>
                <a:cxn ang="0">
                  <a:pos x="15" y="169"/>
                </a:cxn>
                <a:cxn ang="0">
                  <a:pos x="31" y="176"/>
                </a:cxn>
                <a:cxn ang="0">
                  <a:pos x="127" y="180"/>
                </a:cxn>
                <a:cxn ang="0">
                  <a:pos x="200" y="178"/>
                </a:cxn>
                <a:cxn ang="0">
                  <a:pos x="235" y="174"/>
                </a:cxn>
                <a:cxn ang="0">
                  <a:pos x="252" y="150"/>
                </a:cxn>
                <a:cxn ang="0">
                  <a:pos x="255" y="120"/>
                </a:cxn>
                <a:cxn ang="0">
                  <a:pos x="255" y="59"/>
                </a:cxn>
                <a:cxn ang="0">
                  <a:pos x="252" y="30"/>
                </a:cxn>
                <a:cxn ang="0">
                  <a:pos x="55" y="143"/>
                </a:cxn>
                <a:cxn ang="0">
                  <a:pos x="18" y="45"/>
                </a:cxn>
                <a:cxn ang="0">
                  <a:pos x="74" y="45"/>
                </a:cxn>
                <a:cxn ang="0">
                  <a:pos x="105" y="133"/>
                </a:cxn>
                <a:cxn ang="0">
                  <a:pos x="90" y="144"/>
                </a:cxn>
                <a:cxn ang="0">
                  <a:pos x="81" y="143"/>
                </a:cxn>
                <a:cxn ang="0">
                  <a:pos x="76" y="126"/>
                </a:cxn>
                <a:cxn ang="0">
                  <a:pos x="90" y="120"/>
                </a:cxn>
                <a:cxn ang="0">
                  <a:pos x="90" y="126"/>
                </a:cxn>
                <a:cxn ang="0">
                  <a:pos x="94" y="130"/>
                </a:cxn>
                <a:cxn ang="0">
                  <a:pos x="105" y="57"/>
                </a:cxn>
                <a:cxn ang="0">
                  <a:pos x="179" y="117"/>
                </a:cxn>
                <a:cxn ang="0">
                  <a:pos x="177" y="135"/>
                </a:cxn>
                <a:cxn ang="0">
                  <a:pos x="170" y="144"/>
                </a:cxn>
                <a:cxn ang="0">
                  <a:pos x="161" y="144"/>
                </a:cxn>
                <a:cxn ang="0">
                  <a:pos x="150" y="143"/>
                </a:cxn>
                <a:cxn ang="0">
                  <a:pos x="150" y="28"/>
                </a:cxn>
                <a:cxn ang="0">
                  <a:pos x="157" y="59"/>
                </a:cxn>
                <a:cxn ang="0">
                  <a:pos x="165" y="56"/>
                </a:cxn>
                <a:cxn ang="0">
                  <a:pos x="176" y="61"/>
                </a:cxn>
                <a:cxn ang="0">
                  <a:pos x="179" y="83"/>
                </a:cxn>
                <a:cxn ang="0">
                  <a:pos x="207" y="104"/>
                </a:cxn>
                <a:cxn ang="0">
                  <a:pos x="207" y="124"/>
                </a:cxn>
                <a:cxn ang="0">
                  <a:pos x="215" y="130"/>
                </a:cxn>
                <a:cxn ang="0">
                  <a:pos x="222" y="124"/>
                </a:cxn>
                <a:cxn ang="0">
                  <a:pos x="237" y="113"/>
                </a:cxn>
                <a:cxn ang="0">
                  <a:pos x="237" y="126"/>
                </a:cxn>
                <a:cxn ang="0">
                  <a:pos x="233" y="135"/>
                </a:cxn>
                <a:cxn ang="0">
                  <a:pos x="226" y="143"/>
                </a:cxn>
                <a:cxn ang="0">
                  <a:pos x="215" y="144"/>
                </a:cxn>
                <a:cxn ang="0">
                  <a:pos x="200" y="139"/>
                </a:cxn>
                <a:cxn ang="0">
                  <a:pos x="192" y="128"/>
                </a:cxn>
                <a:cxn ang="0">
                  <a:pos x="190" y="85"/>
                </a:cxn>
                <a:cxn ang="0">
                  <a:pos x="196" y="65"/>
                </a:cxn>
                <a:cxn ang="0">
                  <a:pos x="209" y="57"/>
                </a:cxn>
                <a:cxn ang="0">
                  <a:pos x="220" y="57"/>
                </a:cxn>
                <a:cxn ang="0">
                  <a:pos x="233" y="65"/>
                </a:cxn>
                <a:cxn ang="0">
                  <a:pos x="237" y="85"/>
                </a:cxn>
              </a:cxnLst>
              <a:rect l="0" t="0" r="r" b="b"/>
              <a:pathLst>
                <a:path w="257" h="180">
                  <a:moveTo>
                    <a:pt x="252" y="30"/>
                  </a:moveTo>
                  <a:lnTo>
                    <a:pt x="252" y="30"/>
                  </a:lnTo>
                  <a:lnTo>
                    <a:pt x="248" y="20"/>
                  </a:lnTo>
                  <a:lnTo>
                    <a:pt x="242" y="13"/>
                  </a:lnTo>
                  <a:lnTo>
                    <a:pt x="235" y="7"/>
                  </a:lnTo>
                  <a:lnTo>
                    <a:pt x="224" y="4"/>
                  </a:lnTo>
                  <a:lnTo>
                    <a:pt x="224" y="4"/>
                  </a:lnTo>
                  <a:lnTo>
                    <a:pt x="200" y="2"/>
                  </a:lnTo>
                  <a:lnTo>
                    <a:pt x="176" y="0"/>
                  </a:lnTo>
                  <a:lnTo>
                    <a:pt x="127" y="0"/>
                  </a:lnTo>
                  <a:lnTo>
                    <a:pt x="127" y="0"/>
                  </a:lnTo>
                  <a:lnTo>
                    <a:pt x="79" y="0"/>
                  </a:lnTo>
                  <a:lnTo>
                    <a:pt x="55" y="2"/>
                  </a:lnTo>
                  <a:lnTo>
                    <a:pt x="31" y="4"/>
                  </a:lnTo>
                  <a:lnTo>
                    <a:pt x="31" y="4"/>
                  </a:lnTo>
                  <a:lnTo>
                    <a:pt x="22" y="7"/>
                  </a:lnTo>
                  <a:lnTo>
                    <a:pt x="15" y="13"/>
                  </a:lnTo>
                  <a:lnTo>
                    <a:pt x="9" y="20"/>
                  </a:lnTo>
                  <a:lnTo>
                    <a:pt x="3" y="30"/>
                  </a:lnTo>
                  <a:lnTo>
                    <a:pt x="3" y="30"/>
                  </a:lnTo>
                  <a:lnTo>
                    <a:pt x="2" y="45"/>
                  </a:lnTo>
                  <a:lnTo>
                    <a:pt x="0" y="59"/>
                  </a:lnTo>
                  <a:lnTo>
                    <a:pt x="0" y="91"/>
                  </a:lnTo>
                  <a:lnTo>
                    <a:pt x="0" y="91"/>
                  </a:lnTo>
                  <a:lnTo>
                    <a:pt x="0" y="120"/>
                  </a:lnTo>
                  <a:lnTo>
                    <a:pt x="2" y="135"/>
                  </a:lnTo>
                  <a:lnTo>
                    <a:pt x="3" y="150"/>
                  </a:lnTo>
                  <a:lnTo>
                    <a:pt x="3" y="150"/>
                  </a:lnTo>
                  <a:lnTo>
                    <a:pt x="7" y="161"/>
                  </a:lnTo>
                  <a:lnTo>
                    <a:pt x="15" y="169"/>
                  </a:lnTo>
                  <a:lnTo>
                    <a:pt x="22" y="174"/>
                  </a:lnTo>
                  <a:lnTo>
                    <a:pt x="31" y="176"/>
                  </a:lnTo>
                  <a:lnTo>
                    <a:pt x="31" y="176"/>
                  </a:lnTo>
                  <a:lnTo>
                    <a:pt x="55" y="178"/>
                  </a:lnTo>
                  <a:lnTo>
                    <a:pt x="79" y="180"/>
                  </a:lnTo>
                  <a:lnTo>
                    <a:pt x="127" y="180"/>
                  </a:lnTo>
                  <a:lnTo>
                    <a:pt x="127" y="180"/>
                  </a:lnTo>
                  <a:lnTo>
                    <a:pt x="176" y="180"/>
                  </a:lnTo>
                  <a:lnTo>
                    <a:pt x="200" y="178"/>
                  </a:lnTo>
                  <a:lnTo>
                    <a:pt x="224" y="176"/>
                  </a:lnTo>
                  <a:lnTo>
                    <a:pt x="224" y="176"/>
                  </a:lnTo>
                  <a:lnTo>
                    <a:pt x="235" y="174"/>
                  </a:lnTo>
                  <a:lnTo>
                    <a:pt x="242" y="169"/>
                  </a:lnTo>
                  <a:lnTo>
                    <a:pt x="248" y="161"/>
                  </a:lnTo>
                  <a:lnTo>
                    <a:pt x="252" y="150"/>
                  </a:lnTo>
                  <a:lnTo>
                    <a:pt x="252" y="150"/>
                  </a:lnTo>
                  <a:lnTo>
                    <a:pt x="255" y="135"/>
                  </a:lnTo>
                  <a:lnTo>
                    <a:pt x="255" y="120"/>
                  </a:lnTo>
                  <a:lnTo>
                    <a:pt x="257" y="91"/>
                  </a:lnTo>
                  <a:lnTo>
                    <a:pt x="257" y="91"/>
                  </a:lnTo>
                  <a:lnTo>
                    <a:pt x="255" y="59"/>
                  </a:lnTo>
                  <a:lnTo>
                    <a:pt x="255" y="45"/>
                  </a:lnTo>
                  <a:lnTo>
                    <a:pt x="252" y="30"/>
                  </a:lnTo>
                  <a:lnTo>
                    <a:pt x="252" y="30"/>
                  </a:lnTo>
                  <a:close/>
                  <a:moveTo>
                    <a:pt x="74" y="45"/>
                  </a:moveTo>
                  <a:lnTo>
                    <a:pt x="55" y="45"/>
                  </a:lnTo>
                  <a:lnTo>
                    <a:pt x="55" y="143"/>
                  </a:lnTo>
                  <a:lnTo>
                    <a:pt x="37" y="143"/>
                  </a:lnTo>
                  <a:lnTo>
                    <a:pt x="37" y="45"/>
                  </a:lnTo>
                  <a:lnTo>
                    <a:pt x="18" y="45"/>
                  </a:lnTo>
                  <a:lnTo>
                    <a:pt x="18" y="28"/>
                  </a:lnTo>
                  <a:lnTo>
                    <a:pt x="74" y="28"/>
                  </a:lnTo>
                  <a:lnTo>
                    <a:pt x="74" y="45"/>
                  </a:lnTo>
                  <a:close/>
                  <a:moveTo>
                    <a:pt x="120" y="143"/>
                  </a:moveTo>
                  <a:lnTo>
                    <a:pt x="105" y="143"/>
                  </a:lnTo>
                  <a:lnTo>
                    <a:pt x="105" y="133"/>
                  </a:lnTo>
                  <a:lnTo>
                    <a:pt x="105" y="133"/>
                  </a:lnTo>
                  <a:lnTo>
                    <a:pt x="96" y="143"/>
                  </a:lnTo>
                  <a:lnTo>
                    <a:pt x="90" y="144"/>
                  </a:lnTo>
                  <a:lnTo>
                    <a:pt x="87" y="144"/>
                  </a:lnTo>
                  <a:lnTo>
                    <a:pt x="87" y="144"/>
                  </a:lnTo>
                  <a:lnTo>
                    <a:pt x="81" y="143"/>
                  </a:lnTo>
                  <a:lnTo>
                    <a:pt x="78" y="137"/>
                  </a:lnTo>
                  <a:lnTo>
                    <a:pt x="78" y="137"/>
                  </a:lnTo>
                  <a:lnTo>
                    <a:pt x="76" y="126"/>
                  </a:lnTo>
                  <a:lnTo>
                    <a:pt x="76" y="57"/>
                  </a:lnTo>
                  <a:lnTo>
                    <a:pt x="90" y="57"/>
                  </a:lnTo>
                  <a:lnTo>
                    <a:pt x="90" y="120"/>
                  </a:lnTo>
                  <a:lnTo>
                    <a:pt x="90" y="120"/>
                  </a:lnTo>
                  <a:lnTo>
                    <a:pt x="90" y="126"/>
                  </a:lnTo>
                  <a:lnTo>
                    <a:pt x="90" y="126"/>
                  </a:lnTo>
                  <a:lnTo>
                    <a:pt x="92" y="130"/>
                  </a:lnTo>
                  <a:lnTo>
                    <a:pt x="94" y="130"/>
                  </a:lnTo>
                  <a:lnTo>
                    <a:pt x="94" y="130"/>
                  </a:lnTo>
                  <a:lnTo>
                    <a:pt x="100" y="128"/>
                  </a:lnTo>
                  <a:lnTo>
                    <a:pt x="105" y="122"/>
                  </a:lnTo>
                  <a:lnTo>
                    <a:pt x="105" y="57"/>
                  </a:lnTo>
                  <a:lnTo>
                    <a:pt x="120" y="57"/>
                  </a:lnTo>
                  <a:lnTo>
                    <a:pt x="120" y="143"/>
                  </a:lnTo>
                  <a:close/>
                  <a:moveTo>
                    <a:pt x="179" y="117"/>
                  </a:moveTo>
                  <a:lnTo>
                    <a:pt x="179" y="117"/>
                  </a:lnTo>
                  <a:lnTo>
                    <a:pt x="177" y="135"/>
                  </a:lnTo>
                  <a:lnTo>
                    <a:pt x="177" y="135"/>
                  </a:lnTo>
                  <a:lnTo>
                    <a:pt x="176" y="139"/>
                  </a:lnTo>
                  <a:lnTo>
                    <a:pt x="172" y="143"/>
                  </a:lnTo>
                  <a:lnTo>
                    <a:pt x="170" y="144"/>
                  </a:lnTo>
                  <a:lnTo>
                    <a:pt x="165" y="144"/>
                  </a:lnTo>
                  <a:lnTo>
                    <a:pt x="165" y="144"/>
                  </a:lnTo>
                  <a:lnTo>
                    <a:pt x="161" y="144"/>
                  </a:lnTo>
                  <a:lnTo>
                    <a:pt x="157" y="143"/>
                  </a:lnTo>
                  <a:lnTo>
                    <a:pt x="150" y="135"/>
                  </a:lnTo>
                  <a:lnTo>
                    <a:pt x="150" y="143"/>
                  </a:lnTo>
                  <a:lnTo>
                    <a:pt x="133" y="143"/>
                  </a:lnTo>
                  <a:lnTo>
                    <a:pt x="133" y="28"/>
                  </a:lnTo>
                  <a:lnTo>
                    <a:pt x="150" y="28"/>
                  </a:lnTo>
                  <a:lnTo>
                    <a:pt x="150" y="65"/>
                  </a:lnTo>
                  <a:lnTo>
                    <a:pt x="150" y="65"/>
                  </a:lnTo>
                  <a:lnTo>
                    <a:pt x="157" y="59"/>
                  </a:lnTo>
                  <a:lnTo>
                    <a:pt x="161" y="57"/>
                  </a:lnTo>
                  <a:lnTo>
                    <a:pt x="165" y="56"/>
                  </a:lnTo>
                  <a:lnTo>
                    <a:pt x="165" y="56"/>
                  </a:lnTo>
                  <a:lnTo>
                    <a:pt x="170" y="57"/>
                  </a:lnTo>
                  <a:lnTo>
                    <a:pt x="172" y="59"/>
                  </a:lnTo>
                  <a:lnTo>
                    <a:pt x="176" y="61"/>
                  </a:lnTo>
                  <a:lnTo>
                    <a:pt x="177" y="67"/>
                  </a:lnTo>
                  <a:lnTo>
                    <a:pt x="177" y="67"/>
                  </a:lnTo>
                  <a:lnTo>
                    <a:pt x="179" y="83"/>
                  </a:lnTo>
                  <a:lnTo>
                    <a:pt x="179" y="117"/>
                  </a:lnTo>
                  <a:close/>
                  <a:moveTo>
                    <a:pt x="237" y="104"/>
                  </a:moveTo>
                  <a:lnTo>
                    <a:pt x="207" y="104"/>
                  </a:lnTo>
                  <a:lnTo>
                    <a:pt x="207" y="119"/>
                  </a:lnTo>
                  <a:lnTo>
                    <a:pt x="207" y="119"/>
                  </a:lnTo>
                  <a:lnTo>
                    <a:pt x="207" y="124"/>
                  </a:lnTo>
                  <a:lnTo>
                    <a:pt x="209" y="128"/>
                  </a:lnTo>
                  <a:lnTo>
                    <a:pt x="211" y="130"/>
                  </a:lnTo>
                  <a:lnTo>
                    <a:pt x="215" y="130"/>
                  </a:lnTo>
                  <a:lnTo>
                    <a:pt x="215" y="130"/>
                  </a:lnTo>
                  <a:lnTo>
                    <a:pt x="218" y="128"/>
                  </a:lnTo>
                  <a:lnTo>
                    <a:pt x="222" y="124"/>
                  </a:lnTo>
                  <a:lnTo>
                    <a:pt x="222" y="124"/>
                  </a:lnTo>
                  <a:lnTo>
                    <a:pt x="222" y="113"/>
                  </a:lnTo>
                  <a:lnTo>
                    <a:pt x="237" y="113"/>
                  </a:lnTo>
                  <a:lnTo>
                    <a:pt x="237" y="115"/>
                  </a:lnTo>
                  <a:lnTo>
                    <a:pt x="237" y="115"/>
                  </a:lnTo>
                  <a:lnTo>
                    <a:pt x="237" y="126"/>
                  </a:lnTo>
                  <a:lnTo>
                    <a:pt x="237" y="126"/>
                  </a:lnTo>
                  <a:lnTo>
                    <a:pt x="237" y="132"/>
                  </a:lnTo>
                  <a:lnTo>
                    <a:pt x="233" y="135"/>
                  </a:lnTo>
                  <a:lnTo>
                    <a:pt x="233" y="135"/>
                  </a:lnTo>
                  <a:lnTo>
                    <a:pt x="229" y="139"/>
                  </a:lnTo>
                  <a:lnTo>
                    <a:pt x="226" y="143"/>
                  </a:lnTo>
                  <a:lnTo>
                    <a:pt x="220" y="144"/>
                  </a:lnTo>
                  <a:lnTo>
                    <a:pt x="215" y="144"/>
                  </a:lnTo>
                  <a:lnTo>
                    <a:pt x="215" y="144"/>
                  </a:lnTo>
                  <a:lnTo>
                    <a:pt x="209" y="144"/>
                  </a:lnTo>
                  <a:lnTo>
                    <a:pt x="203" y="143"/>
                  </a:lnTo>
                  <a:lnTo>
                    <a:pt x="200" y="139"/>
                  </a:lnTo>
                  <a:lnTo>
                    <a:pt x="196" y="135"/>
                  </a:lnTo>
                  <a:lnTo>
                    <a:pt x="196" y="135"/>
                  </a:lnTo>
                  <a:lnTo>
                    <a:pt x="192" y="128"/>
                  </a:lnTo>
                  <a:lnTo>
                    <a:pt x="190" y="115"/>
                  </a:lnTo>
                  <a:lnTo>
                    <a:pt x="190" y="85"/>
                  </a:lnTo>
                  <a:lnTo>
                    <a:pt x="190" y="85"/>
                  </a:lnTo>
                  <a:lnTo>
                    <a:pt x="192" y="74"/>
                  </a:lnTo>
                  <a:lnTo>
                    <a:pt x="196" y="65"/>
                  </a:lnTo>
                  <a:lnTo>
                    <a:pt x="196" y="65"/>
                  </a:lnTo>
                  <a:lnTo>
                    <a:pt x="200" y="61"/>
                  </a:lnTo>
                  <a:lnTo>
                    <a:pt x="203" y="59"/>
                  </a:lnTo>
                  <a:lnTo>
                    <a:pt x="209" y="57"/>
                  </a:lnTo>
                  <a:lnTo>
                    <a:pt x="215" y="56"/>
                  </a:lnTo>
                  <a:lnTo>
                    <a:pt x="215" y="56"/>
                  </a:lnTo>
                  <a:lnTo>
                    <a:pt x="220" y="57"/>
                  </a:lnTo>
                  <a:lnTo>
                    <a:pt x="226" y="59"/>
                  </a:lnTo>
                  <a:lnTo>
                    <a:pt x="229" y="61"/>
                  </a:lnTo>
                  <a:lnTo>
                    <a:pt x="233" y="65"/>
                  </a:lnTo>
                  <a:lnTo>
                    <a:pt x="233" y="65"/>
                  </a:lnTo>
                  <a:lnTo>
                    <a:pt x="237" y="74"/>
                  </a:lnTo>
                  <a:lnTo>
                    <a:pt x="237" y="85"/>
                  </a:lnTo>
                  <a:lnTo>
                    <a:pt x="237" y="104"/>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3" name="Freeform 47"/>
            <p:cNvSpPr/>
            <p:nvPr/>
          </p:nvSpPr>
          <p:spPr bwMode="auto">
            <a:xfrm>
              <a:off x="7282386" y="2431667"/>
              <a:ext cx="15048" cy="21496"/>
            </a:xfrm>
            <a:custGeom>
              <a:avLst/>
              <a:gdLst/>
              <a:ahLst/>
              <a:cxnLst>
                <a:cxn ang="0">
                  <a:pos x="8" y="0"/>
                </a:cxn>
                <a:cxn ang="0">
                  <a:pos x="8" y="0"/>
                </a:cxn>
                <a:cxn ang="0">
                  <a:pos x="4" y="0"/>
                </a:cxn>
                <a:cxn ang="0">
                  <a:pos x="2" y="4"/>
                </a:cxn>
                <a:cxn ang="0">
                  <a:pos x="0" y="8"/>
                </a:cxn>
                <a:cxn ang="0">
                  <a:pos x="0" y="12"/>
                </a:cxn>
                <a:cxn ang="0">
                  <a:pos x="0" y="21"/>
                </a:cxn>
                <a:cxn ang="0">
                  <a:pos x="15" y="21"/>
                </a:cxn>
                <a:cxn ang="0">
                  <a:pos x="15" y="12"/>
                </a:cxn>
                <a:cxn ang="0">
                  <a:pos x="15" y="12"/>
                </a:cxn>
                <a:cxn ang="0">
                  <a:pos x="15" y="8"/>
                </a:cxn>
                <a:cxn ang="0">
                  <a:pos x="13" y="4"/>
                </a:cxn>
                <a:cxn ang="0">
                  <a:pos x="11" y="0"/>
                </a:cxn>
                <a:cxn ang="0">
                  <a:pos x="8" y="0"/>
                </a:cxn>
                <a:cxn ang="0">
                  <a:pos x="8" y="0"/>
                </a:cxn>
              </a:cxnLst>
              <a:rect l="0" t="0" r="r" b="b"/>
              <a:pathLst>
                <a:path w="15" h="21">
                  <a:moveTo>
                    <a:pt x="8" y="0"/>
                  </a:moveTo>
                  <a:lnTo>
                    <a:pt x="8" y="0"/>
                  </a:lnTo>
                  <a:lnTo>
                    <a:pt x="4" y="0"/>
                  </a:lnTo>
                  <a:lnTo>
                    <a:pt x="2" y="4"/>
                  </a:lnTo>
                  <a:lnTo>
                    <a:pt x="0" y="8"/>
                  </a:lnTo>
                  <a:lnTo>
                    <a:pt x="0" y="12"/>
                  </a:lnTo>
                  <a:lnTo>
                    <a:pt x="0" y="21"/>
                  </a:lnTo>
                  <a:lnTo>
                    <a:pt x="15" y="21"/>
                  </a:lnTo>
                  <a:lnTo>
                    <a:pt x="15" y="12"/>
                  </a:lnTo>
                  <a:lnTo>
                    <a:pt x="15" y="12"/>
                  </a:lnTo>
                  <a:lnTo>
                    <a:pt x="15" y="8"/>
                  </a:lnTo>
                  <a:lnTo>
                    <a:pt x="13" y="4"/>
                  </a:lnTo>
                  <a:lnTo>
                    <a:pt x="11" y="0"/>
                  </a:lnTo>
                  <a:lnTo>
                    <a:pt x="8" y="0"/>
                  </a:lnTo>
                  <a:lnTo>
                    <a:pt x="8"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4" name="Freeform 48"/>
            <p:cNvSpPr/>
            <p:nvPr/>
          </p:nvSpPr>
          <p:spPr bwMode="auto">
            <a:xfrm>
              <a:off x="7220047" y="2431667"/>
              <a:ext cx="12897" cy="62338"/>
            </a:xfrm>
            <a:custGeom>
              <a:avLst/>
              <a:gdLst/>
              <a:ahLst/>
              <a:cxnLst>
                <a:cxn ang="0">
                  <a:pos x="7" y="0"/>
                </a:cxn>
                <a:cxn ang="0">
                  <a:pos x="7" y="0"/>
                </a:cxn>
                <a:cxn ang="0">
                  <a:pos x="3" y="0"/>
                </a:cxn>
                <a:cxn ang="0">
                  <a:pos x="0" y="4"/>
                </a:cxn>
                <a:cxn ang="0">
                  <a:pos x="0" y="56"/>
                </a:cxn>
                <a:cxn ang="0">
                  <a:pos x="0" y="56"/>
                </a:cxn>
                <a:cxn ang="0">
                  <a:pos x="3" y="60"/>
                </a:cxn>
                <a:cxn ang="0">
                  <a:pos x="7" y="60"/>
                </a:cxn>
                <a:cxn ang="0">
                  <a:pos x="7" y="60"/>
                </a:cxn>
                <a:cxn ang="0">
                  <a:pos x="9" y="60"/>
                </a:cxn>
                <a:cxn ang="0">
                  <a:pos x="11" y="58"/>
                </a:cxn>
                <a:cxn ang="0">
                  <a:pos x="13" y="54"/>
                </a:cxn>
                <a:cxn ang="0">
                  <a:pos x="13" y="49"/>
                </a:cxn>
                <a:cxn ang="0">
                  <a:pos x="13" y="12"/>
                </a:cxn>
                <a:cxn ang="0">
                  <a:pos x="13" y="12"/>
                </a:cxn>
                <a:cxn ang="0">
                  <a:pos x="11" y="4"/>
                </a:cxn>
                <a:cxn ang="0">
                  <a:pos x="9" y="0"/>
                </a:cxn>
                <a:cxn ang="0">
                  <a:pos x="7" y="0"/>
                </a:cxn>
                <a:cxn ang="0">
                  <a:pos x="7" y="0"/>
                </a:cxn>
              </a:cxnLst>
              <a:rect l="0" t="0" r="r" b="b"/>
              <a:pathLst>
                <a:path w="13" h="60">
                  <a:moveTo>
                    <a:pt x="7" y="0"/>
                  </a:moveTo>
                  <a:lnTo>
                    <a:pt x="7" y="0"/>
                  </a:lnTo>
                  <a:lnTo>
                    <a:pt x="3" y="0"/>
                  </a:lnTo>
                  <a:lnTo>
                    <a:pt x="0" y="4"/>
                  </a:lnTo>
                  <a:lnTo>
                    <a:pt x="0" y="56"/>
                  </a:lnTo>
                  <a:lnTo>
                    <a:pt x="0" y="56"/>
                  </a:lnTo>
                  <a:lnTo>
                    <a:pt x="3" y="60"/>
                  </a:lnTo>
                  <a:lnTo>
                    <a:pt x="7" y="60"/>
                  </a:lnTo>
                  <a:lnTo>
                    <a:pt x="7" y="60"/>
                  </a:lnTo>
                  <a:lnTo>
                    <a:pt x="9" y="60"/>
                  </a:lnTo>
                  <a:lnTo>
                    <a:pt x="11" y="58"/>
                  </a:lnTo>
                  <a:lnTo>
                    <a:pt x="13" y="54"/>
                  </a:lnTo>
                  <a:lnTo>
                    <a:pt x="13" y="49"/>
                  </a:lnTo>
                  <a:lnTo>
                    <a:pt x="13" y="12"/>
                  </a:lnTo>
                  <a:lnTo>
                    <a:pt x="13" y="12"/>
                  </a:lnTo>
                  <a:lnTo>
                    <a:pt x="11" y="4"/>
                  </a:lnTo>
                  <a:lnTo>
                    <a:pt x="9" y="0"/>
                  </a:lnTo>
                  <a:lnTo>
                    <a:pt x="7" y="0"/>
                  </a:lnTo>
                  <a:lnTo>
                    <a:pt x="7" y="0"/>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5" name="Freeform 49"/>
            <p:cNvSpPr/>
            <p:nvPr/>
          </p:nvSpPr>
          <p:spPr bwMode="auto">
            <a:xfrm>
              <a:off x="7224346" y="2253252"/>
              <a:ext cx="49441" cy="94581"/>
            </a:xfrm>
            <a:custGeom>
              <a:avLst/>
              <a:gdLst/>
              <a:ahLst/>
              <a:cxnLst>
                <a:cxn ang="0">
                  <a:pos x="12" y="87"/>
                </a:cxn>
                <a:cxn ang="0">
                  <a:pos x="12" y="87"/>
                </a:cxn>
                <a:cxn ang="0">
                  <a:pos x="17" y="87"/>
                </a:cxn>
                <a:cxn ang="0">
                  <a:pos x="21" y="85"/>
                </a:cxn>
                <a:cxn ang="0">
                  <a:pos x="30" y="76"/>
                </a:cxn>
                <a:cxn ang="0">
                  <a:pos x="30" y="85"/>
                </a:cxn>
                <a:cxn ang="0">
                  <a:pos x="47" y="85"/>
                </a:cxn>
                <a:cxn ang="0">
                  <a:pos x="47" y="0"/>
                </a:cxn>
                <a:cxn ang="0">
                  <a:pos x="30" y="0"/>
                </a:cxn>
                <a:cxn ang="0">
                  <a:pos x="30" y="64"/>
                </a:cxn>
                <a:cxn ang="0">
                  <a:pos x="30" y="64"/>
                </a:cxn>
                <a:cxn ang="0">
                  <a:pos x="24" y="70"/>
                </a:cxn>
                <a:cxn ang="0">
                  <a:pos x="21" y="72"/>
                </a:cxn>
                <a:cxn ang="0">
                  <a:pos x="21" y="72"/>
                </a:cxn>
                <a:cxn ang="0">
                  <a:pos x="17" y="72"/>
                </a:cxn>
                <a:cxn ang="0">
                  <a:pos x="17" y="68"/>
                </a:cxn>
                <a:cxn ang="0">
                  <a:pos x="17" y="68"/>
                </a:cxn>
                <a:cxn ang="0">
                  <a:pos x="17" y="63"/>
                </a:cxn>
                <a:cxn ang="0">
                  <a:pos x="17" y="0"/>
                </a:cxn>
                <a:cxn ang="0">
                  <a:pos x="0" y="0"/>
                </a:cxn>
                <a:cxn ang="0">
                  <a:pos x="0" y="68"/>
                </a:cxn>
                <a:cxn ang="0">
                  <a:pos x="0" y="68"/>
                </a:cxn>
                <a:cxn ang="0">
                  <a:pos x="2" y="79"/>
                </a:cxn>
                <a:cxn ang="0">
                  <a:pos x="2" y="79"/>
                </a:cxn>
                <a:cxn ang="0">
                  <a:pos x="6" y="85"/>
                </a:cxn>
                <a:cxn ang="0">
                  <a:pos x="12" y="87"/>
                </a:cxn>
                <a:cxn ang="0">
                  <a:pos x="12" y="87"/>
                </a:cxn>
              </a:cxnLst>
              <a:rect l="0" t="0" r="r" b="b"/>
              <a:pathLst>
                <a:path w="47" h="87">
                  <a:moveTo>
                    <a:pt x="12" y="87"/>
                  </a:moveTo>
                  <a:lnTo>
                    <a:pt x="12" y="87"/>
                  </a:lnTo>
                  <a:lnTo>
                    <a:pt x="17" y="87"/>
                  </a:lnTo>
                  <a:lnTo>
                    <a:pt x="21" y="85"/>
                  </a:lnTo>
                  <a:lnTo>
                    <a:pt x="30" y="76"/>
                  </a:lnTo>
                  <a:lnTo>
                    <a:pt x="30" y="85"/>
                  </a:lnTo>
                  <a:lnTo>
                    <a:pt x="47" y="85"/>
                  </a:lnTo>
                  <a:lnTo>
                    <a:pt x="47" y="0"/>
                  </a:lnTo>
                  <a:lnTo>
                    <a:pt x="30" y="0"/>
                  </a:lnTo>
                  <a:lnTo>
                    <a:pt x="30" y="64"/>
                  </a:lnTo>
                  <a:lnTo>
                    <a:pt x="30" y="64"/>
                  </a:lnTo>
                  <a:lnTo>
                    <a:pt x="24" y="70"/>
                  </a:lnTo>
                  <a:lnTo>
                    <a:pt x="21" y="72"/>
                  </a:lnTo>
                  <a:lnTo>
                    <a:pt x="21" y="72"/>
                  </a:lnTo>
                  <a:lnTo>
                    <a:pt x="17" y="72"/>
                  </a:lnTo>
                  <a:lnTo>
                    <a:pt x="17" y="68"/>
                  </a:lnTo>
                  <a:lnTo>
                    <a:pt x="17" y="68"/>
                  </a:lnTo>
                  <a:lnTo>
                    <a:pt x="17" y="63"/>
                  </a:lnTo>
                  <a:lnTo>
                    <a:pt x="17" y="0"/>
                  </a:lnTo>
                  <a:lnTo>
                    <a:pt x="0" y="0"/>
                  </a:lnTo>
                  <a:lnTo>
                    <a:pt x="0" y="68"/>
                  </a:lnTo>
                  <a:lnTo>
                    <a:pt x="0" y="68"/>
                  </a:lnTo>
                  <a:lnTo>
                    <a:pt x="2" y="79"/>
                  </a:lnTo>
                  <a:lnTo>
                    <a:pt x="2" y="79"/>
                  </a:lnTo>
                  <a:lnTo>
                    <a:pt x="6" y="85"/>
                  </a:lnTo>
                  <a:lnTo>
                    <a:pt x="12" y="87"/>
                  </a:lnTo>
                  <a:lnTo>
                    <a:pt x="12" y="8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6" name="Freeform 50"/>
            <p:cNvSpPr/>
            <p:nvPr/>
          </p:nvSpPr>
          <p:spPr bwMode="auto">
            <a:xfrm>
              <a:off x="7095372" y="2223158"/>
              <a:ext cx="64487" cy="122527"/>
            </a:xfrm>
            <a:custGeom>
              <a:avLst/>
              <a:gdLst/>
              <a:ahLst/>
              <a:cxnLst>
                <a:cxn ang="0">
                  <a:pos x="20" y="69"/>
                </a:cxn>
                <a:cxn ang="0">
                  <a:pos x="20" y="115"/>
                </a:cxn>
                <a:cxn ang="0">
                  <a:pos x="39" y="115"/>
                </a:cxn>
                <a:cxn ang="0">
                  <a:pos x="39" y="69"/>
                </a:cxn>
                <a:cxn ang="0">
                  <a:pos x="59" y="0"/>
                </a:cxn>
                <a:cxn ang="0">
                  <a:pos x="43" y="0"/>
                </a:cxn>
                <a:cxn ang="0">
                  <a:pos x="30" y="44"/>
                </a:cxn>
                <a:cxn ang="0">
                  <a:pos x="18" y="0"/>
                </a:cxn>
                <a:cxn ang="0">
                  <a:pos x="0" y="0"/>
                </a:cxn>
                <a:cxn ang="0">
                  <a:pos x="0" y="0"/>
                </a:cxn>
                <a:cxn ang="0">
                  <a:pos x="11" y="32"/>
                </a:cxn>
                <a:cxn ang="0">
                  <a:pos x="11" y="32"/>
                </a:cxn>
                <a:cxn ang="0">
                  <a:pos x="17" y="54"/>
                </a:cxn>
                <a:cxn ang="0">
                  <a:pos x="20" y="69"/>
                </a:cxn>
                <a:cxn ang="0">
                  <a:pos x="20" y="69"/>
                </a:cxn>
              </a:cxnLst>
              <a:rect l="0" t="0" r="r" b="b"/>
              <a:pathLst>
                <a:path w="59" h="115">
                  <a:moveTo>
                    <a:pt x="20" y="69"/>
                  </a:moveTo>
                  <a:lnTo>
                    <a:pt x="20" y="115"/>
                  </a:lnTo>
                  <a:lnTo>
                    <a:pt x="39" y="115"/>
                  </a:lnTo>
                  <a:lnTo>
                    <a:pt x="39" y="69"/>
                  </a:lnTo>
                  <a:lnTo>
                    <a:pt x="59" y="0"/>
                  </a:lnTo>
                  <a:lnTo>
                    <a:pt x="43" y="0"/>
                  </a:lnTo>
                  <a:lnTo>
                    <a:pt x="30" y="44"/>
                  </a:lnTo>
                  <a:lnTo>
                    <a:pt x="18" y="0"/>
                  </a:lnTo>
                  <a:lnTo>
                    <a:pt x="0" y="0"/>
                  </a:lnTo>
                  <a:lnTo>
                    <a:pt x="0" y="0"/>
                  </a:lnTo>
                  <a:lnTo>
                    <a:pt x="11" y="32"/>
                  </a:lnTo>
                  <a:lnTo>
                    <a:pt x="11" y="32"/>
                  </a:lnTo>
                  <a:lnTo>
                    <a:pt x="17" y="54"/>
                  </a:lnTo>
                  <a:lnTo>
                    <a:pt x="20" y="69"/>
                  </a:lnTo>
                  <a:lnTo>
                    <a:pt x="20" y="6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7" name="Freeform 51"/>
            <p:cNvSpPr>
              <a:spLocks noEditPoints="1"/>
            </p:cNvSpPr>
            <p:nvPr/>
          </p:nvSpPr>
          <p:spPr bwMode="auto">
            <a:xfrm>
              <a:off x="7159859" y="2251102"/>
              <a:ext cx="49441" cy="96732"/>
            </a:xfrm>
            <a:custGeom>
              <a:avLst/>
              <a:gdLst/>
              <a:ahLst/>
              <a:cxnLst>
                <a:cxn ang="0">
                  <a:pos x="24" y="89"/>
                </a:cxn>
                <a:cxn ang="0">
                  <a:pos x="24" y="89"/>
                </a:cxn>
                <a:cxn ang="0">
                  <a:pos x="30" y="89"/>
                </a:cxn>
                <a:cxn ang="0">
                  <a:pos x="33" y="87"/>
                </a:cxn>
                <a:cxn ang="0">
                  <a:pos x="39" y="83"/>
                </a:cxn>
                <a:cxn ang="0">
                  <a:pos x="43" y="79"/>
                </a:cxn>
                <a:cxn ang="0">
                  <a:pos x="43" y="79"/>
                </a:cxn>
                <a:cxn ang="0">
                  <a:pos x="46" y="72"/>
                </a:cxn>
                <a:cxn ang="0">
                  <a:pos x="46" y="59"/>
                </a:cxn>
                <a:cxn ang="0">
                  <a:pos x="46" y="29"/>
                </a:cxn>
                <a:cxn ang="0">
                  <a:pos x="46" y="29"/>
                </a:cxn>
                <a:cxn ang="0">
                  <a:pos x="46" y="16"/>
                </a:cxn>
                <a:cxn ang="0">
                  <a:pos x="43" y="9"/>
                </a:cxn>
                <a:cxn ang="0">
                  <a:pos x="43" y="9"/>
                </a:cxn>
                <a:cxn ang="0">
                  <a:pos x="39" y="5"/>
                </a:cxn>
                <a:cxn ang="0">
                  <a:pos x="33" y="2"/>
                </a:cxn>
                <a:cxn ang="0">
                  <a:pos x="30" y="0"/>
                </a:cxn>
                <a:cxn ang="0">
                  <a:pos x="24" y="0"/>
                </a:cxn>
                <a:cxn ang="0">
                  <a:pos x="24" y="0"/>
                </a:cxn>
                <a:cxn ang="0">
                  <a:pos x="19" y="0"/>
                </a:cxn>
                <a:cxn ang="0">
                  <a:pos x="13" y="2"/>
                </a:cxn>
                <a:cxn ang="0">
                  <a:pos x="9" y="5"/>
                </a:cxn>
                <a:cxn ang="0">
                  <a:pos x="6" y="9"/>
                </a:cxn>
                <a:cxn ang="0">
                  <a:pos x="6" y="9"/>
                </a:cxn>
                <a:cxn ang="0">
                  <a:pos x="2" y="16"/>
                </a:cxn>
                <a:cxn ang="0">
                  <a:pos x="0" y="29"/>
                </a:cxn>
                <a:cxn ang="0">
                  <a:pos x="0" y="59"/>
                </a:cxn>
                <a:cxn ang="0">
                  <a:pos x="0" y="59"/>
                </a:cxn>
                <a:cxn ang="0">
                  <a:pos x="2" y="72"/>
                </a:cxn>
                <a:cxn ang="0">
                  <a:pos x="6" y="79"/>
                </a:cxn>
                <a:cxn ang="0">
                  <a:pos x="6" y="79"/>
                </a:cxn>
                <a:cxn ang="0">
                  <a:pos x="9" y="83"/>
                </a:cxn>
                <a:cxn ang="0">
                  <a:pos x="13" y="87"/>
                </a:cxn>
                <a:cxn ang="0">
                  <a:pos x="19" y="89"/>
                </a:cxn>
                <a:cxn ang="0">
                  <a:pos x="24" y="89"/>
                </a:cxn>
                <a:cxn ang="0">
                  <a:pos x="24" y="89"/>
                </a:cxn>
                <a:cxn ang="0">
                  <a:pos x="17" y="26"/>
                </a:cxn>
                <a:cxn ang="0">
                  <a:pos x="17" y="26"/>
                </a:cxn>
                <a:cxn ang="0">
                  <a:pos x="17" y="20"/>
                </a:cxn>
                <a:cxn ang="0">
                  <a:pos x="19" y="16"/>
                </a:cxn>
                <a:cxn ang="0">
                  <a:pos x="21" y="15"/>
                </a:cxn>
                <a:cxn ang="0">
                  <a:pos x="24" y="15"/>
                </a:cxn>
                <a:cxn ang="0">
                  <a:pos x="24" y="15"/>
                </a:cxn>
                <a:cxn ang="0">
                  <a:pos x="28" y="15"/>
                </a:cxn>
                <a:cxn ang="0">
                  <a:pos x="30" y="16"/>
                </a:cxn>
                <a:cxn ang="0">
                  <a:pos x="32" y="20"/>
                </a:cxn>
                <a:cxn ang="0">
                  <a:pos x="32" y="26"/>
                </a:cxn>
                <a:cxn ang="0">
                  <a:pos x="32" y="63"/>
                </a:cxn>
                <a:cxn ang="0">
                  <a:pos x="32" y="63"/>
                </a:cxn>
                <a:cxn ang="0">
                  <a:pos x="32" y="68"/>
                </a:cxn>
                <a:cxn ang="0">
                  <a:pos x="30" y="72"/>
                </a:cxn>
                <a:cxn ang="0">
                  <a:pos x="28" y="74"/>
                </a:cxn>
                <a:cxn ang="0">
                  <a:pos x="24" y="74"/>
                </a:cxn>
                <a:cxn ang="0">
                  <a:pos x="24" y="74"/>
                </a:cxn>
                <a:cxn ang="0">
                  <a:pos x="21" y="74"/>
                </a:cxn>
                <a:cxn ang="0">
                  <a:pos x="19" y="72"/>
                </a:cxn>
                <a:cxn ang="0">
                  <a:pos x="17" y="68"/>
                </a:cxn>
                <a:cxn ang="0">
                  <a:pos x="17" y="63"/>
                </a:cxn>
                <a:cxn ang="0">
                  <a:pos x="17" y="26"/>
                </a:cxn>
              </a:cxnLst>
              <a:rect l="0" t="0" r="r" b="b"/>
              <a:pathLst>
                <a:path w="46" h="89">
                  <a:moveTo>
                    <a:pt x="24" y="89"/>
                  </a:moveTo>
                  <a:lnTo>
                    <a:pt x="24" y="89"/>
                  </a:lnTo>
                  <a:lnTo>
                    <a:pt x="30" y="89"/>
                  </a:lnTo>
                  <a:lnTo>
                    <a:pt x="33" y="87"/>
                  </a:lnTo>
                  <a:lnTo>
                    <a:pt x="39" y="83"/>
                  </a:lnTo>
                  <a:lnTo>
                    <a:pt x="43" y="79"/>
                  </a:lnTo>
                  <a:lnTo>
                    <a:pt x="43" y="79"/>
                  </a:lnTo>
                  <a:lnTo>
                    <a:pt x="46" y="72"/>
                  </a:lnTo>
                  <a:lnTo>
                    <a:pt x="46" y="59"/>
                  </a:lnTo>
                  <a:lnTo>
                    <a:pt x="46" y="29"/>
                  </a:lnTo>
                  <a:lnTo>
                    <a:pt x="46" y="29"/>
                  </a:lnTo>
                  <a:lnTo>
                    <a:pt x="46" y="16"/>
                  </a:lnTo>
                  <a:lnTo>
                    <a:pt x="43" y="9"/>
                  </a:lnTo>
                  <a:lnTo>
                    <a:pt x="43" y="9"/>
                  </a:lnTo>
                  <a:lnTo>
                    <a:pt x="39" y="5"/>
                  </a:lnTo>
                  <a:lnTo>
                    <a:pt x="33" y="2"/>
                  </a:lnTo>
                  <a:lnTo>
                    <a:pt x="30" y="0"/>
                  </a:lnTo>
                  <a:lnTo>
                    <a:pt x="24" y="0"/>
                  </a:lnTo>
                  <a:lnTo>
                    <a:pt x="24" y="0"/>
                  </a:lnTo>
                  <a:lnTo>
                    <a:pt x="19" y="0"/>
                  </a:lnTo>
                  <a:lnTo>
                    <a:pt x="13" y="2"/>
                  </a:lnTo>
                  <a:lnTo>
                    <a:pt x="9" y="5"/>
                  </a:lnTo>
                  <a:lnTo>
                    <a:pt x="6" y="9"/>
                  </a:lnTo>
                  <a:lnTo>
                    <a:pt x="6" y="9"/>
                  </a:lnTo>
                  <a:lnTo>
                    <a:pt x="2" y="16"/>
                  </a:lnTo>
                  <a:lnTo>
                    <a:pt x="0" y="29"/>
                  </a:lnTo>
                  <a:lnTo>
                    <a:pt x="0" y="59"/>
                  </a:lnTo>
                  <a:lnTo>
                    <a:pt x="0" y="59"/>
                  </a:lnTo>
                  <a:lnTo>
                    <a:pt x="2" y="72"/>
                  </a:lnTo>
                  <a:lnTo>
                    <a:pt x="6" y="79"/>
                  </a:lnTo>
                  <a:lnTo>
                    <a:pt x="6" y="79"/>
                  </a:lnTo>
                  <a:lnTo>
                    <a:pt x="9" y="83"/>
                  </a:lnTo>
                  <a:lnTo>
                    <a:pt x="13" y="87"/>
                  </a:lnTo>
                  <a:lnTo>
                    <a:pt x="19" y="89"/>
                  </a:lnTo>
                  <a:lnTo>
                    <a:pt x="24" y="89"/>
                  </a:lnTo>
                  <a:lnTo>
                    <a:pt x="24" y="89"/>
                  </a:lnTo>
                  <a:close/>
                  <a:moveTo>
                    <a:pt x="17" y="26"/>
                  </a:moveTo>
                  <a:lnTo>
                    <a:pt x="17" y="26"/>
                  </a:lnTo>
                  <a:lnTo>
                    <a:pt x="17" y="20"/>
                  </a:lnTo>
                  <a:lnTo>
                    <a:pt x="19" y="16"/>
                  </a:lnTo>
                  <a:lnTo>
                    <a:pt x="21" y="15"/>
                  </a:lnTo>
                  <a:lnTo>
                    <a:pt x="24" y="15"/>
                  </a:lnTo>
                  <a:lnTo>
                    <a:pt x="24" y="15"/>
                  </a:lnTo>
                  <a:lnTo>
                    <a:pt x="28" y="15"/>
                  </a:lnTo>
                  <a:lnTo>
                    <a:pt x="30" y="16"/>
                  </a:lnTo>
                  <a:lnTo>
                    <a:pt x="32" y="20"/>
                  </a:lnTo>
                  <a:lnTo>
                    <a:pt x="32" y="26"/>
                  </a:lnTo>
                  <a:lnTo>
                    <a:pt x="32" y="63"/>
                  </a:lnTo>
                  <a:lnTo>
                    <a:pt x="32" y="63"/>
                  </a:lnTo>
                  <a:lnTo>
                    <a:pt x="32" y="68"/>
                  </a:lnTo>
                  <a:lnTo>
                    <a:pt x="30" y="72"/>
                  </a:lnTo>
                  <a:lnTo>
                    <a:pt x="28" y="74"/>
                  </a:lnTo>
                  <a:lnTo>
                    <a:pt x="24" y="74"/>
                  </a:lnTo>
                  <a:lnTo>
                    <a:pt x="24" y="74"/>
                  </a:lnTo>
                  <a:lnTo>
                    <a:pt x="21" y="74"/>
                  </a:lnTo>
                  <a:lnTo>
                    <a:pt x="19" y="72"/>
                  </a:lnTo>
                  <a:lnTo>
                    <a:pt x="17" y="68"/>
                  </a:lnTo>
                  <a:lnTo>
                    <a:pt x="17" y="63"/>
                  </a:lnTo>
                  <a:lnTo>
                    <a:pt x="17" y="26"/>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grpSp>
      <p:sp>
        <p:nvSpPr>
          <p:cNvPr id="48" name="Freeform 52"/>
          <p:cNvSpPr/>
          <p:nvPr/>
        </p:nvSpPr>
        <p:spPr bwMode="auto">
          <a:xfrm>
            <a:off x="8065583" y="3217459"/>
            <a:ext cx="423948" cy="367796"/>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49" name="Freeform 53"/>
          <p:cNvSpPr/>
          <p:nvPr/>
        </p:nvSpPr>
        <p:spPr bwMode="auto">
          <a:xfrm>
            <a:off x="8065583" y="3217459"/>
            <a:ext cx="423948" cy="367796"/>
          </a:xfrm>
          <a:custGeom>
            <a:avLst/>
            <a:gdLst/>
            <a:ahLst/>
            <a:cxnLst>
              <a:cxn ang="0">
                <a:pos x="302" y="59"/>
              </a:cxn>
              <a:cxn ang="0">
                <a:pos x="296" y="83"/>
              </a:cxn>
              <a:cxn ang="0">
                <a:pos x="285" y="113"/>
              </a:cxn>
              <a:cxn ang="0">
                <a:pos x="241" y="181"/>
              </a:cxn>
              <a:cxn ang="0">
                <a:pos x="224" y="200"/>
              </a:cxn>
              <a:cxn ang="0">
                <a:pos x="196" y="229"/>
              </a:cxn>
              <a:cxn ang="0">
                <a:pos x="170" y="250"/>
              </a:cxn>
              <a:cxn ang="0">
                <a:pos x="146" y="259"/>
              </a:cxn>
              <a:cxn ang="0">
                <a:pos x="135" y="261"/>
              </a:cxn>
              <a:cxn ang="0">
                <a:pos x="124" y="257"/>
              </a:cxn>
              <a:cxn ang="0">
                <a:pos x="111" y="248"/>
              </a:cxn>
              <a:cxn ang="0">
                <a:pos x="91" y="211"/>
              </a:cxn>
              <a:cxn ang="0">
                <a:pos x="67" y="122"/>
              </a:cxn>
              <a:cxn ang="0">
                <a:pos x="61" y="101"/>
              </a:cxn>
              <a:cxn ang="0">
                <a:pos x="46" y="77"/>
              </a:cxn>
              <a:cxn ang="0">
                <a:pos x="39" y="74"/>
              </a:cxn>
              <a:cxn ang="0">
                <a:pos x="30" y="77"/>
              </a:cxn>
              <a:cxn ang="0">
                <a:pos x="0" y="70"/>
              </a:cxn>
              <a:cxn ang="0">
                <a:pos x="45" y="31"/>
              </a:cxn>
              <a:cxn ang="0">
                <a:pos x="58" y="18"/>
              </a:cxn>
              <a:cxn ang="0">
                <a:pos x="80" y="5"/>
              </a:cxn>
              <a:cxn ang="0">
                <a:pos x="89" y="3"/>
              </a:cxn>
              <a:cxn ang="0">
                <a:pos x="106" y="5"/>
              </a:cxn>
              <a:cxn ang="0">
                <a:pos x="117" y="14"/>
              </a:cxn>
              <a:cxn ang="0">
                <a:pos x="126" y="29"/>
              </a:cxn>
              <a:cxn ang="0">
                <a:pos x="132" y="51"/>
              </a:cxn>
              <a:cxn ang="0">
                <a:pos x="145" y="120"/>
              </a:cxn>
              <a:cxn ang="0">
                <a:pos x="150" y="140"/>
              </a:cxn>
              <a:cxn ang="0">
                <a:pos x="161" y="164"/>
              </a:cxn>
              <a:cxn ang="0">
                <a:pos x="167" y="166"/>
              </a:cxn>
              <a:cxn ang="0">
                <a:pos x="172" y="164"/>
              </a:cxn>
              <a:cxn ang="0">
                <a:pos x="187" y="150"/>
              </a:cxn>
              <a:cxn ang="0">
                <a:pos x="195" y="137"/>
              </a:cxn>
              <a:cxn ang="0">
                <a:pos x="213" y="100"/>
              </a:cxn>
              <a:cxn ang="0">
                <a:pos x="215" y="90"/>
              </a:cxn>
              <a:cxn ang="0">
                <a:pos x="211" y="72"/>
              </a:cxn>
              <a:cxn ang="0">
                <a:pos x="206" y="66"/>
              </a:cxn>
              <a:cxn ang="0">
                <a:pos x="195" y="64"/>
              </a:cxn>
              <a:cxn ang="0">
                <a:pos x="172" y="70"/>
              </a:cxn>
              <a:cxn ang="0">
                <a:pos x="180" y="53"/>
              </a:cxn>
              <a:cxn ang="0">
                <a:pos x="195" y="26"/>
              </a:cxn>
              <a:cxn ang="0">
                <a:pos x="217" y="9"/>
              </a:cxn>
              <a:cxn ang="0">
                <a:pos x="243" y="0"/>
              </a:cxn>
              <a:cxn ang="0">
                <a:pos x="257" y="0"/>
              </a:cxn>
              <a:cxn ang="0">
                <a:pos x="278" y="3"/>
              </a:cxn>
              <a:cxn ang="0">
                <a:pos x="293" y="14"/>
              </a:cxn>
              <a:cxn ang="0">
                <a:pos x="300" y="35"/>
              </a:cxn>
              <a:cxn ang="0">
                <a:pos x="302" y="59"/>
              </a:cxn>
            </a:cxnLst>
            <a:rect l="0" t="0" r="r" b="b"/>
            <a:pathLst>
              <a:path w="302" h="261">
                <a:moveTo>
                  <a:pt x="302" y="59"/>
                </a:moveTo>
                <a:lnTo>
                  <a:pt x="302" y="59"/>
                </a:lnTo>
                <a:lnTo>
                  <a:pt x="300" y="72"/>
                </a:lnTo>
                <a:lnTo>
                  <a:pt x="296" y="83"/>
                </a:lnTo>
                <a:lnTo>
                  <a:pt x="293" y="98"/>
                </a:lnTo>
                <a:lnTo>
                  <a:pt x="285" y="113"/>
                </a:lnTo>
                <a:lnTo>
                  <a:pt x="267" y="144"/>
                </a:lnTo>
                <a:lnTo>
                  <a:pt x="241" y="181"/>
                </a:lnTo>
                <a:lnTo>
                  <a:pt x="241" y="181"/>
                </a:lnTo>
                <a:lnTo>
                  <a:pt x="224" y="200"/>
                </a:lnTo>
                <a:lnTo>
                  <a:pt x="211" y="214"/>
                </a:lnTo>
                <a:lnTo>
                  <a:pt x="196" y="229"/>
                </a:lnTo>
                <a:lnTo>
                  <a:pt x="183" y="240"/>
                </a:lnTo>
                <a:lnTo>
                  <a:pt x="170" y="250"/>
                </a:lnTo>
                <a:lnTo>
                  <a:pt x="159" y="255"/>
                </a:lnTo>
                <a:lnTo>
                  <a:pt x="146" y="259"/>
                </a:lnTo>
                <a:lnTo>
                  <a:pt x="135" y="261"/>
                </a:lnTo>
                <a:lnTo>
                  <a:pt x="135" y="261"/>
                </a:lnTo>
                <a:lnTo>
                  <a:pt x="130" y="259"/>
                </a:lnTo>
                <a:lnTo>
                  <a:pt x="124" y="257"/>
                </a:lnTo>
                <a:lnTo>
                  <a:pt x="117" y="253"/>
                </a:lnTo>
                <a:lnTo>
                  <a:pt x="111" y="248"/>
                </a:lnTo>
                <a:lnTo>
                  <a:pt x="102" y="233"/>
                </a:lnTo>
                <a:lnTo>
                  <a:pt x="91" y="211"/>
                </a:lnTo>
                <a:lnTo>
                  <a:pt x="91" y="211"/>
                </a:lnTo>
                <a:lnTo>
                  <a:pt x="67" y="122"/>
                </a:lnTo>
                <a:lnTo>
                  <a:pt x="67" y="122"/>
                </a:lnTo>
                <a:lnTo>
                  <a:pt x="61" y="101"/>
                </a:lnTo>
                <a:lnTo>
                  <a:pt x="54" y="87"/>
                </a:lnTo>
                <a:lnTo>
                  <a:pt x="46" y="77"/>
                </a:lnTo>
                <a:lnTo>
                  <a:pt x="43" y="74"/>
                </a:lnTo>
                <a:lnTo>
                  <a:pt x="39" y="74"/>
                </a:lnTo>
                <a:lnTo>
                  <a:pt x="39" y="74"/>
                </a:lnTo>
                <a:lnTo>
                  <a:pt x="30" y="77"/>
                </a:lnTo>
                <a:lnTo>
                  <a:pt x="15" y="89"/>
                </a:lnTo>
                <a:lnTo>
                  <a:pt x="0" y="70"/>
                </a:lnTo>
                <a:lnTo>
                  <a:pt x="0" y="70"/>
                </a:lnTo>
                <a:lnTo>
                  <a:pt x="45" y="31"/>
                </a:lnTo>
                <a:lnTo>
                  <a:pt x="45" y="31"/>
                </a:lnTo>
                <a:lnTo>
                  <a:pt x="58" y="18"/>
                </a:lnTo>
                <a:lnTo>
                  <a:pt x="70" y="11"/>
                </a:lnTo>
                <a:lnTo>
                  <a:pt x="80" y="5"/>
                </a:lnTo>
                <a:lnTo>
                  <a:pt x="89" y="3"/>
                </a:lnTo>
                <a:lnTo>
                  <a:pt x="89" y="3"/>
                </a:lnTo>
                <a:lnTo>
                  <a:pt x="98" y="3"/>
                </a:lnTo>
                <a:lnTo>
                  <a:pt x="106" y="5"/>
                </a:lnTo>
                <a:lnTo>
                  <a:pt x="111" y="9"/>
                </a:lnTo>
                <a:lnTo>
                  <a:pt x="117" y="14"/>
                </a:lnTo>
                <a:lnTo>
                  <a:pt x="122" y="20"/>
                </a:lnTo>
                <a:lnTo>
                  <a:pt x="126" y="29"/>
                </a:lnTo>
                <a:lnTo>
                  <a:pt x="130" y="39"/>
                </a:lnTo>
                <a:lnTo>
                  <a:pt x="132" y="51"/>
                </a:lnTo>
                <a:lnTo>
                  <a:pt x="132" y="51"/>
                </a:lnTo>
                <a:lnTo>
                  <a:pt x="145" y="120"/>
                </a:lnTo>
                <a:lnTo>
                  <a:pt x="145" y="120"/>
                </a:lnTo>
                <a:lnTo>
                  <a:pt x="150" y="140"/>
                </a:lnTo>
                <a:lnTo>
                  <a:pt x="156" y="155"/>
                </a:lnTo>
                <a:lnTo>
                  <a:pt x="161" y="164"/>
                </a:lnTo>
                <a:lnTo>
                  <a:pt x="163" y="166"/>
                </a:lnTo>
                <a:lnTo>
                  <a:pt x="167" y="166"/>
                </a:lnTo>
                <a:lnTo>
                  <a:pt x="167" y="166"/>
                </a:lnTo>
                <a:lnTo>
                  <a:pt x="172" y="164"/>
                </a:lnTo>
                <a:lnTo>
                  <a:pt x="178" y="159"/>
                </a:lnTo>
                <a:lnTo>
                  <a:pt x="187" y="150"/>
                </a:lnTo>
                <a:lnTo>
                  <a:pt x="195" y="137"/>
                </a:lnTo>
                <a:lnTo>
                  <a:pt x="195" y="137"/>
                </a:lnTo>
                <a:lnTo>
                  <a:pt x="209" y="111"/>
                </a:lnTo>
                <a:lnTo>
                  <a:pt x="213" y="100"/>
                </a:lnTo>
                <a:lnTo>
                  <a:pt x="215" y="90"/>
                </a:lnTo>
                <a:lnTo>
                  <a:pt x="215" y="90"/>
                </a:lnTo>
                <a:lnTo>
                  <a:pt x="215" y="79"/>
                </a:lnTo>
                <a:lnTo>
                  <a:pt x="211" y="72"/>
                </a:lnTo>
                <a:lnTo>
                  <a:pt x="209" y="68"/>
                </a:lnTo>
                <a:lnTo>
                  <a:pt x="206" y="66"/>
                </a:lnTo>
                <a:lnTo>
                  <a:pt x="195" y="64"/>
                </a:lnTo>
                <a:lnTo>
                  <a:pt x="195" y="64"/>
                </a:lnTo>
                <a:lnTo>
                  <a:pt x="183" y="66"/>
                </a:lnTo>
                <a:lnTo>
                  <a:pt x="172" y="70"/>
                </a:lnTo>
                <a:lnTo>
                  <a:pt x="172" y="70"/>
                </a:lnTo>
                <a:lnTo>
                  <a:pt x="180" y="53"/>
                </a:lnTo>
                <a:lnTo>
                  <a:pt x="187" y="39"/>
                </a:lnTo>
                <a:lnTo>
                  <a:pt x="195" y="26"/>
                </a:lnTo>
                <a:lnTo>
                  <a:pt x="206" y="16"/>
                </a:lnTo>
                <a:lnTo>
                  <a:pt x="217" y="9"/>
                </a:lnTo>
                <a:lnTo>
                  <a:pt x="230" y="3"/>
                </a:lnTo>
                <a:lnTo>
                  <a:pt x="243" y="0"/>
                </a:lnTo>
                <a:lnTo>
                  <a:pt x="257" y="0"/>
                </a:lnTo>
                <a:lnTo>
                  <a:pt x="257" y="0"/>
                </a:lnTo>
                <a:lnTo>
                  <a:pt x="269" y="2"/>
                </a:lnTo>
                <a:lnTo>
                  <a:pt x="278" y="3"/>
                </a:lnTo>
                <a:lnTo>
                  <a:pt x="285" y="9"/>
                </a:lnTo>
                <a:lnTo>
                  <a:pt x="293" y="14"/>
                </a:lnTo>
                <a:lnTo>
                  <a:pt x="296" y="24"/>
                </a:lnTo>
                <a:lnTo>
                  <a:pt x="300" y="35"/>
                </a:lnTo>
                <a:lnTo>
                  <a:pt x="302" y="46"/>
                </a:lnTo>
                <a:lnTo>
                  <a:pt x="302" y="59"/>
                </a:lnTo>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0" name="Freeform 54"/>
          <p:cNvSpPr>
            <a:spLocks noEditPoints="1"/>
          </p:cNvSpPr>
          <p:nvPr/>
        </p:nvSpPr>
        <p:spPr bwMode="auto">
          <a:xfrm>
            <a:off x="5511686" y="4043672"/>
            <a:ext cx="421138" cy="345336"/>
          </a:xfrm>
          <a:custGeom>
            <a:avLst/>
            <a:gdLst/>
            <a:ahLst/>
            <a:cxnLst>
              <a:cxn ang="0">
                <a:pos x="280" y="42"/>
              </a:cxn>
              <a:cxn ang="0">
                <a:pos x="243" y="26"/>
              </a:cxn>
              <a:cxn ang="0">
                <a:pos x="124" y="1"/>
              </a:cxn>
              <a:cxn ang="0">
                <a:pos x="54" y="1"/>
              </a:cxn>
              <a:cxn ang="0">
                <a:pos x="34" y="7"/>
              </a:cxn>
              <a:cxn ang="0">
                <a:pos x="17" y="35"/>
              </a:cxn>
              <a:cxn ang="0">
                <a:pos x="0" y="124"/>
              </a:cxn>
              <a:cxn ang="0">
                <a:pos x="4" y="211"/>
              </a:cxn>
              <a:cxn ang="0">
                <a:pos x="17" y="238"/>
              </a:cxn>
              <a:cxn ang="0">
                <a:pos x="35" y="244"/>
              </a:cxn>
              <a:cxn ang="0">
                <a:pos x="109" y="246"/>
              </a:cxn>
              <a:cxn ang="0">
                <a:pos x="241" y="225"/>
              </a:cxn>
              <a:cxn ang="0">
                <a:pos x="280" y="211"/>
              </a:cxn>
              <a:cxn ang="0">
                <a:pos x="291" y="190"/>
              </a:cxn>
              <a:cxn ang="0">
                <a:pos x="300" y="126"/>
              </a:cxn>
              <a:cxn ang="0">
                <a:pos x="293" y="63"/>
              </a:cxn>
              <a:cxn ang="0">
                <a:pos x="169" y="170"/>
              </a:cxn>
              <a:cxn ang="0">
                <a:pos x="167" y="181"/>
              </a:cxn>
              <a:cxn ang="0">
                <a:pos x="159" y="188"/>
              </a:cxn>
              <a:cxn ang="0">
                <a:pos x="135" y="196"/>
              </a:cxn>
              <a:cxn ang="0">
                <a:pos x="109" y="188"/>
              </a:cxn>
              <a:cxn ang="0">
                <a:pos x="100" y="177"/>
              </a:cxn>
              <a:cxn ang="0">
                <a:pos x="130" y="83"/>
              </a:cxn>
              <a:cxn ang="0">
                <a:pos x="132" y="175"/>
              </a:cxn>
              <a:cxn ang="0">
                <a:pos x="139" y="175"/>
              </a:cxn>
              <a:cxn ang="0">
                <a:pos x="169" y="83"/>
              </a:cxn>
              <a:cxn ang="0">
                <a:pos x="204" y="166"/>
              </a:cxn>
              <a:cxn ang="0">
                <a:pos x="182" y="170"/>
              </a:cxn>
              <a:cxn ang="0">
                <a:pos x="176" y="166"/>
              </a:cxn>
              <a:cxn ang="0">
                <a:pos x="180" y="146"/>
              </a:cxn>
              <a:cxn ang="0">
                <a:pos x="193" y="146"/>
              </a:cxn>
              <a:cxn ang="0">
                <a:pos x="204" y="151"/>
              </a:cxn>
              <a:cxn ang="0">
                <a:pos x="204" y="166"/>
              </a:cxn>
              <a:cxn ang="0">
                <a:pos x="206" y="77"/>
              </a:cxn>
              <a:cxn ang="0">
                <a:pos x="196" y="124"/>
              </a:cxn>
              <a:cxn ang="0">
                <a:pos x="198" y="129"/>
              </a:cxn>
              <a:cxn ang="0">
                <a:pos x="195" y="142"/>
              </a:cxn>
              <a:cxn ang="0">
                <a:pos x="180" y="138"/>
              </a:cxn>
              <a:cxn ang="0">
                <a:pos x="176" y="124"/>
              </a:cxn>
              <a:cxn ang="0">
                <a:pos x="93" y="194"/>
              </a:cxn>
              <a:cxn ang="0">
                <a:pos x="46" y="77"/>
              </a:cxn>
              <a:cxn ang="0">
                <a:pos x="176" y="51"/>
              </a:cxn>
              <a:cxn ang="0">
                <a:pos x="202" y="59"/>
              </a:cxn>
              <a:cxn ang="0">
                <a:pos x="230" y="111"/>
              </a:cxn>
              <a:cxn ang="0">
                <a:pos x="241" y="142"/>
              </a:cxn>
            </a:cxnLst>
            <a:rect l="0" t="0" r="r" b="b"/>
            <a:pathLst>
              <a:path w="300" h="246">
                <a:moveTo>
                  <a:pt x="285" y="48"/>
                </a:moveTo>
                <a:lnTo>
                  <a:pt x="285" y="48"/>
                </a:lnTo>
                <a:lnTo>
                  <a:pt x="280" y="42"/>
                </a:lnTo>
                <a:lnTo>
                  <a:pt x="270" y="37"/>
                </a:lnTo>
                <a:lnTo>
                  <a:pt x="258" y="31"/>
                </a:lnTo>
                <a:lnTo>
                  <a:pt x="243" y="26"/>
                </a:lnTo>
                <a:lnTo>
                  <a:pt x="206" y="14"/>
                </a:lnTo>
                <a:lnTo>
                  <a:pt x="165" y="7"/>
                </a:lnTo>
                <a:lnTo>
                  <a:pt x="124" y="1"/>
                </a:lnTo>
                <a:lnTo>
                  <a:pt x="85" y="0"/>
                </a:lnTo>
                <a:lnTo>
                  <a:pt x="69" y="0"/>
                </a:lnTo>
                <a:lnTo>
                  <a:pt x="54" y="1"/>
                </a:lnTo>
                <a:lnTo>
                  <a:pt x="43" y="3"/>
                </a:lnTo>
                <a:lnTo>
                  <a:pt x="34" y="7"/>
                </a:lnTo>
                <a:lnTo>
                  <a:pt x="34" y="7"/>
                </a:lnTo>
                <a:lnTo>
                  <a:pt x="28" y="13"/>
                </a:lnTo>
                <a:lnTo>
                  <a:pt x="22" y="24"/>
                </a:lnTo>
                <a:lnTo>
                  <a:pt x="17" y="35"/>
                </a:lnTo>
                <a:lnTo>
                  <a:pt x="11" y="50"/>
                </a:lnTo>
                <a:lnTo>
                  <a:pt x="6" y="85"/>
                </a:lnTo>
                <a:lnTo>
                  <a:pt x="0" y="124"/>
                </a:lnTo>
                <a:lnTo>
                  <a:pt x="0" y="161"/>
                </a:lnTo>
                <a:lnTo>
                  <a:pt x="2" y="196"/>
                </a:lnTo>
                <a:lnTo>
                  <a:pt x="4" y="211"/>
                </a:lnTo>
                <a:lnTo>
                  <a:pt x="8" y="222"/>
                </a:lnTo>
                <a:lnTo>
                  <a:pt x="11" y="233"/>
                </a:lnTo>
                <a:lnTo>
                  <a:pt x="17" y="238"/>
                </a:lnTo>
                <a:lnTo>
                  <a:pt x="17" y="238"/>
                </a:lnTo>
                <a:lnTo>
                  <a:pt x="24" y="242"/>
                </a:lnTo>
                <a:lnTo>
                  <a:pt x="35" y="244"/>
                </a:lnTo>
                <a:lnTo>
                  <a:pt x="52" y="246"/>
                </a:lnTo>
                <a:lnTo>
                  <a:pt x="69" y="246"/>
                </a:lnTo>
                <a:lnTo>
                  <a:pt x="109" y="246"/>
                </a:lnTo>
                <a:lnTo>
                  <a:pt x="156" y="242"/>
                </a:lnTo>
                <a:lnTo>
                  <a:pt x="200" y="235"/>
                </a:lnTo>
                <a:lnTo>
                  <a:pt x="241" y="225"/>
                </a:lnTo>
                <a:lnTo>
                  <a:pt x="256" y="222"/>
                </a:lnTo>
                <a:lnTo>
                  <a:pt x="270" y="216"/>
                </a:lnTo>
                <a:lnTo>
                  <a:pt x="280" y="211"/>
                </a:lnTo>
                <a:lnTo>
                  <a:pt x="285" y="205"/>
                </a:lnTo>
                <a:lnTo>
                  <a:pt x="285" y="205"/>
                </a:lnTo>
                <a:lnTo>
                  <a:pt x="291" y="190"/>
                </a:lnTo>
                <a:lnTo>
                  <a:pt x="296" y="172"/>
                </a:lnTo>
                <a:lnTo>
                  <a:pt x="298" y="150"/>
                </a:lnTo>
                <a:lnTo>
                  <a:pt x="300" y="126"/>
                </a:lnTo>
                <a:lnTo>
                  <a:pt x="300" y="101"/>
                </a:lnTo>
                <a:lnTo>
                  <a:pt x="296" y="81"/>
                </a:lnTo>
                <a:lnTo>
                  <a:pt x="293" y="63"/>
                </a:lnTo>
                <a:lnTo>
                  <a:pt x="285" y="48"/>
                </a:lnTo>
                <a:lnTo>
                  <a:pt x="285" y="48"/>
                </a:lnTo>
                <a:close/>
                <a:moveTo>
                  <a:pt x="169" y="170"/>
                </a:moveTo>
                <a:lnTo>
                  <a:pt x="169" y="170"/>
                </a:lnTo>
                <a:lnTo>
                  <a:pt x="169" y="175"/>
                </a:lnTo>
                <a:lnTo>
                  <a:pt x="167" y="181"/>
                </a:lnTo>
                <a:lnTo>
                  <a:pt x="163" y="185"/>
                </a:lnTo>
                <a:lnTo>
                  <a:pt x="159" y="188"/>
                </a:lnTo>
                <a:lnTo>
                  <a:pt x="159" y="188"/>
                </a:lnTo>
                <a:lnTo>
                  <a:pt x="148" y="194"/>
                </a:lnTo>
                <a:lnTo>
                  <a:pt x="135" y="196"/>
                </a:lnTo>
                <a:lnTo>
                  <a:pt x="135" y="196"/>
                </a:lnTo>
                <a:lnTo>
                  <a:pt x="122" y="194"/>
                </a:lnTo>
                <a:lnTo>
                  <a:pt x="109" y="188"/>
                </a:lnTo>
                <a:lnTo>
                  <a:pt x="109" y="188"/>
                </a:lnTo>
                <a:lnTo>
                  <a:pt x="106" y="187"/>
                </a:lnTo>
                <a:lnTo>
                  <a:pt x="102" y="181"/>
                </a:lnTo>
                <a:lnTo>
                  <a:pt x="100" y="177"/>
                </a:lnTo>
                <a:lnTo>
                  <a:pt x="100" y="170"/>
                </a:lnTo>
                <a:lnTo>
                  <a:pt x="100" y="83"/>
                </a:lnTo>
                <a:lnTo>
                  <a:pt x="130" y="83"/>
                </a:lnTo>
                <a:lnTo>
                  <a:pt x="130" y="172"/>
                </a:lnTo>
                <a:lnTo>
                  <a:pt x="130" y="172"/>
                </a:lnTo>
                <a:lnTo>
                  <a:pt x="132" y="175"/>
                </a:lnTo>
                <a:lnTo>
                  <a:pt x="135" y="175"/>
                </a:lnTo>
                <a:lnTo>
                  <a:pt x="135" y="175"/>
                </a:lnTo>
                <a:lnTo>
                  <a:pt x="139" y="175"/>
                </a:lnTo>
                <a:lnTo>
                  <a:pt x="139" y="172"/>
                </a:lnTo>
                <a:lnTo>
                  <a:pt x="139" y="83"/>
                </a:lnTo>
                <a:lnTo>
                  <a:pt x="169" y="83"/>
                </a:lnTo>
                <a:lnTo>
                  <a:pt x="169" y="170"/>
                </a:lnTo>
                <a:close/>
                <a:moveTo>
                  <a:pt x="204" y="166"/>
                </a:moveTo>
                <a:lnTo>
                  <a:pt x="204" y="166"/>
                </a:lnTo>
                <a:lnTo>
                  <a:pt x="200" y="168"/>
                </a:lnTo>
                <a:lnTo>
                  <a:pt x="191" y="170"/>
                </a:lnTo>
                <a:lnTo>
                  <a:pt x="182" y="170"/>
                </a:lnTo>
                <a:lnTo>
                  <a:pt x="178" y="170"/>
                </a:lnTo>
                <a:lnTo>
                  <a:pt x="178" y="170"/>
                </a:lnTo>
                <a:lnTo>
                  <a:pt x="176" y="166"/>
                </a:lnTo>
                <a:lnTo>
                  <a:pt x="176" y="159"/>
                </a:lnTo>
                <a:lnTo>
                  <a:pt x="176" y="151"/>
                </a:lnTo>
                <a:lnTo>
                  <a:pt x="180" y="146"/>
                </a:lnTo>
                <a:lnTo>
                  <a:pt x="180" y="146"/>
                </a:lnTo>
                <a:lnTo>
                  <a:pt x="183" y="146"/>
                </a:lnTo>
                <a:lnTo>
                  <a:pt x="193" y="146"/>
                </a:lnTo>
                <a:lnTo>
                  <a:pt x="200" y="148"/>
                </a:lnTo>
                <a:lnTo>
                  <a:pt x="204" y="151"/>
                </a:lnTo>
                <a:lnTo>
                  <a:pt x="204" y="151"/>
                </a:lnTo>
                <a:lnTo>
                  <a:pt x="206" y="159"/>
                </a:lnTo>
                <a:lnTo>
                  <a:pt x="204" y="166"/>
                </a:lnTo>
                <a:lnTo>
                  <a:pt x="204" y="166"/>
                </a:lnTo>
                <a:close/>
                <a:moveTo>
                  <a:pt x="241" y="142"/>
                </a:moveTo>
                <a:lnTo>
                  <a:pt x="217" y="142"/>
                </a:lnTo>
                <a:lnTo>
                  <a:pt x="206" y="77"/>
                </a:lnTo>
                <a:lnTo>
                  <a:pt x="196" y="77"/>
                </a:lnTo>
                <a:lnTo>
                  <a:pt x="196" y="124"/>
                </a:lnTo>
                <a:lnTo>
                  <a:pt x="196" y="124"/>
                </a:lnTo>
                <a:lnTo>
                  <a:pt x="196" y="127"/>
                </a:lnTo>
                <a:lnTo>
                  <a:pt x="198" y="129"/>
                </a:lnTo>
                <a:lnTo>
                  <a:pt x="198" y="129"/>
                </a:lnTo>
                <a:lnTo>
                  <a:pt x="206" y="129"/>
                </a:lnTo>
                <a:lnTo>
                  <a:pt x="206" y="142"/>
                </a:lnTo>
                <a:lnTo>
                  <a:pt x="195" y="142"/>
                </a:lnTo>
                <a:lnTo>
                  <a:pt x="195" y="142"/>
                </a:lnTo>
                <a:lnTo>
                  <a:pt x="183" y="142"/>
                </a:lnTo>
                <a:lnTo>
                  <a:pt x="180" y="138"/>
                </a:lnTo>
                <a:lnTo>
                  <a:pt x="180" y="138"/>
                </a:lnTo>
                <a:lnTo>
                  <a:pt x="178" y="133"/>
                </a:lnTo>
                <a:lnTo>
                  <a:pt x="176" y="124"/>
                </a:lnTo>
                <a:lnTo>
                  <a:pt x="176" y="77"/>
                </a:lnTo>
                <a:lnTo>
                  <a:pt x="93" y="77"/>
                </a:lnTo>
                <a:lnTo>
                  <a:pt x="93" y="194"/>
                </a:lnTo>
                <a:lnTo>
                  <a:pt x="63" y="194"/>
                </a:lnTo>
                <a:lnTo>
                  <a:pt x="63" y="77"/>
                </a:lnTo>
                <a:lnTo>
                  <a:pt x="46" y="77"/>
                </a:lnTo>
                <a:lnTo>
                  <a:pt x="46" y="59"/>
                </a:lnTo>
                <a:lnTo>
                  <a:pt x="176" y="59"/>
                </a:lnTo>
                <a:lnTo>
                  <a:pt x="176" y="51"/>
                </a:lnTo>
                <a:lnTo>
                  <a:pt x="196" y="51"/>
                </a:lnTo>
                <a:lnTo>
                  <a:pt x="196" y="59"/>
                </a:lnTo>
                <a:lnTo>
                  <a:pt x="202" y="59"/>
                </a:lnTo>
                <a:lnTo>
                  <a:pt x="206" y="59"/>
                </a:lnTo>
                <a:lnTo>
                  <a:pt x="221" y="59"/>
                </a:lnTo>
                <a:lnTo>
                  <a:pt x="230" y="111"/>
                </a:lnTo>
                <a:lnTo>
                  <a:pt x="235" y="66"/>
                </a:lnTo>
                <a:lnTo>
                  <a:pt x="254" y="66"/>
                </a:lnTo>
                <a:lnTo>
                  <a:pt x="241" y="142"/>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1" name="Freeform 55"/>
          <p:cNvSpPr/>
          <p:nvPr/>
        </p:nvSpPr>
        <p:spPr bwMode="auto">
          <a:xfrm>
            <a:off x="649950" y="4015267"/>
            <a:ext cx="362180" cy="404294"/>
          </a:xfrm>
          <a:custGeom>
            <a:avLst/>
            <a:gdLst/>
            <a:ahLst/>
            <a:cxnLst>
              <a:cxn ang="0">
                <a:pos x="240" y="147"/>
              </a:cxn>
              <a:cxn ang="0">
                <a:pos x="213" y="145"/>
              </a:cxn>
              <a:cxn ang="0">
                <a:pos x="190" y="132"/>
              </a:cxn>
              <a:cxn ang="0">
                <a:pos x="178" y="117"/>
              </a:cxn>
              <a:cxn ang="0">
                <a:pos x="168" y="84"/>
              </a:cxn>
              <a:cxn ang="0">
                <a:pos x="168" y="61"/>
              </a:cxn>
              <a:cxn ang="0">
                <a:pos x="179" y="47"/>
              </a:cxn>
              <a:cxn ang="0">
                <a:pos x="187" y="45"/>
              </a:cxn>
              <a:cxn ang="0">
                <a:pos x="202" y="54"/>
              </a:cxn>
              <a:cxn ang="0">
                <a:pos x="207" y="71"/>
              </a:cxn>
              <a:cxn ang="0">
                <a:pos x="202" y="102"/>
              </a:cxn>
              <a:cxn ang="0">
                <a:pos x="203" y="111"/>
              </a:cxn>
              <a:cxn ang="0">
                <a:pos x="220" y="121"/>
              </a:cxn>
              <a:cxn ang="0">
                <a:pos x="239" y="121"/>
              </a:cxn>
              <a:cxn ang="0">
                <a:pos x="244" y="117"/>
              </a:cxn>
              <a:cxn ang="0">
                <a:pos x="252" y="87"/>
              </a:cxn>
              <a:cxn ang="0">
                <a:pos x="252" y="58"/>
              </a:cxn>
              <a:cxn ang="0">
                <a:pos x="244" y="28"/>
              </a:cxn>
              <a:cxn ang="0">
                <a:pos x="222" y="8"/>
              </a:cxn>
              <a:cxn ang="0">
                <a:pos x="198" y="2"/>
              </a:cxn>
              <a:cxn ang="0">
                <a:pos x="165" y="6"/>
              </a:cxn>
              <a:cxn ang="0">
                <a:pos x="139" y="24"/>
              </a:cxn>
              <a:cxn ang="0">
                <a:pos x="128" y="45"/>
              </a:cxn>
              <a:cxn ang="0">
                <a:pos x="122" y="85"/>
              </a:cxn>
              <a:cxn ang="0">
                <a:pos x="129" y="121"/>
              </a:cxn>
              <a:cxn ang="0">
                <a:pos x="146" y="148"/>
              </a:cxn>
              <a:cxn ang="0">
                <a:pos x="172" y="171"/>
              </a:cxn>
              <a:cxn ang="0">
                <a:pos x="174" y="176"/>
              </a:cxn>
              <a:cxn ang="0">
                <a:pos x="144" y="221"/>
              </a:cxn>
              <a:cxn ang="0">
                <a:pos x="128" y="239"/>
              </a:cxn>
              <a:cxn ang="0">
                <a:pos x="118" y="234"/>
              </a:cxn>
              <a:cxn ang="0">
                <a:pos x="96" y="202"/>
              </a:cxn>
              <a:cxn ang="0">
                <a:pos x="66" y="130"/>
              </a:cxn>
              <a:cxn ang="0">
                <a:pos x="50" y="48"/>
              </a:cxn>
              <a:cxn ang="0">
                <a:pos x="0" y="47"/>
              </a:cxn>
              <a:cxn ang="0">
                <a:pos x="13" y="113"/>
              </a:cxn>
              <a:cxn ang="0">
                <a:pos x="33" y="178"/>
              </a:cxn>
              <a:cxn ang="0">
                <a:pos x="68" y="243"/>
              </a:cxn>
              <a:cxn ang="0">
                <a:pos x="94" y="274"/>
              </a:cxn>
              <a:cxn ang="0">
                <a:pos x="116" y="287"/>
              </a:cxn>
              <a:cxn ang="0">
                <a:pos x="139" y="283"/>
              </a:cxn>
              <a:cxn ang="0">
                <a:pos x="148" y="276"/>
              </a:cxn>
              <a:cxn ang="0">
                <a:pos x="203" y="211"/>
              </a:cxn>
              <a:cxn ang="0">
                <a:pos x="218" y="184"/>
              </a:cxn>
              <a:cxn ang="0">
                <a:pos x="244" y="180"/>
              </a:cxn>
              <a:cxn ang="0">
                <a:pos x="257" y="143"/>
              </a:cxn>
            </a:cxnLst>
            <a:rect l="0" t="0" r="r" b="b"/>
            <a:pathLst>
              <a:path w="257" h="289">
                <a:moveTo>
                  <a:pt x="257" y="143"/>
                </a:moveTo>
                <a:lnTo>
                  <a:pt x="257" y="143"/>
                </a:lnTo>
                <a:lnTo>
                  <a:pt x="240" y="147"/>
                </a:lnTo>
                <a:lnTo>
                  <a:pt x="240" y="147"/>
                </a:lnTo>
                <a:lnTo>
                  <a:pt x="222" y="147"/>
                </a:lnTo>
                <a:lnTo>
                  <a:pt x="213" y="145"/>
                </a:lnTo>
                <a:lnTo>
                  <a:pt x="205" y="141"/>
                </a:lnTo>
                <a:lnTo>
                  <a:pt x="198" y="137"/>
                </a:lnTo>
                <a:lnTo>
                  <a:pt x="190" y="132"/>
                </a:lnTo>
                <a:lnTo>
                  <a:pt x="183" y="126"/>
                </a:lnTo>
                <a:lnTo>
                  <a:pt x="178" y="117"/>
                </a:lnTo>
                <a:lnTo>
                  <a:pt x="178" y="117"/>
                </a:lnTo>
                <a:lnTo>
                  <a:pt x="172" y="106"/>
                </a:lnTo>
                <a:lnTo>
                  <a:pt x="170" y="95"/>
                </a:lnTo>
                <a:lnTo>
                  <a:pt x="168" y="84"/>
                </a:lnTo>
                <a:lnTo>
                  <a:pt x="168" y="72"/>
                </a:lnTo>
                <a:lnTo>
                  <a:pt x="168" y="72"/>
                </a:lnTo>
                <a:lnTo>
                  <a:pt x="168" y="61"/>
                </a:lnTo>
                <a:lnTo>
                  <a:pt x="172" y="54"/>
                </a:lnTo>
                <a:lnTo>
                  <a:pt x="172" y="54"/>
                </a:lnTo>
                <a:lnTo>
                  <a:pt x="179" y="47"/>
                </a:lnTo>
                <a:lnTo>
                  <a:pt x="183" y="45"/>
                </a:lnTo>
                <a:lnTo>
                  <a:pt x="187" y="45"/>
                </a:lnTo>
                <a:lnTo>
                  <a:pt x="187" y="45"/>
                </a:lnTo>
                <a:lnTo>
                  <a:pt x="192" y="45"/>
                </a:lnTo>
                <a:lnTo>
                  <a:pt x="198" y="48"/>
                </a:lnTo>
                <a:lnTo>
                  <a:pt x="202" y="54"/>
                </a:lnTo>
                <a:lnTo>
                  <a:pt x="205" y="61"/>
                </a:lnTo>
                <a:lnTo>
                  <a:pt x="205" y="61"/>
                </a:lnTo>
                <a:lnTo>
                  <a:pt x="207" y="71"/>
                </a:lnTo>
                <a:lnTo>
                  <a:pt x="207" y="82"/>
                </a:lnTo>
                <a:lnTo>
                  <a:pt x="202" y="102"/>
                </a:lnTo>
                <a:lnTo>
                  <a:pt x="202" y="102"/>
                </a:lnTo>
                <a:lnTo>
                  <a:pt x="202" y="108"/>
                </a:lnTo>
                <a:lnTo>
                  <a:pt x="202" y="108"/>
                </a:lnTo>
                <a:lnTo>
                  <a:pt x="203" y="111"/>
                </a:lnTo>
                <a:lnTo>
                  <a:pt x="203" y="111"/>
                </a:lnTo>
                <a:lnTo>
                  <a:pt x="211" y="117"/>
                </a:lnTo>
                <a:lnTo>
                  <a:pt x="220" y="121"/>
                </a:lnTo>
                <a:lnTo>
                  <a:pt x="229" y="121"/>
                </a:lnTo>
                <a:lnTo>
                  <a:pt x="239" y="121"/>
                </a:lnTo>
                <a:lnTo>
                  <a:pt x="239" y="121"/>
                </a:lnTo>
                <a:lnTo>
                  <a:pt x="242" y="121"/>
                </a:lnTo>
                <a:lnTo>
                  <a:pt x="242" y="121"/>
                </a:lnTo>
                <a:lnTo>
                  <a:pt x="244" y="117"/>
                </a:lnTo>
                <a:lnTo>
                  <a:pt x="244" y="117"/>
                </a:lnTo>
                <a:lnTo>
                  <a:pt x="250" y="102"/>
                </a:lnTo>
                <a:lnTo>
                  <a:pt x="252" y="87"/>
                </a:lnTo>
                <a:lnTo>
                  <a:pt x="253" y="72"/>
                </a:lnTo>
                <a:lnTo>
                  <a:pt x="252" y="58"/>
                </a:lnTo>
                <a:lnTo>
                  <a:pt x="252" y="58"/>
                </a:lnTo>
                <a:lnTo>
                  <a:pt x="252" y="48"/>
                </a:lnTo>
                <a:lnTo>
                  <a:pt x="248" y="37"/>
                </a:lnTo>
                <a:lnTo>
                  <a:pt x="244" y="28"/>
                </a:lnTo>
                <a:lnTo>
                  <a:pt x="239" y="21"/>
                </a:lnTo>
                <a:lnTo>
                  <a:pt x="231" y="13"/>
                </a:lnTo>
                <a:lnTo>
                  <a:pt x="222" y="8"/>
                </a:lnTo>
                <a:lnTo>
                  <a:pt x="211" y="4"/>
                </a:lnTo>
                <a:lnTo>
                  <a:pt x="198" y="2"/>
                </a:lnTo>
                <a:lnTo>
                  <a:pt x="198" y="2"/>
                </a:lnTo>
                <a:lnTo>
                  <a:pt x="187" y="0"/>
                </a:lnTo>
                <a:lnTo>
                  <a:pt x="176" y="2"/>
                </a:lnTo>
                <a:lnTo>
                  <a:pt x="165" y="6"/>
                </a:lnTo>
                <a:lnTo>
                  <a:pt x="155" y="10"/>
                </a:lnTo>
                <a:lnTo>
                  <a:pt x="146" y="17"/>
                </a:lnTo>
                <a:lnTo>
                  <a:pt x="139" y="24"/>
                </a:lnTo>
                <a:lnTo>
                  <a:pt x="133" y="34"/>
                </a:lnTo>
                <a:lnTo>
                  <a:pt x="128" y="45"/>
                </a:lnTo>
                <a:lnTo>
                  <a:pt x="128" y="45"/>
                </a:lnTo>
                <a:lnTo>
                  <a:pt x="124" y="58"/>
                </a:lnTo>
                <a:lnTo>
                  <a:pt x="122" y="71"/>
                </a:lnTo>
                <a:lnTo>
                  <a:pt x="122" y="85"/>
                </a:lnTo>
                <a:lnTo>
                  <a:pt x="124" y="98"/>
                </a:lnTo>
                <a:lnTo>
                  <a:pt x="124" y="98"/>
                </a:lnTo>
                <a:lnTo>
                  <a:pt x="129" y="121"/>
                </a:lnTo>
                <a:lnTo>
                  <a:pt x="135" y="130"/>
                </a:lnTo>
                <a:lnTo>
                  <a:pt x="139" y="139"/>
                </a:lnTo>
                <a:lnTo>
                  <a:pt x="146" y="148"/>
                </a:lnTo>
                <a:lnTo>
                  <a:pt x="153" y="156"/>
                </a:lnTo>
                <a:lnTo>
                  <a:pt x="161" y="163"/>
                </a:lnTo>
                <a:lnTo>
                  <a:pt x="172" y="171"/>
                </a:lnTo>
                <a:lnTo>
                  <a:pt x="172" y="171"/>
                </a:lnTo>
                <a:lnTo>
                  <a:pt x="174" y="172"/>
                </a:lnTo>
                <a:lnTo>
                  <a:pt x="174" y="176"/>
                </a:lnTo>
                <a:lnTo>
                  <a:pt x="174" y="176"/>
                </a:lnTo>
                <a:lnTo>
                  <a:pt x="155" y="206"/>
                </a:lnTo>
                <a:lnTo>
                  <a:pt x="144" y="221"/>
                </a:lnTo>
                <a:lnTo>
                  <a:pt x="131" y="235"/>
                </a:lnTo>
                <a:lnTo>
                  <a:pt x="131" y="235"/>
                </a:lnTo>
                <a:lnTo>
                  <a:pt x="128" y="239"/>
                </a:lnTo>
                <a:lnTo>
                  <a:pt x="126" y="241"/>
                </a:lnTo>
                <a:lnTo>
                  <a:pt x="122" y="239"/>
                </a:lnTo>
                <a:lnTo>
                  <a:pt x="118" y="234"/>
                </a:lnTo>
                <a:lnTo>
                  <a:pt x="118" y="234"/>
                </a:lnTo>
                <a:lnTo>
                  <a:pt x="107" y="219"/>
                </a:lnTo>
                <a:lnTo>
                  <a:pt x="96" y="202"/>
                </a:lnTo>
                <a:lnTo>
                  <a:pt x="87" y="184"/>
                </a:lnTo>
                <a:lnTo>
                  <a:pt x="79" y="167"/>
                </a:lnTo>
                <a:lnTo>
                  <a:pt x="66" y="130"/>
                </a:lnTo>
                <a:lnTo>
                  <a:pt x="57" y="93"/>
                </a:lnTo>
                <a:lnTo>
                  <a:pt x="57" y="93"/>
                </a:lnTo>
                <a:lnTo>
                  <a:pt x="50" y="48"/>
                </a:lnTo>
                <a:lnTo>
                  <a:pt x="50" y="45"/>
                </a:lnTo>
                <a:lnTo>
                  <a:pt x="0" y="45"/>
                </a:lnTo>
                <a:lnTo>
                  <a:pt x="0" y="47"/>
                </a:lnTo>
                <a:lnTo>
                  <a:pt x="0" y="47"/>
                </a:lnTo>
                <a:lnTo>
                  <a:pt x="5" y="80"/>
                </a:lnTo>
                <a:lnTo>
                  <a:pt x="13" y="113"/>
                </a:lnTo>
                <a:lnTo>
                  <a:pt x="22" y="147"/>
                </a:lnTo>
                <a:lnTo>
                  <a:pt x="33" y="178"/>
                </a:lnTo>
                <a:lnTo>
                  <a:pt x="33" y="178"/>
                </a:lnTo>
                <a:lnTo>
                  <a:pt x="42" y="200"/>
                </a:lnTo>
                <a:lnTo>
                  <a:pt x="53" y="222"/>
                </a:lnTo>
                <a:lnTo>
                  <a:pt x="68" y="243"/>
                </a:lnTo>
                <a:lnTo>
                  <a:pt x="83" y="261"/>
                </a:lnTo>
                <a:lnTo>
                  <a:pt x="83" y="261"/>
                </a:lnTo>
                <a:lnTo>
                  <a:pt x="94" y="274"/>
                </a:lnTo>
                <a:lnTo>
                  <a:pt x="107" y="283"/>
                </a:lnTo>
                <a:lnTo>
                  <a:pt x="107" y="283"/>
                </a:lnTo>
                <a:lnTo>
                  <a:pt x="116" y="287"/>
                </a:lnTo>
                <a:lnTo>
                  <a:pt x="124" y="289"/>
                </a:lnTo>
                <a:lnTo>
                  <a:pt x="131" y="287"/>
                </a:lnTo>
                <a:lnTo>
                  <a:pt x="139" y="283"/>
                </a:lnTo>
                <a:lnTo>
                  <a:pt x="139" y="283"/>
                </a:lnTo>
                <a:lnTo>
                  <a:pt x="148" y="276"/>
                </a:lnTo>
                <a:lnTo>
                  <a:pt x="148" y="276"/>
                </a:lnTo>
                <a:lnTo>
                  <a:pt x="168" y="256"/>
                </a:lnTo>
                <a:lnTo>
                  <a:pt x="187" y="234"/>
                </a:lnTo>
                <a:lnTo>
                  <a:pt x="203" y="211"/>
                </a:lnTo>
                <a:lnTo>
                  <a:pt x="216" y="185"/>
                </a:lnTo>
                <a:lnTo>
                  <a:pt x="216" y="185"/>
                </a:lnTo>
                <a:lnTo>
                  <a:pt x="218" y="184"/>
                </a:lnTo>
                <a:lnTo>
                  <a:pt x="222" y="182"/>
                </a:lnTo>
                <a:lnTo>
                  <a:pt x="222" y="182"/>
                </a:lnTo>
                <a:lnTo>
                  <a:pt x="244" y="180"/>
                </a:lnTo>
                <a:lnTo>
                  <a:pt x="244" y="180"/>
                </a:lnTo>
                <a:lnTo>
                  <a:pt x="257" y="178"/>
                </a:lnTo>
                <a:lnTo>
                  <a:pt x="257" y="143"/>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52" name="Freeform 56"/>
          <p:cNvSpPr>
            <a:spLocks noEditPoints="1"/>
          </p:cNvSpPr>
          <p:nvPr/>
        </p:nvSpPr>
        <p:spPr bwMode="auto">
          <a:xfrm>
            <a:off x="5519276" y="2450019"/>
            <a:ext cx="393064" cy="390256"/>
          </a:xfrm>
          <a:custGeom>
            <a:avLst/>
            <a:gdLst/>
            <a:ahLst/>
            <a:cxnLst>
              <a:cxn ang="0">
                <a:pos x="111" y="2"/>
              </a:cxn>
              <a:cxn ang="0">
                <a:pos x="61" y="24"/>
              </a:cxn>
              <a:cxn ang="0">
                <a:pos x="24" y="61"/>
              </a:cxn>
              <a:cxn ang="0">
                <a:pos x="2" y="111"/>
              </a:cxn>
              <a:cxn ang="0">
                <a:pos x="0" y="154"/>
              </a:cxn>
              <a:cxn ang="0">
                <a:pos x="17" y="206"/>
              </a:cxn>
              <a:cxn ang="0">
                <a:pos x="50" y="247"/>
              </a:cxn>
              <a:cxn ang="0">
                <a:pos x="98" y="272"/>
              </a:cxn>
              <a:cxn ang="0">
                <a:pos x="139" y="278"/>
              </a:cxn>
              <a:cxn ang="0">
                <a:pos x="194" y="267"/>
              </a:cxn>
              <a:cxn ang="0">
                <a:pos x="239" y="237"/>
              </a:cxn>
              <a:cxn ang="0">
                <a:pos x="268" y="193"/>
              </a:cxn>
              <a:cxn ang="0">
                <a:pos x="279" y="139"/>
              </a:cxn>
              <a:cxn ang="0">
                <a:pos x="272" y="98"/>
              </a:cxn>
              <a:cxn ang="0">
                <a:pos x="246" y="50"/>
              </a:cxn>
              <a:cxn ang="0">
                <a:pos x="205" y="17"/>
              </a:cxn>
              <a:cxn ang="0">
                <a:pos x="154" y="0"/>
              </a:cxn>
              <a:cxn ang="0">
                <a:pos x="231" y="65"/>
              </a:cxn>
              <a:cxn ang="0">
                <a:pos x="257" y="137"/>
              </a:cxn>
              <a:cxn ang="0">
                <a:pos x="204" y="132"/>
              </a:cxn>
              <a:cxn ang="0">
                <a:pos x="174" y="128"/>
              </a:cxn>
              <a:cxn ang="0">
                <a:pos x="179" y="106"/>
              </a:cxn>
              <a:cxn ang="0">
                <a:pos x="231" y="65"/>
              </a:cxn>
              <a:cxn ang="0">
                <a:pos x="161" y="24"/>
              </a:cxn>
              <a:cxn ang="0">
                <a:pos x="217" y="50"/>
              </a:cxn>
              <a:cxn ang="0">
                <a:pos x="170" y="87"/>
              </a:cxn>
              <a:cxn ang="0">
                <a:pos x="129" y="48"/>
              </a:cxn>
              <a:cxn ang="0">
                <a:pos x="139" y="23"/>
              </a:cxn>
              <a:cxn ang="0">
                <a:pos x="105" y="56"/>
              </a:cxn>
              <a:cxn ang="0">
                <a:pos x="63" y="113"/>
              </a:cxn>
              <a:cxn ang="0">
                <a:pos x="24" y="115"/>
              </a:cxn>
              <a:cxn ang="0">
                <a:pos x="39" y="78"/>
              </a:cxn>
              <a:cxn ang="0">
                <a:pos x="78" y="39"/>
              </a:cxn>
              <a:cxn ang="0">
                <a:pos x="22" y="139"/>
              </a:cxn>
              <a:cxn ang="0">
                <a:pos x="24" y="137"/>
              </a:cxn>
              <a:cxn ang="0">
                <a:pos x="142" y="121"/>
              </a:cxn>
              <a:cxn ang="0">
                <a:pos x="148" y="139"/>
              </a:cxn>
              <a:cxn ang="0">
                <a:pos x="92" y="171"/>
              </a:cxn>
              <a:cxn ang="0">
                <a:pos x="52" y="217"/>
              </a:cxn>
              <a:cxn ang="0">
                <a:pos x="24" y="161"/>
              </a:cxn>
              <a:cxn ang="0">
                <a:pos x="139" y="258"/>
              </a:cxn>
              <a:cxn ang="0">
                <a:pos x="67" y="234"/>
              </a:cxn>
              <a:cxn ang="0">
                <a:pos x="91" y="202"/>
              </a:cxn>
              <a:cxn ang="0">
                <a:pos x="159" y="160"/>
              </a:cxn>
              <a:cxn ang="0">
                <a:pos x="170" y="189"/>
              </a:cxn>
              <a:cxn ang="0">
                <a:pos x="174" y="252"/>
              </a:cxn>
              <a:cxn ang="0">
                <a:pos x="139" y="258"/>
              </a:cxn>
              <a:cxn ang="0">
                <a:pos x="192" y="182"/>
              </a:cxn>
              <a:cxn ang="0">
                <a:pos x="207" y="152"/>
              </a:cxn>
              <a:cxn ang="0">
                <a:pos x="255" y="160"/>
              </a:cxn>
              <a:cxn ang="0">
                <a:pos x="239" y="204"/>
              </a:cxn>
              <a:cxn ang="0">
                <a:pos x="205" y="237"/>
              </a:cxn>
            </a:cxnLst>
            <a:rect l="0" t="0" r="r" b="b"/>
            <a:pathLst>
              <a:path w="279" h="278">
                <a:moveTo>
                  <a:pt x="139" y="0"/>
                </a:moveTo>
                <a:lnTo>
                  <a:pt x="139" y="0"/>
                </a:lnTo>
                <a:lnTo>
                  <a:pt x="126" y="0"/>
                </a:lnTo>
                <a:lnTo>
                  <a:pt x="111" y="2"/>
                </a:lnTo>
                <a:lnTo>
                  <a:pt x="98" y="6"/>
                </a:lnTo>
                <a:lnTo>
                  <a:pt x="85" y="11"/>
                </a:lnTo>
                <a:lnTo>
                  <a:pt x="72" y="17"/>
                </a:lnTo>
                <a:lnTo>
                  <a:pt x="61" y="24"/>
                </a:lnTo>
                <a:lnTo>
                  <a:pt x="50" y="32"/>
                </a:lnTo>
                <a:lnTo>
                  <a:pt x="41" y="41"/>
                </a:lnTo>
                <a:lnTo>
                  <a:pt x="31" y="50"/>
                </a:lnTo>
                <a:lnTo>
                  <a:pt x="24" y="61"/>
                </a:lnTo>
                <a:lnTo>
                  <a:pt x="17" y="72"/>
                </a:lnTo>
                <a:lnTo>
                  <a:pt x="11" y="85"/>
                </a:lnTo>
                <a:lnTo>
                  <a:pt x="5" y="98"/>
                </a:lnTo>
                <a:lnTo>
                  <a:pt x="2" y="111"/>
                </a:lnTo>
                <a:lnTo>
                  <a:pt x="0" y="124"/>
                </a:lnTo>
                <a:lnTo>
                  <a:pt x="0" y="139"/>
                </a:lnTo>
                <a:lnTo>
                  <a:pt x="0" y="139"/>
                </a:lnTo>
                <a:lnTo>
                  <a:pt x="0" y="154"/>
                </a:lnTo>
                <a:lnTo>
                  <a:pt x="2" y="167"/>
                </a:lnTo>
                <a:lnTo>
                  <a:pt x="5" y="182"/>
                </a:lnTo>
                <a:lnTo>
                  <a:pt x="11" y="193"/>
                </a:lnTo>
                <a:lnTo>
                  <a:pt x="17" y="206"/>
                </a:lnTo>
                <a:lnTo>
                  <a:pt x="24" y="217"/>
                </a:lnTo>
                <a:lnTo>
                  <a:pt x="31" y="228"/>
                </a:lnTo>
                <a:lnTo>
                  <a:pt x="41" y="237"/>
                </a:lnTo>
                <a:lnTo>
                  <a:pt x="50" y="247"/>
                </a:lnTo>
                <a:lnTo>
                  <a:pt x="61" y="256"/>
                </a:lnTo>
                <a:lnTo>
                  <a:pt x="72" y="261"/>
                </a:lnTo>
                <a:lnTo>
                  <a:pt x="85" y="267"/>
                </a:lnTo>
                <a:lnTo>
                  <a:pt x="98" y="272"/>
                </a:lnTo>
                <a:lnTo>
                  <a:pt x="111" y="276"/>
                </a:lnTo>
                <a:lnTo>
                  <a:pt x="126" y="278"/>
                </a:lnTo>
                <a:lnTo>
                  <a:pt x="139" y="278"/>
                </a:lnTo>
                <a:lnTo>
                  <a:pt x="139" y="278"/>
                </a:lnTo>
                <a:lnTo>
                  <a:pt x="154" y="278"/>
                </a:lnTo>
                <a:lnTo>
                  <a:pt x="167" y="276"/>
                </a:lnTo>
                <a:lnTo>
                  <a:pt x="181" y="272"/>
                </a:lnTo>
                <a:lnTo>
                  <a:pt x="194" y="267"/>
                </a:lnTo>
                <a:lnTo>
                  <a:pt x="205" y="261"/>
                </a:lnTo>
                <a:lnTo>
                  <a:pt x="217" y="256"/>
                </a:lnTo>
                <a:lnTo>
                  <a:pt x="228" y="247"/>
                </a:lnTo>
                <a:lnTo>
                  <a:pt x="239" y="237"/>
                </a:lnTo>
                <a:lnTo>
                  <a:pt x="246" y="228"/>
                </a:lnTo>
                <a:lnTo>
                  <a:pt x="255" y="217"/>
                </a:lnTo>
                <a:lnTo>
                  <a:pt x="263" y="206"/>
                </a:lnTo>
                <a:lnTo>
                  <a:pt x="268" y="193"/>
                </a:lnTo>
                <a:lnTo>
                  <a:pt x="272" y="182"/>
                </a:lnTo>
                <a:lnTo>
                  <a:pt x="276" y="167"/>
                </a:lnTo>
                <a:lnTo>
                  <a:pt x="278" y="154"/>
                </a:lnTo>
                <a:lnTo>
                  <a:pt x="279" y="139"/>
                </a:lnTo>
                <a:lnTo>
                  <a:pt x="279" y="139"/>
                </a:lnTo>
                <a:lnTo>
                  <a:pt x="278" y="124"/>
                </a:lnTo>
                <a:lnTo>
                  <a:pt x="276" y="111"/>
                </a:lnTo>
                <a:lnTo>
                  <a:pt x="272" y="98"/>
                </a:lnTo>
                <a:lnTo>
                  <a:pt x="268" y="85"/>
                </a:lnTo>
                <a:lnTo>
                  <a:pt x="263" y="72"/>
                </a:lnTo>
                <a:lnTo>
                  <a:pt x="255" y="61"/>
                </a:lnTo>
                <a:lnTo>
                  <a:pt x="246" y="50"/>
                </a:lnTo>
                <a:lnTo>
                  <a:pt x="239" y="41"/>
                </a:lnTo>
                <a:lnTo>
                  <a:pt x="228" y="32"/>
                </a:lnTo>
                <a:lnTo>
                  <a:pt x="217" y="24"/>
                </a:lnTo>
                <a:lnTo>
                  <a:pt x="205" y="17"/>
                </a:lnTo>
                <a:lnTo>
                  <a:pt x="194" y="11"/>
                </a:lnTo>
                <a:lnTo>
                  <a:pt x="181" y="6"/>
                </a:lnTo>
                <a:lnTo>
                  <a:pt x="167" y="2"/>
                </a:lnTo>
                <a:lnTo>
                  <a:pt x="154" y="0"/>
                </a:lnTo>
                <a:lnTo>
                  <a:pt x="139" y="0"/>
                </a:lnTo>
                <a:lnTo>
                  <a:pt x="139" y="0"/>
                </a:lnTo>
                <a:close/>
                <a:moveTo>
                  <a:pt x="231" y="65"/>
                </a:moveTo>
                <a:lnTo>
                  <a:pt x="231" y="65"/>
                </a:lnTo>
                <a:lnTo>
                  <a:pt x="242" y="82"/>
                </a:lnTo>
                <a:lnTo>
                  <a:pt x="250" y="98"/>
                </a:lnTo>
                <a:lnTo>
                  <a:pt x="255" y="117"/>
                </a:lnTo>
                <a:lnTo>
                  <a:pt x="257" y="137"/>
                </a:lnTo>
                <a:lnTo>
                  <a:pt x="257" y="137"/>
                </a:lnTo>
                <a:lnTo>
                  <a:pt x="239" y="135"/>
                </a:lnTo>
                <a:lnTo>
                  <a:pt x="222" y="134"/>
                </a:lnTo>
                <a:lnTo>
                  <a:pt x="204" y="132"/>
                </a:lnTo>
                <a:lnTo>
                  <a:pt x="204" y="132"/>
                </a:lnTo>
                <a:lnTo>
                  <a:pt x="176" y="134"/>
                </a:lnTo>
                <a:lnTo>
                  <a:pt x="176" y="134"/>
                </a:lnTo>
                <a:lnTo>
                  <a:pt x="174" y="128"/>
                </a:lnTo>
                <a:lnTo>
                  <a:pt x="174" y="128"/>
                </a:lnTo>
                <a:lnTo>
                  <a:pt x="167" y="111"/>
                </a:lnTo>
                <a:lnTo>
                  <a:pt x="167" y="111"/>
                </a:lnTo>
                <a:lnTo>
                  <a:pt x="179" y="106"/>
                </a:lnTo>
                <a:lnTo>
                  <a:pt x="192" y="98"/>
                </a:lnTo>
                <a:lnTo>
                  <a:pt x="213" y="84"/>
                </a:lnTo>
                <a:lnTo>
                  <a:pt x="226" y="72"/>
                </a:lnTo>
                <a:lnTo>
                  <a:pt x="231" y="65"/>
                </a:lnTo>
                <a:lnTo>
                  <a:pt x="231" y="65"/>
                </a:lnTo>
                <a:close/>
                <a:moveTo>
                  <a:pt x="139" y="23"/>
                </a:moveTo>
                <a:lnTo>
                  <a:pt x="139" y="23"/>
                </a:lnTo>
                <a:lnTo>
                  <a:pt x="161" y="24"/>
                </a:lnTo>
                <a:lnTo>
                  <a:pt x="181" y="30"/>
                </a:lnTo>
                <a:lnTo>
                  <a:pt x="200" y="39"/>
                </a:lnTo>
                <a:lnTo>
                  <a:pt x="217" y="50"/>
                </a:lnTo>
                <a:lnTo>
                  <a:pt x="217" y="50"/>
                </a:lnTo>
                <a:lnTo>
                  <a:pt x="211" y="58"/>
                </a:lnTo>
                <a:lnTo>
                  <a:pt x="200" y="69"/>
                </a:lnTo>
                <a:lnTo>
                  <a:pt x="181" y="80"/>
                </a:lnTo>
                <a:lnTo>
                  <a:pt x="170" y="87"/>
                </a:lnTo>
                <a:lnTo>
                  <a:pt x="155" y="93"/>
                </a:lnTo>
                <a:lnTo>
                  <a:pt x="155" y="93"/>
                </a:lnTo>
                <a:lnTo>
                  <a:pt x="142" y="69"/>
                </a:lnTo>
                <a:lnTo>
                  <a:pt x="129" y="48"/>
                </a:lnTo>
                <a:lnTo>
                  <a:pt x="113" y="24"/>
                </a:lnTo>
                <a:lnTo>
                  <a:pt x="113" y="24"/>
                </a:lnTo>
                <a:lnTo>
                  <a:pt x="126" y="23"/>
                </a:lnTo>
                <a:lnTo>
                  <a:pt x="139" y="23"/>
                </a:lnTo>
                <a:lnTo>
                  <a:pt x="139" y="23"/>
                </a:lnTo>
                <a:close/>
                <a:moveTo>
                  <a:pt x="89" y="34"/>
                </a:moveTo>
                <a:lnTo>
                  <a:pt x="89" y="34"/>
                </a:lnTo>
                <a:lnTo>
                  <a:pt x="105" y="56"/>
                </a:lnTo>
                <a:lnTo>
                  <a:pt x="131" y="100"/>
                </a:lnTo>
                <a:lnTo>
                  <a:pt x="131" y="100"/>
                </a:lnTo>
                <a:lnTo>
                  <a:pt x="96" y="108"/>
                </a:lnTo>
                <a:lnTo>
                  <a:pt x="63" y="113"/>
                </a:lnTo>
                <a:lnTo>
                  <a:pt x="39" y="115"/>
                </a:lnTo>
                <a:lnTo>
                  <a:pt x="26" y="115"/>
                </a:lnTo>
                <a:lnTo>
                  <a:pt x="26" y="115"/>
                </a:lnTo>
                <a:lnTo>
                  <a:pt x="24" y="115"/>
                </a:lnTo>
                <a:lnTo>
                  <a:pt x="24" y="115"/>
                </a:lnTo>
                <a:lnTo>
                  <a:pt x="28" y="102"/>
                </a:lnTo>
                <a:lnTo>
                  <a:pt x="33" y="89"/>
                </a:lnTo>
                <a:lnTo>
                  <a:pt x="39" y="78"/>
                </a:lnTo>
                <a:lnTo>
                  <a:pt x="48" y="67"/>
                </a:lnTo>
                <a:lnTo>
                  <a:pt x="55" y="56"/>
                </a:lnTo>
                <a:lnTo>
                  <a:pt x="67" y="47"/>
                </a:lnTo>
                <a:lnTo>
                  <a:pt x="78" y="39"/>
                </a:lnTo>
                <a:lnTo>
                  <a:pt x="89" y="34"/>
                </a:lnTo>
                <a:lnTo>
                  <a:pt x="89" y="34"/>
                </a:lnTo>
                <a:close/>
                <a:moveTo>
                  <a:pt x="22" y="139"/>
                </a:moveTo>
                <a:lnTo>
                  <a:pt x="22" y="139"/>
                </a:lnTo>
                <a:lnTo>
                  <a:pt x="22" y="137"/>
                </a:lnTo>
                <a:lnTo>
                  <a:pt x="22" y="137"/>
                </a:lnTo>
                <a:lnTo>
                  <a:pt x="24" y="137"/>
                </a:lnTo>
                <a:lnTo>
                  <a:pt x="24" y="137"/>
                </a:lnTo>
                <a:lnTo>
                  <a:pt x="42" y="135"/>
                </a:lnTo>
                <a:lnTo>
                  <a:pt x="68" y="134"/>
                </a:lnTo>
                <a:lnTo>
                  <a:pt x="104" y="130"/>
                </a:lnTo>
                <a:lnTo>
                  <a:pt x="142" y="121"/>
                </a:lnTo>
                <a:lnTo>
                  <a:pt x="142" y="121"/>
                </a:lnTo>
                <a:lnTo>
                  <a:pt x="152" y="139"/>
                </a:lnTo>
                <a:lnTo>
                  <a:pt x="152" y="139"/>
                </a:lnTo>
                <a:lnTo>
                  <a:pt x="148" y="139"/>
                </a:lnTo>
                <a:lnTo>
                  <a:pt x="148" y="139"/>
                </a:lnTo>
                <a:lnTo>
                  <a:pt x="126" y="148"/>
                </a:lnTo>
                <a:lnTo>
                  <a:pt x="109" y="160"/>
                </a:lnTo>
                <a:lnTo>
                  <a:pt x="92" y="171"/>
                </a:lnTo>
                <a:lnTo>
                  <a:pt x="80" y="184"/>
                </a:lnTo>
                <a:lnTo>
                  <a:pt x="68" y="195"/>
                </a:lnTo>
                <a:lnTo>
                  <a:pt x="59" y="204"/>
                </a:lnTo>
                <a:lnTo>
                  <a:pt x="52" y="217"/>
                </a:lnTo>
                <a:lnTo>
                  <a:pt x="52" y="217"/>
                </a:lnTo>
                <a:lnTo>
                  <a:pt x="39" y="200"/>
                </a:lnTo>
                <a:lnTo>
                  <a:pt x="30" y="182"/>
                </a:lnTo>
                <a:lnTo>
                  <a:pt x="24" y="161"/>
                </a:lnTo>
                <a:lnTo>
                  <a:pt x="22" y="139"/>
                </a:lnTo>
                <a:lnTo>
                  <a:pt x="22" y="139"/>
                </a:lnTo>
                <a:close/>
                <a:moveTo>
                  <a:pt x="139" y="258"/>
                </a:moveTo>
                <a:lnTo>
                  <a:pt x="139" y="258"/>
                </a:lnTo>
                <a:lnTo>
                  <a:pt x="120" y="256"/>
                </a:lnTo>
                <a:lnTo>
                  <a:pt x="100" y="250"/>
                </a:lnTo>
                <a:lnTo>
                  <a:pt x="83" y="243"/>
                </a:lnTo>
                <a:lnTo>
                  <a:pt x="67" y="234"/>
                </a:lnTo>
                <a:lnTo>
                  <a:pt x="67" y="234"/>
                </a:lnTo>
                <a:lnTo>
                  <a:pt x="74" y="222"/>
                </a:lnTo>
                <a:lnTo>
                  <a:pt x="81" y="213"/>
                </a:lnTo>
                <a:lnTo>
                  <a:pt x="91" y="202"/>
                </a:lnTo>
                <a:lnTo>
                  <a:pt x="104" y="191"/>
                </a:lnTo>
                <a:lnTo>
                  <a:pt x="118" y="180"/>
                </a:lnTo>
                <a:lnTo>
                  <a:pt x="137" y="169"/>
                </a:lnTo>
                <a:lnTo>
                  <a:pt x="159" y="160"/>
                </a:lnTo>
                <a:lnTo>
                  <a:pt x="159" y="160"/>
                </a:lnTo>
                <a:lnTo>
                  <a:pt x="159" y="160"/>
                </a:lnTo>
                <a:lnTo>
                  <a:pt x="159" y="160"/>
                </a:lnTo>
                <a:lnTo>
                  <a:pt x="170" y="189"/>
                </a:lnTo>
                <a:lnTo>
                  <a:pt x="178" y="215"/>
                </a:lnTo>
                <a:lnTo>
                  <a:pt x="185" y="248"/>
                </a:lnTo>
                <a:lnTo>
                  <a:pt x="185" y="248"/>
                </a:lnTo>
                <a:lnTo>
                  <a:pt x="174" y="252"/>
                </a:lnTo>
                <a:lnTo>
                  <a:pt x="163" y="256"/>
                </a:lnTo>
                <a:lnTo>
                  <a:pt x="152" y="258"/>
                </a:lnTo>
                <a:lnTo>
                  <a:pt x="139" y="258"/>
                </a:lnTo>
                <a:lnTo>
                  <a:pt x="139" y="258"/>
                </a:lnTo>
                <a:close/>
                <a:moveTo>
                  <a:pt x="205" y="237"/>
                </a:moveTo>
                <a:lnTo>
                  <a:pt x="205" y="237"/>
                </a:lnTo>
                <a:lnTo>
                  <a:pt x="200" y="208"/>
                </a:lnTo>
                <a:lnTo>
                  <a:pt x="192" y="182"/>
                </a:lnTo>
                <a:lnTo>
                  <a:pt x="183" y="154"/>
                </a:lnTo>
                <a:lnTo>
                  <a:pt x="183" y="154"/>
                </a:lnTo>
                <a:lnTo>
                  <a:pt x="207" y="152"/>
                </a:lnTo>
                <a:lnTo>
                  <a:pt x="207" y="152"/>
                </a:lnTo>
                <a:lnTo>
                  <a:pt x="224" y="152"/>
                </a:lnTo>
                <a:lnTo>
                  <a:pt x="239" y="156"/>
                </a:lnTo>
                <a:lnTo>
                  <a:pt x="255" y="160"/>
                </a:lnTo>
                <a:lnTo>
                  <a:pt x="255" y="160"/>
                </a:lnTo>
                <a:lnTo>
                  <a:pt x="254" y="171"/>
                </a:lnTo>
                <a:lnTo>
                  <a:pt x="250" y="182"/>
                </a:lnTo>
                <a:lnTo>
                  <a:pt x="244" y="193"/>
                </a:lnTo>
                <a:lnTo>
                  <a:pt x="239" y="204"/>
                </a:lnTo>
                <a:lnTo>
                  <a:pt x="231" y="213"/>
                </a:lnTo>
                <a:lnTo>
                  <a:pt x="224" y="221"/>
                </a:lnTo>
                <a:lnTo>
                  <a:pt x="215" y="230"/>
                </a:lnTo>
                <a:lnTo>
                  <a:pt x="205" y="237"/>
                </a:lnTo>
                <a:lnTo>
                  <a:pt x="205" y="237"/>
                </a:lnTo>
                <a:close/>
              </a:path>
            </a:pathLst>
          </a:custGeom>
          <a:solidFill>
            <a:schemeClr val="bg1">
              <a:lumMod val="65000"/>
            </a:schemeClr>
          </a:solidFill>
          <a:ln w="9525">
            <a:noFill/>
            <a:round/>
          </a:ln>
        </p:spPr>
        <p:txBody>
          <a:bodyPr vert="horz" wrap="square" lIns="91440" tIns="45720" rIns="91440" bIns="45720" numCol="1" anchor="t" anchorCtr="0" compatLnSpc="1"/>
          <a:lstStyle/>
          <a:p>
            <a:endParaRPr lang="en-US"/>
          </a:p>
        </p:txBody>
      </p:sp>
      <p:sp>
        <p:nvSpPr>
          <p:cNvPr id="258" name="Rectangle 257"/>
          <p:cNvSpPr/>
          <p:nvPr/>
        </p:nvSpPr>
        <p:spPr>
          <a:xfrm>
            <a:off x="214282" y="1428742"/>
            <a:ext cx="7429552" cy="492443"/>
          </a:xfrm>
          <a:prstGeom prst="rect">
            <a:avLst/>
          </a:prstGeom>
        </p:spPr>
        <p:txBody>
          <a:bodyPr wrap="square">
            <a:spAutoFit/>
          </a:bodyPr>
          <a:lstStyle/>
          <a:p>
            <a:r>
              <a:rPr lang="en-US" sz="2600" dirty="0" smtClean="0">
                <a:solidFill>
                  <a:schemeClr val="bg1">
                    <a:lumMod val="75000"/>
                  </a:schemeClr>
                </a:solidFill>
                <a:latin typeface="Open Sans" pitchFamily="34" charset="0"/>
                <a:ea typeface="Open Sans" pitchFamily="34" charset="0"/>
                <a:cs typeface="Open Sans" pitchFamily="34" charset="0"/>
              </a:rPr>
              <a:t>EDITABLE SOCIAL MEDIA</a:t>
            </a:r>
            <a:endParaRPr lang="id-ID" sz="2600" dirty="0">
              <a:solidFill>
                <a:schemeClr val="bg1">
                  <a:lumMod val="75000"/>
                </a:schemeClr>
              </a:solidFill>
              <a:latin typeface="Open Sans" pitchFamily="34" charset="0"/>
              <a:ea typeface="Open Sans" pitchFamily="34" charset="0"/>
              <a:cs typeface="Open Sans" pitchFamily="34" charset="0"/>
            </a:endParaRPr>
          </a:p>
        </p:txBody>
      </p:sp>
    </p:spTree>
  </p:cSld>
  <p:clrMapOvr>
    <a:masterClrMapping/>
  </p:clrMapOvr>
  <p:transition advClick="0" advTm="3000">
    <p:cut/>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1681163" y="2855913"/>
            <a:ext cx="447675" cy="492125"/>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1350" strike="noStrike" noProof="1">
              <a:solidFill>
                <a:prstClr val="white"/>
              </a:solidFill>
            </a:endParaRPr>
          </a:p>
        </p:txBody>
      </p:sp>
      <p:sp>
        <p:nvSpPr>
          <p:cNvPr id="4" name="矩形 3"/>
          <p:cNvSpPr/>
          <p:nvPr/>
        </p:nvSpPr>
        <p:spPr>
          <a:xfrm>
            <a:off x="2124075" y="2857500"/>
            <a:ext cx="7019925" cy="493713"/>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fontAlgn="base">
              <a:defRPr/>
            </a:pPr>
            <a:r>
              <a:rPr lang="en-US" altLang="zh-CN" sz="21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rPr>
              <a:t>https://www.freeppt7.com</a:t>
            </a:r>
            <a:endParaRPr lang="en-US" altLang="zh-CN" sz="21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endParaRPr>
          </a:p>
        </p:txBody>
      </p:sp>
      <p:sp>
        <p:nvSpPr>
          <p:cNvPr id="7" name="矩形 6"/>
          <p:cNvSpPr/>
          <p:nvPr/>
        </p:nvSpPr>
        <p:spPr>
          <a:xfrm>
            <a:off x="0" y="2282825"/>
            <a:ext cx="6985000" cy="58102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fontAlgn="base">
              <a:defRPr/>
            </a:pPr>
            <a:r>
              <a:rPr lang="zh-CN" altLang="en-US" sz="2400" strike="noStrike" spc="200" noProof="1" dirty="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lang="zh-CN" altLang="en-US" sz="2400" strike="noStrike" spc="200" noProof="1" dirty="0" smtClean="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rPr>
              <a:t>Best PPT templates for free download</a:t>
            </a:r>
            <a:endParaRPr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endParaRPr>
          </a:p>
        </p:txBody>
      </p:sp>
      <p:sp>
        <p:nvSpPr>
          <p:cNvPr id="6" name="直角三角形 5"/>
          <p:cNvSpPr/>
          <p:nvPr/>
        </p:nvSpPr>
        <p:spPr>
          <a:xfrm>
            <a:off x="6983413" y="2279650"/>
            <a:ext cx="641350" cy="584200"/>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1350" strike="noStrike" noProof="1">
              <a:solidFill>
                <a:prstClr val="white"/>
              </a:solidFill>
            </a:endParaRPr>
          </a:p>
        </p:txBody>
      </p:sp>
      <p:sp>
        <p:nvSpPr>
          <p:cNvPr id="15365" name="矩形 11"/>
          <p:cNvSpPr/>
          <p:nvPr/>
        </p:nvSpPr>
        <p:spPr>
          <a:xfrm>
            <a:off x="1982788" y="2940050"/>
            <a:ext cx="5178425" cy="1270000"/>
          </a:xfrm>
          <a:prstGeom prst="rect">
            <a:avLst/>
          </a:prstGeom>
          <a:noFill/>
          <a:ln w="25400">
            <a:noFill/>
          </a:ln>
        </p:spPr>
        <p:txBody>
          <a:bodyPr anchor="ctr"/>
          <a:p>
            <a:pPr>
              <a:lnSpc>
                <a:spcPts val="2400"/>
              </a:lnSpc>
            </a:pPr>
            <a:r>
              <a:rPr lang="en-US" altLang="zh-CN" sz="900" dirty="0">
                <a:solidFill>
                  <a:srgbClr val="4A452A"/>
                </a:solidFill>
                <a:latin typeface="微软雅黑" panose="020B0503020204020204" charset="-122"/>
                <a:ea typeface="微软雅黑" panose="020B0503020204020204" charset="-122"/>
              </a:rPr>
              <a:t> </a:t>
            </a:r>
            <a:endParaRPr lang="en-US" altLang="zh-CN" sz="900" dirty="0">
              <a:solidFill>
                <a:srgbClr val="4A452A"/>
              </a:solidFill>
              <a:latin typeface="微软雅黑" panose="020B0503020204020204" charset="-122"/>
              <a:ea typeface="微软雅黑" panose="020B0503020204020204" charset="-122"/>
            </a:endParaRPr>
          </a:p>
        </p:txBody>
      </p:sp>
      <p:pic>
        <p:nvPicPr>
          <p:cNvPr id="15366" name="图片 4" descr="logo">
            <a:hlinkClick r:id="rId1" action="ppaction://hlinkfile"/>
          </p:cNvPr>
          <p:cNvPicPr>
            <a:picLocks noChangeAspect="1"/>
          </p:cNvPicPr>
          <p:nvPr/>
        </p:nvPicPr>
        <p:blipFill>
          <a:blip r:embed="rId2"/>
          <a:stretch>
            <a:fillRect/>
          </a:stretch>
        </p:blipFill>
        <p:spPr>
          <a:xfrm>
            <a:off x="2490788" y="633413"/>
            <a:ext cx="4162425" cy="960437"/>
          </a:xfrm>
          <a:prstGeom prst="rect">
            <a:avLst/>
          </a:prstGeom>
          <a:noFill/>
          <a:ln w="9525">
            <a:noFill/>
          </a:ln>
        </p:spPr>
      </p:pic>
    </p:spTree>
  </p:cSld>
  <p:clrMapOvr>
    <a:masterClrMapping/>
  </p:clrMapOvr>
</p:sld>
</file>

<file path=ppt/tags/tag1.xml><?xml version="1.0" encoding="utf-8"?>
<p:tagLst xmlns:p="http://schemas.openxmlformats.org/presentationml/2006/main">
  <p:tag name="ADV_TOP" val="99,90228"/>
  <p:tag name="ADV_LEFT" val="144,3124"/>
  <p:tag name="ADV_HEIGHT" val="281,25"/>
  <p:tag name="ADV_WIDTH" val="491,375"/>
</p:tagLst>
</file>

<file path=ppt/tags/tag2.xml><?xml version="1.0" encoding="utf-8"?>
<p:tagLst xmlns:p="http://schemas.openxmlformats.org/presentationml/2006/main">
  <p:tag name="ADV_TOP" val="99,90228"/>
  <p:tag name="ADV_LEFT" val="144,3124"/>
  <p:tag name="ADV_HEIGHT" val="281,25"/>
  <p:tag name="ADV_WIDTH" val="491,375"/>
</p:tagLst>
</file>

<file path=ppt/tags/tag3.xml><?xml version="1.0" encoding="utf-8"?>
<p:tagLst xmlns:p="http://schemas.openxmlformats.org/presentationml/2006/main">
  <p:tag name="ADV_TOP" val="99,90228"/>
  <p:tag name="ADV_LEFT" val="144,3124"/>
  <p:tag name="ADV_HEIGHT" val="281,25"/>
  <p:tag name="ADV_WIDTH" val="491,375"/>
</p:tagLst>
</file>

<file path=ppt/tags/tag4.xml><?xml version="1.0" encoding="utf-8"?>
<p:tagLst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www.freeppt7.com-Best powerpoint templates free download-slideshow">
  <a:themeElements>
    <a:clrScheme name="Custom 1">
      <a:dk1>
        <a:srgbClr val="000000"/>
      </a:dk1>
      <a:lt1>
        <a:sysClr val="window" lastClr="FFFFFF"/>
      </a:lt1>
      <a:dk2>
        <a:srgbClr val="3F3F3F"/>
      </a:dk2>
      <a:lt2>
        <a:srgbClr val="FCFCFC"/>
      </a:lt2>
      <a:accent1>
        <a:srgbClr val="F8D35E"/>
      </a:accent1>
      <a:accent2>
        <a:srgbClr val="1B6AA3"/>
      </a:accent2>
      <a:accent3>
        <a:srgbClr val="3FD5BA"/>
      </a:accent3>
      <a:accent4>
        <a:srgbClr val="F47264"/>
      </a:accent4>
      <a:accent5>
        <a:srgbClr val="8F8FBF"/>
      </a:accent5>
      <a:accent6>
        <a:srgbClr val="7CC8EC"/>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0</TotalTime>
  <Words>54952</Words>
  <Application>WPS 演示</Application>
  <PresentationFormat>全屏显示(16:9)</PresentationFormat>
  <Paragraphs>2112</Paragraphs>
  <Slides>99</Slides>
  <Notes>2</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99</vt:i4>
      </vt:variant>
    </vt:vector>
  </HeadingPairs>
  <TitlesOfParts>
    <vt:vector size="113" baseType="lpstr">
      <vt:lpstr>Arial</vt:lpstr>
      <vt:lpstr>宋体</vt:lpstr>
      <vt:lpstr>Wingdings</vt:lpstr>
      <vt:lpstr>Open Sans</vt:lpstr>
      <vt:lpstr>Open Sans Light</vt:lpstr>
      <vt:lpstr>Open Sans Extrabold</vt:lpstr>
      <vt:lpstr>popo</vt:lpstr>
      <vt:lpstr>Calibri</vt:lpstr>
      <vt:lpstr>微软雅黑</vt:lpstr>
      <vt:lpstr>Arial Unicode MS</vt:lpstr>
      <vt:lpstr>Source Sans Pro</vt:lpstr>
      <vt:lpstr>Meiryo</vt:lpstr>
      <vt:lpstr>Yu Gothic</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哎呀小小草</dc:creator>
  <cp:lastModifiedBy>kwl6163com</cp:lastModifiedBy>
  <cp:revision>19</cp:revision>
  <dcterms:created xsi:type="dcterms:W3CDTF">2014-11-26T04:04:00Z</dcterms:created>
  <dcterms:modified xsi:type="dcterms:W3CDTF">2018-08-21T14:12:51Z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